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9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EA6A-BC2E-41A7-892F-D7F32CD0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5F5EF-2AEC-4018-9252-40E960263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B612-6DED-4185-B725-49762772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7E29-C11F-4483-9CCC-514101B8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0396-C14E-438B-A997-A9D3023A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7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EEEC-45F1-4CC7-AC72-165FEA43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2CD8-1EBE-4CD6-89FC-37E7A1C2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59D4-C815-43ED-AE10-C89A2126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CBA4-E5BA-4209-BCDE-10B4DEEF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A975-D0F5-47F1-A2E0-BC73B7DF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607D-2E01-429C-84E4-2886BA29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1023-BDDD-4E9D-97FF-046C2B71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58DE-CCFA-476B-84B9-F56B158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58F-4254-47AC-9A0C-FC777869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14AC-CEF1-4247-824C-E873A8D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C7BD-8559-41D0-A061-9D9FD236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FFA3-7FF4-40E9-998D-FE1D2C3D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A566-13C5-4EAA-B85C-64279817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F310-FC71-4C5C-96B7-7F5170EF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1FDF-0803-4449-A89F-183D268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1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7930-B6EA-42A3-8FA8-25572A16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6D99-A5FA-46EE-8A3B-7CF0B11D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BE23-BA9A-4C51-BE45-620D618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712C-81CE-4849-8C05-BD48311D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51BD-A36F-4A3D-8168-CF15193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DC46-0714-4E36-8F89-8BFB96CF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5A35-A6A2-4C4D-B9EF-EB8ADD0A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6A86-2B09-4FD5-921C-A2266F68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F6C6-8565-4A16-83F1-C2C95712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99CD7-1267-4B09-8544-800D5968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0017-CFDA-4DD3-9735-552F8755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3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C08F-C089-4E00-A07F-03359AB9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A8E5-700D-4690-A52C-7C994C28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1B104-6A77-4E0F-B5F6-A861E632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46A29-DDFD-46FC-BD70-DBF714B48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4AA9-6243-430F-AD4C-1484A9167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BD604-2061-4B50-8C72-344600F1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7A762-5D50-4059-83AF-90E84894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19215-F88C-46E3-A821-0539386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C29B-9274-495A-B16B-3CE8B1A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19699-5C09-4CE0-81B8-BE63D1C7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253BE-AEF8-454A-B240-F23DE076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F4149-A091-4FC2-8A26-A9F09310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B4FA6-8F41-49AF-A385-85FC6CDC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3C985-9BA7-40FC-88E6-D289830A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F6B16-A4EE-4158-B8C5-E5B6CA1F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5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E8ED-B82A-47EE-8D80-2664DB02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388E-3136-488C-AA87-190C2898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64C41-9278-4FC7-9FC2-9E6AEA4C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4521B-1B15-49C5-A5CD-3782B9D5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2EE3-F883-4C7B-A752-948A93B4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D54C-A9D5-46CC-9277-488BFCA9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01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3F66-CCE7-4DFC-955B-BDA69674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46B2-5DD3-4A9F-951D-2D4991A0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AB6E5-CB5B-468E-9AD9-F3C7E8D0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E241-43E9-4DB1-B444-B7436993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0EF5-876E-4F5C-AAC4-8012B6A9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797CA-3614-4334-9CFA-070BB258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3AAB7-130A-4265-AA22-0FB5131A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2F6F-E977-4042-98F7-401A3AD5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D3F6-8E6C-4C84-9A94-95CE512A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BD83-C95D-452A-8A03-A9CBA33557B0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E700-8798-4199-BBDD-7E95C2F2D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F80A-B3F3-4786-A7F7-B7490CD09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3A6E3C-D6EF-4FA1-9840-B2BB538F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28" y="0"/>
            <a:ext cx="779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E5CBD6-A979-479A-9E4E-F5EE837D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9" y="546387"/>
            <a:ext cx="8679023" cy="5496714"/>
          </a:xfrm>
          <a:prstGeom prst="rect">
            <a:avLst/>
          </a:prstGeom>
        </p:spPr>
      </p:pic>
      <p:sp>
        <p:nvSpPr>
          <p:cNvPr id="3" name="Smiley Face 2">
            <a:extLst>
              <a:ext uri="{FF2B5EF4-FFF2-40B4-BE49-F238E27FC236}">
                <a16:creationId xmlns:a16="http://schemas.microsoft.com/office/drawing/2014/main" id="{F18A0263-3220-42E1-BB34-4CEABD55A48A}"/>
              </a:ext>
            </a:extLst>
          </p:cNvPr>
          <p:cNvSpPr/>
          <p:nvPr/>
        </p:nvSpPr>
        <p:spPr>
          <a:xfrm>
            <a:off x="2355638" y="272503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240A35-7BE0-4EAE-8B93-770E3978F49A}"/>
              </a:ext>
            </a:extLst>
          </p:cNvPr>
          <p:cNvSpPr/>
          <p:nvPr/>
        </p:nvSpPr>
        <p:spPr>
          <a:xfrm>
            <a:off x="2737143" y="272503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372EE8-316D-4042-9AE9-863BEF380306}"/>
              </a:ext>
            </a:extLst>
          </p:cNvPr>
          <p:cNvSpPr/>
          <p:nvPr/>
        </p:nvSpPr>
        <p:spPr>
          <a:xfrm>
            <a:off x="2961201" y="264933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94B68C1F-92E8-4708-9ED0-0AD520CA75DE}"/>
              </a:ext>
            </a:extLst>
          </p:cNvPr>
          <p:cNvSpPr/>
          <p:nvPr/>
        </p:nvSpPr>
        <p:spPr>
          <a:xfrm>
            <a:off x="3518319" y="237683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7D6C12D2-45A9-4B1C-9606-C4A264699538}"/>
              </a:ext>
            </a:extLst>
          </p:cNvPr>
          <p:cNvSpPr/>
          <p:nvPr/>
        </p:nvSpPr>
        <p:spPr>
          <a:xfrm>
            <a:off x="3457760" y="280072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1AC1298B-0038-4CEA-AEA5-1766C5BD9E98}"/>
              </a:ext>
            </a:extLst>
          </p:cNvPr>
          <p:cNvSpPr/>
          <p:nvPr/>
        </p:nvSpPr>
        <p:spPr>
          <a:xfrm>
            <a:off x="3233702" y="2837063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F04950DE-3F19-491E-89E2-AF48838F5347}"/>
              </a:ext>
            </a:extLst>
          </p:cNvPr>
          <p:cNvSpPr/>
          <p:nvPr/>
        </p:nvSpPr>
        <p:spPr>
          <a:xfrm>
            <a:off x="3475923" y="307323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13A2BF67-D2F5-416B-BA67-6D8BB0911B98}"/>
              </a:ext>
            </a:extLst>
          </p:cNvPr>
          <p:cNvSpPr/>
          <p:nvPr/>
        </p:nvSpPr>
        <p:spPr>
          <a:xfrm>
            <a:off x="2549420" y="297331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2A5CB4EB-2F06-4248-8EF0-1DAC46392B6C}"/>
              </a:ext>
            </a:extLst>
          </p:cNvPr>
          <p:cNvSpPr/>
          <p:nvPr/>
        </p:nvSpPr>
        <p:spPr>
          <a:xfrm>
            <a:off x="3288200" y="33215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AB208338-A2BF-4724-A1A6-BD136BD777D7}"/>
              </a:ext>
            </a:extLst>
          </p:cNvPr>
          <p:cNvSpPr/>
          <p:nvPr/>
        </p:nvSpPr>
        <p:spPr>
          <a:xfrm>
            <a:off x="2997531" y="329474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67A2C8D-1C88-415B-BE98-48D4536B9A4C}"/>
              </a:ext>
            </a:extLst>
          </p:cNvPr>
          <p:cNvSpPr/>
          <p:nvPr/>
        </p:nvSpPr>
        <p:spPr>
          <a:xfrm>
            <a:off x="2694750" y="326852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A435241E-E34C-4379-B75D-613F1C6CE99C}"/>
              </a:ext>
            </a:extLst>
          </p:cNvPr>
          <p:cNvSpPr/>
          <p:nvPr/>
        </p:nvSpPr>
        <p:spPr>
          <a:xfrm>
            <a:off x="2379852" y="322462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BDCD70F9-B968-4BFD-A28A-981B069DDFB8}"/>
              </a:ext>
            </a:extLst>
          </p:cNvPr>
          <p:cNvSpPr/>
          <p:nvPr/>
        </p:nvSpPr>
        <p:spPr>
          <a:xfrm>
            <a:off x="3115614" y="345067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B511EB94-DC90-467C-8129-D301617E8C38}"/>
              </a:ext>
            </a:extLst>
          </p:cNvPr>
          <p:cNvSpPr/>
          <p:nvPr/>
        </p:nvSpPr>
        <p:spPr>
          <a:xfrm>
            <a:off x="2531243" y="356373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311332DB-03C7-4B36-A477-F028455EF295}"/>
              </a:ext>
            </a:extLst>
          </p:cNvPr>
          <p:cNvSpPr/>
          <p:nvPr/>
        </p:nvSpPr>
        <p:spPr>
          <a:xfrm>
            <a:off x="2708371" y="372620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49502F2A-AE27-4FEE-B744-2A604B80F136}"/>
              </a:ext>
            </a:extLst>
          </p:cNvPr>
          <p:cNvSpPr/>
          <p:nvPr/>
        </p:nvSpPr>
        <p:spPr>
          <a:xfrm>
            <a:off x="2349577" y="38493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F0789288-EA5F-47B4-A5C7-4DCFE628A022}"/>
              </a:ext>
            </a:extLst>
          </p:cNvPr>
          <p:cNvSpPr/>
          <p:nvPr/>
        </p:nvSpPr>
        <p:spPr>
          <a:xfrm>
            <a:off x="2815866" y="395686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50F63D6E-F671-45AF-8B1B-B27CA8933C6B}"/>
              </a:ext>
            </a:extLst>
          </p:cNvPr>
          <p:cNvSpPr/>
          <p:nvPr/>
        </p:nvSpPr>
        <p:spPr>
          <a:xfrm>
            <a:off x="2997531" y="38493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51CC21D0-763E-4BFE-91BB-5F273165E34B}"/>
              </a:ext>
            </a:extLst>
          </p:cNvPr>
          <p:cNvSpPr/>
          <p:nvPr/>
        </p:nvSpPr>
        <p:spPr>
          <a:xfrm>
            <a:off x="3475923" y="378820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32B5DBD9-B5AA-4641-8878-8DFB90AA2CB5}"/>
              </a:ext>
            </a:extLst>
          </p:cNvPr>
          <p:cNvSpPr/>
          <p:nvPr/>
        </p:nvSpPr>
        <p:spPr>
          <a:xfrm>
            <a:off x="3765081" y="3824055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79BCA03D-0CAD-4FEC-A25B-4E3288E262E2}"/>
              </a:ext>
            </a:extLst>
          </p:cNvPr>
          <p:cNvSpPr/>
          <p:nvPr/>
        </p:nvSpPr>
        <p:spPr>
          <a:xfrm>
            <a:off x="3044457" y="419523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AE2EB6BC-1890-45E1-8FCD-C1F3DFB8B077}"/>
              </a:ext>
            </a:extLst>
          </p:cNvPr>
          <p:cNvSpPr/>
          <p:nvPr/>
        </p:nvSpPr>
        <p:spPr>
          <a:xfrm>
            <a:off x="2316260" y="417307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A09D8565-1EA1-4B35-8769-CA6C408F136F}"/>
              </a:ext>
            </a:extLst>
          </p:cNvPr>
          <p:cNvSpPr/>
          <p:nvPr/>
        </p:nvSpPr>
        <p:spPr>
          <a:xfrm>
            <a:off x="2316259" y="454322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461C1743-55EC-443C-8517-AF08ABAEF980}"/>
              </a:ext>
            </a:extLst>
          </p:cNvPr>
          <p:cNvSpPr/>
          <p:nvPr/>
        </p:nvSpPr>
        <p:spPr>
          <a:xfrm>
            <a:off x="2809800" y="435127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C0F0AC58-5979-4CA7-BFCC-DFEBEF1A677A}"/>
              </a:ext>
            </a:extLst>
          </p:cNvPr>
          <p:cNvSpPr/>
          <p:nvPr/>
        </p:nvSpPr>
        <p:spPr>
          <a:xfrm>
            <a:off x="2809800" y="4568761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1A0BCAAF-9CD3-4A34-9FFF-00AB0F040332}"/>
              </a:ext>
            </a:extLst>
          </p:cNvPr>
          <p:cNvSpPr/>
          <p:nvPr/>
        </p:nvSpPr>
        <p:spPr>
          <a:xfrm>
            <a:off x="2809800" y="482496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CFF4732D-ADFF-4493-A309-F6D8A4602EA7}"/>
              </a:ext>
            </a:extLst>
          </p:cNvPr>
          <p:cNvSpPr/>
          <p:nvPr/>
        </p:nvSpPr>
        <p:spPr>
          <a:xfrm>
            <a:off x="2429805" y="500435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08F3E6BD-906B-43DA-9F30-B7B0BE01E8FF}"/>
              </a:ext>
            </a:extLst>
          </p:cNvPr>
          <p:cNvSpPr/>
          <p:nvPr/>
        </p:nvSpPr>
        <p:spPr>
          <a:xfrm>
            <a:off x="3123180" y="4886265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67871007-41BE-44F2-BEE9-3D28FB84B2D7}"/>
              </a:ext>
            </a:extLst>
          </p:cNvPr>
          <p:cNvSpPr/>
          <p:nvPr/>
        </p:nvSpPr>
        <p:spPr>
          <a:xfrm>
            <a:off x="3366923" y="476426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2E4E7907-7A30-4FDF-A607-9D54A92FE7FF}"/>
              </a:ext>
            </a:extLst>
          </p:cNvPr>
          <p:cNvSpPr/>
          <p:nvPr/>
        </p:nvSpPr>
        <p:spPr>
          <a:xfrm>
            <a:off x="3597042" y="4568761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9B3792A2-E80F-4D90-BC9A-8611C5F7172E}"/>
              </a:ext>
            </a:extLst>
          </p:cNvPr>
          <p:cNvSpPr/>
          <p:nvPr/>
        </p:nvSpPr>
        <p:spPr>
          <a:xfrm>
            <a:off x="3421421" y="432446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C044910F-F08A-4F44-9FFE-9F0F4215A9ED}"/>
              </a:ext>
            </a:extLst>
          </p:cNvPr>
          <p:cNvSpPr/>
          <p:nvPr/>
        </p:nvSpPr>
        <p:spPr>
          <a:xfrm>
            <a:off x="3578868" y="490821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3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Zhibin Lei</dc:creator>
  <cp:lastModifiedBy>Zhibin Lei</cp:lastModifiedBy>
  <cp:revision>5</cp:revision>
  <dcterms:created xsi:type="dcterms:W3CDTF">2021-12-25T12:10:13Z</dcterms:created>
  <dcterms:modified xsi:type="dcterms:W3CDTF">2022-01-01T15:56:01Z</dcterms:modified>
</cp:coreProperties>
</file>