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EA6A-BC2E-41A7-892F-D7F32CD0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F5EF-2AEC-4018-9252-40E960263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B612-6DED-4185-B725-4976277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7E29-C11F-4483-9CCC-514101B8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0396-C14E-438B-A997-A9D3023A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8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EEEC-45F1-4CC7-AC72-165FEA43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72CD8-1EBE-4CD6-89FC-37E7A1C2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59D4-C815-43ED-AE10-C89A2126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CBA4-E5BA-4209-BCDE-10B4DEEF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A975-D0F5-47F1-A2E0-BC73B7DF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607D-2E01-429C-84E4-2886BA29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1023-BDDD-4E9D-97FF-046C2B71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58DE-CCFA-476B-84B9-F56B158B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58F-4254-47AC-9A0C-FC777869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14AC-CEF1-4247-824C-E873A8D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C7BD-8559-41D0-A061-9D9FD236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FFA3-7FF4-40E9-998D-FE1D2C3D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566-13C5-4EAA-B85C-6427981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F310-FC71-4C5C-96B7-7F5170EF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1FDF-0803-4449-A89F-183D268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81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930-B6EA-42A3-8FA8-25572A16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D99-A5FA-46EE-8A3B-7CF0B11D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BE23-BA9A-4C51-BE45-620D618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712C-81CE-4849-8C05-BD48311D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51BD-A36F-4A3D-8168-CF151932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DC46-0714-4E36-8F89-8BFB96CF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5A35-A6A2-4C4D-B9EF-EB8ADD0A4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86A86-2B09-4FD5-921C-A2266F684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F6C6-8565-4A16-83F1-C2C95712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99CD7-1267-4B09-8544-800D5968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0017-CFDA-4DD3-9735-552F8755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3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C08F-C089-4E00-A07F-03359AB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A8E5-700D-4690-A52C-7C994C28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1B104-6A77-4E0F-B5F6-A861E632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46A29-DDFD-46FC-BD70-DBF714B48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4AA9-6243-430F-AD4C-1484A9167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BD604-2061-4B50-8C72-344600F1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7A762-5D50-4059-83AF-90E84894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19215-F88C-46E3-A821-0539386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7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C29B-9274-495A-B16B-3CE8B1A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9699-5C09-4CE0-81B8-BE63D1C7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253BE-AEF8-454A-B240-F23DE076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F4149-A091-4FC2-8A26-A9F09310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71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B4FA6-8F41-49AF-A385-85FC6CD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3C985-9BA7-40FC-88E6-D289830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F6B16-A4EE-4158-B8C5-E5B6CA1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E8ED-B82A-47EE-8D80-2664DB02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388E-3136-488C-AA87-190C2898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4C41-9278-4FC7-9FC2-9E6AEA4CD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4521B-1B15-49C5-A5CD-3782B9D5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2EE3-F883-4C7B-A752-948A93B4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D54C-A9D5-46CC-9277-488BFCA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01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3F66-CCE7-4DFC-955B-BDA69674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46B2-5DD3-4A9F-951D-2D4991A0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B6E5-CB5B-468E-9AD9-F3C7E8D0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E241-43E9-4DB1-B444-B7436993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E0EF5-876E-4F5C-AAC4-8012B6A9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797CA-3614-4334-9CFA-070BB258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3AAB7-130A-4265-AA22-0FB5131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32F6F-E977-4042-98F7-401A3AD5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D3F6-8E6C-4C84-9A94-95CE512A9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7BD83-C95D-452A-8A03-A9CBA33557B0}" type="datetimeFigureOut">
              <a:rPr lang="en-GB" smtClean="0"/>
              <a:t>25/12/2021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E700-8798-4199-BBDD-7E95C2F2D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80A-B3F3-4786-A7F7-B7490CD09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37D18-DF1B-496F-A66F-ADD15445E4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6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3A6E3C-D6EF-4FA1-9840-B2BB538F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28" y="0"/>
            <a:ext cx="779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03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Zhibin Lei</dc:creator>
  <cp:lastModifiedBy>Zhibin Lei</cp:lastModifiedBy>
  <cp:revision>4</cp:revision>
  <dcterms:created xsi:type="dcterms:W3CDTF">2021-12-25T12:10:13Z</dcterms:created>
  <dcterms:modified xsi:type="dcterms:W3CDTF">2021-12-25T19:31:46Z</dcterms:modified>
</cp:coreProperties>
</file>