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0DD05-5387-4CC2-A144-04B42D056925}" v="2" dt="2021-03-03T16:59:51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eda Jorge (ERNI)" userId="9873b256-e980-41a9-944a-00b56655c8d4" providerId="ADAL" clId="{8A748570-B31C-47FB-853F-E695416C19D4}"/>
    <pc:docChg chg="undo custSel modSld">
      <pc:chgData name="Artieda Jorge (ERNI)" userId="9873b256-e980-41a9-944a-00b56655c8d4" providerId="ADAL" clId="{8A748570-B31C-47FB-853F-E695416C19D4}" dt="2021-01-14T12:46:02.168" v="255" actId="13926"/>
      <pc:docMkLst>
        <pc:docMk/>
      </pc:docMkLst>
      <pc:sldChg chg="modSp mod">
        <pc:chgData name="Artieda Jorge (ERNI)" userId="9873b256-e980-41a9-944a-00b56655c8d4" providerId="ADAL" clId="{8A748570-B31C-47FB-853F-E695416C19D4}" dt="2021-01-14T09:54:06.859" v="247" actId="6549"/>
        <pc:sldMkLst>
          <pc:docMk/>
          <pc:sldMk cId="1872320703" sldId="259"/>
        </pc:sldMkLst>
        <pc:spChg chg="mod">
          <ac:chgData name="Artieda Jorge (ERNI)" userId="9873b256-e980-41a9-944a-00b56655c8d4" providerId="ADAL" clId="{8A748570-B31C-47FB-853F-E695416C19D4}" dt="2021-01-14T09:54:06.859" v="247" actId="6549"/>
          <ac:spMkLst>
            <pc:docMk/>
            <pc:sldMk cId="1872320703" sldId="259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12:46:02.168" v="255" actId="13926"/>
        <pc:sldMkLst>
          <pc:docMk/>
          <pc:sldMk cId="3470361935" sldId="260"/>
        </pc:sldMkLst>
        <pc:spChg chg="mod">
          <ac:chgData name="Artieda Jorge (ERNI)" userId="9873b256-e980-41a9-944a-00b56655c8d4" providerId="ADAL" clId="{8A748570-B31C-47FB-853F-E695416C19D4}" dt="2021-01-14T12:46:02.168" v="255" actId="13926"/>
          <ac:spMkLst>
            <pc:docMk/>
            <pc:sldMk cId="3470361935" sldId="260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09:36:49.361" v="235" actId="1076"/>
        <pc:sldMkLst>
          <pc:docMk/>
          <pc:sldMk cId="52047850" sldId="261"/>
        </pc:sldMkLst>
        <pc:spChg chg="mod">
          <ac:chgData name="Artieda Jorge (ERNI)" userId="9873b256-e980-41a9-944a-00b56655c8d4" providerId="ADAL" clId="{8A748570-B31C-47FB-853F-E695416C19D4}" dt="2021-01-14T09:36:49.361" v="235" actId="1076"/>
          <ac:spMkLst>
            <pc:docMk/>
            <pc:sldMk cId="52047850" sldId="261"/>
            <ac:spMk id="9" creationId="{8465EF0B-291D-47DC-AD43-05295A0E900E}"/>
          </ac:spMkLst>
        </pc:spChg>
      </pc:sldChg>
    </pc:docChg>
  </pc:docChgLst>
  <pc:docChgLst>
    <pc:chgData name="Artieda Jorge (ERNI)" userId="9873b256-e980-41a9-944a-00b56655c8d4" providerId="ADAL" clId="{7280DD05-5387-4CC2-A144-04B42D056925}"/>
    <pc:docChg chg="custSel modSld">
      <pc:chgData name="Artieda Jorge (ERNI)" userId="9873b256-e980-41a9-944a-00b56655c8d4" providerId="ADAL" clId="{7280DD05-5387-4CC2-A144-04B42D056925}" dt="2021-03-03T17:00:54.951" v="180" actId="1076"/>
      <pc:docMkLst>
        <pc:docMk/>
      </pc:docMkLst>
      <pc:sldChg chg="modSp mod">
        <pc:chgData name="Artieda Jorge (ERNI)" userId="9873b256-e980-41a9-944a-00b56655c8d4" providerId="ADAL" clId="{7280DD05-5387-4CC2-A144-04B42D056925}" dt="2021-03-03T11:51:26.389" v="132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280DD05-5387-4CC2-A144-04B42D056925}" dt="2021-03-03T11:51:26.389" v="132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mod">
        <pc:chgData name="Artieda Jorge (ERNI)" userId="9873b256-e980-41a9-944a-00b56655c8d4" providerId="ADAL" clId="{7280DD05-5387-4CC2-A144-04B42D056925}" dt="2021-03-03T17:00:54.951" v="180" actId="1076"/>
        <pc:sldMkLst>
          <pc:docMk/>
          <pc:sldMk cId="52047850" sldId="261"/>
        </pc:sldMkLst>
        <pc:spChg chg="add mod">
          <ac:chgData name="Artieda Jorge (ERNI)" userId="9873b256-e980-41a9-944a-00b56655c8d4" providerId="ADAL" clId="{7280DD05-5387-4CC2-A144-04B42D056925}" dt="2021-03-03T17:00:03.710" v="176" actId="1076"/>
          <ac:spMkLst>
            <pc:docMk/>
            <pc:sldMk cId="52047850" sldId="261"/>
            <ac:spMk id="39" creationId="{18B241F2-27D1-44B8-932B-A4CD2AAA87BC}"/>
          </ac:spMkLst>
        </pc:spChg>
        <pc:cxnChg chg="add del mod">
          <ac:chgData name="Artieda Jorge (ERNI)" userId="9873b256-e980-41a9-944a-00b56655c8d4" providerId="ADAL" clId="{7280DD05-5387-4CC2-A144-04B42D056925}" dt="2021-03-03T14:29:40.940" v="134" actId="478"/>
          <ac:cxnSpMkLst>
            <pc:docMk/>
            <pc:sldMk cId="52047850" sldId="261"/>
            <ac:cxnSpMk id="3" creationId="{5DD7320B-1043-4645-B6C3-9A9445E9B5DD}"/>
          </ac:cxnSpMkLst>
        </pc:cxnChg>
        <pc:cxnChg chg="add del mod">
          <ac:chgData name="Artieda Jorge (ERNI)" userId="9873b256-e980-41a9-944a-00b56655c8d4" providerId="ADAL" clId="{7280DD05-5387-4CC2-A144-04B42D056925}" dt="2021-03-03T14:29:55.358" v="136" actId="478"/>
          <ac:cxnSpMkLst>
            <pc:docMk/>
            <pc:sldMk cId="52047850" sldId="261"/>
            <ac:cxnSpMk id="6" creationId="{A094ABA8-6077-412C-8965-51096C4F0BFF}"/>
          </ac:cxnSpMkLst>
        </pc:cxnChg>
        <pc:cxnChg chg="add del mod">
          <ac:chgData name="Artieda Jorge (ERNI)" userId="9873b256-e980-41a9-944a-00b56655c8d4" providerId="ADAL" clId="{7280DD05-5387-4CC2-A144-04B42D056925}" dt="2021-03-03T14:41:42.691" v="138" actId="478"/>
          <ac:cxnSpMkLst>
            <pc:docMk/>
            <pc:sldMk cId="52047850" sldId="261"/>
            <ac:cxnSpMk id="14" creationId="{A374E9B7-1A81-43B8-87F7-20427CB0C718}"/>
          </ac:cxnSpMkLst>
        </pc:cxnChg>
        <pc:cxnChg chg="add del">
          <ac:chgData name="Artieda Jorge (ERNI)" userId="9873b256-e980-41a9-944a-00b56655c8d4" providerId="ADAL" clId="{7280DD05-5387-4CC2-A144-04B42D056925}" dt="2021-03-03T14:58:46.025" v="142" actId="478"/>
          <ac:cxnSpMkLst>
            <pc:docMk/>
            <pc:sldMk cId="52047850" sldId="261"/>
            <ac:cxnSpMk id="19" creationId="{842D3A37-4070-435C-9B63-E22CBAC4388B}"/>
          </ac:cxnSpMkLst>
        </pc:cxnChg>
        <pc:cxnChg chg="add del">
          <ac:chgData name="Artieda Jorge (ERNI)" userId="9873b256-e980-41a9-944a-00b56655c8d4" providerId="ADAL" clId="{7280DD05-5387-4CC2-A144-04B42D056925}" dt="2021-03-03T14:58:32.764" v="141" actId="478"/>
          <ac:cxnSpMkLst>
            <pc:docMk/>
            <pc:sldMk cId="52047850" sldId="261"/>
            <ac:cxnSpMk id="24" creationId="{527046AD-40D6-43F8-A31F-1998F9B64688}"/>
          </ac:cxnSpMkLst>
        </pc:cxnChg>
        <pc:cxnChg chg="add mod">
          <ac:chgData name="Artieda Jorge (ERNI)" userId="9873b256-e980-41a9-944a-00b56655c8d4" providerId="ADAL" clId="{7280DD05-5387-4CC2-A144-04B42D056925}" dt="2021-03-03T16:59:37.409" v="151" actId="1076"/>
          <ac:cxnSpMkLst>
            <pc:docMk/>
            <pc:sldMk cId="52047850" sldId="261"/>
            <ac:cxnSpMk id="26" creationId="{F606F955-BD33-4570-8447-E939E5FE6428}"/>
          </ac:cxnSpMkLst>
        </pc:cxnChg>
        <pc:cxnChg chg="add mod">
          <ac:chgData name="Artieda Jorge (ERNI)" userId="9873b256-e980-41a9-944a-00b56655c8d4" providerId="ADAL" clId="{7280DD05-5387-4CC2-A144-04B42D056925}" dt="2021-03-03T17:00:54.951" v="180" actId="1076"/>
          <ac:cxnSpMkLst>
            <pc:docMk/>
            <pc:sldMk cId="52047850" sldId="261"/>
            <ac:cxnSpMk id="48" creationId="{F6A8FEAD-98E0-41D3-89EC-DB7124A276A4}"/>
          </ac:cxnSpMkLst>
        </pc:cxnChg>
      </pc:sldChg>
    </pc:docChg>
  </pc:docChgLst>
  <pc:docChgLst>
    <pc:chgData name="Artieda Jorge (ERNI)" userId="9873b256-e980-41a9-944a-00b56655c8d4" providerId="ADAL" clId="{7009ACA3-F3EA-4281-9C5B-D72515B4AF57}"/>
    <pc:docChg chg="undo redo custSel addSld modSld">
      <pc:chgData name="Artieda Jorge (ERNI)" userId="9873b256-e980-41a9-944a-00b56655c8d4" providerId="ADAL" clId="{7009ACA3-F3EA-4281-9C5B-D72515B4AF57}" dt="2020-12-21T09:34:30.340" v="1806" actId="20577"/>
      <pc:docMkLst>
        <pc:docMk/>
      </pc:docMkLst>
      <pc:sldChg chg="addSp delSp modSp add mod">
        <pc:chgData name="Artieda Jorge (ERNI)" userId="9873b256-e980-41a9-944a-00b56655c8d4" providerId="ADAL" clId="{7009ACA3-F3EA-4281-9C5B-D72515B4AF57}" dt="2020-11-27T07:19:28.682" v="187" actId="1076"/>
        <pc:sldMkLst>
          <pc:docMk/>
          <pc:sldMk cId="2910453131" sldId="257"/>
        </pc:sldMkLst>
        <pc:spChg chg="add mod">
          <ac:chgData name="Artieda Jorge (ERNI)" userId="9873b256-e980-41a9-944a-00b56655c8d4" providerId="ADAL" clId="{7009ACA3-F3EA-4281-9C5B-D72515B4AF57}" dt="2020-11-27T07:11:20.523" v="21" actId="20577"/>
          <ac:spMkLst>
            <pc:docMk/>
            <pc:sldMk cId="2910453131" sldId="257"/>
            <ac:spMk id="2" creationId="{CD18F17D-51AC-406B-A2F0-D7B681F4CC66}"/>
          </ac:spMkLst>
        </pc:spChg>
        <pc:spChg chg="del">
          <ac:chgData name="Artieda Jorge (ERNI)" userId="9873b256-e980-41a9-944a-00b56655c8d4" providerId="ADAL" clId="{7009ACA3-F3EA-4281-9C5B-D72515B4AF57}" dt="2020-11-27T07:10:51.540" v="1" actId="478"/>
          <ac:spMkLst>
            <pc:docMk/>
            <pc:sldMk cId="2910453131" sldId="257"/>
            <ac:spMk id="4" creationId="{D746D8D4-A562-48E4-AFF9-5A19FDC7ABE4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5" creationId="{A084DA8A-0692-4ABC-B552-5971D94D2507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6" creationId="{D2C32BBA-C70D-421D-AC6A-65CC90A32644}"/>
          </ac:spMkLst>
        </pc:spChg>
        <pc:spChg chg="del">
          <ac:chgData name="Artieda Jorge (ERNI)" userId="9873b256-e980-41a9-944a-00b56655c8d4" providerId="ADAL" clId="{7009ACA3-F3EA-4281-9C5B-D72515B4AF57}" dt="2020-11-27T07:10:56.995" v="5" actId="478"/>
          <ac:spMkLst>
            <pc:docMk/>
            <pc:sldMk cId="2910453131" sldId="257"/>
            <ac:spMk id="7" creationId="{48155AAD-A9E9-4240-9196-541EFC5D0D77}"/>
          </ac:spMkLst>
        </pc:spChg>
        <pc:spChg chg="del">
          <ac:chgData name="Artieda Jorge (ERNI)" userId="9873b256-e980-41a9-944a-00b56655c8d4" providerId="ADAL" clId="{7009ACA3-F3EA-4281-9C5B-D72515B4AF57}" dt="2020-11-27T07:10:54.584" v="3" actId="478"/>
          <ac:spMkLst>
            <pc:docMk/>
            <pc:sldMk cId="2910453131" sldId="257"/>
            <ac:spMk id="8" creationId="{E8D6303B-B314-4677-83DE-FFF3A797DD57}"/>
          </ac:spMkLst>
        </pc:spChg>
        <pc:spChg chg="del">
          <ac:chgData name="Artieda Jorge (ERNI)" userId="9873b256-e980-41a9-944a-00b56655c8d4" providerId="ADAL" clId="{7009ACA3-F3EA-4281-9C5B-D72515B4AF57}" dt="2020-11-27T07:10:53.904" v="2" actId="478"/>
          <ac:spMkLst>
            <pc:docMk/>
            <pc:sldMk cId="2910453131" sldId="257"/>
            <ac:spMk id="9" creationId="{5FEE8B6A-A528-4B47-B025-64B8CCB87064}"/>
          </ac:spMkLst>
        </pc:spChg>
        <pc:spChg chg="del">
          <ac:chgData name="Artieda Jorge (ERNI)" userId="9873b256-e980-41a9-944a-00b56655c8d4" providerId="ADAL" clId="{7009ACA3-F3EA-4281-9C5B-D72515B4AF57}" dt="2020-11-27T07:10:55.700" v="4" actId="478"/>
          <ac:spMkLst>
            <pc:docMk/>
            <pc:sldMk cId="2910453131" sldId="257"/>
            <ac:spMk id="10" creationId="{CF2E264C-E1C1-4319-99C4-156D3E0493BC}"/>
          </ac:spMkLst>
        </pc:spChg>
        <pc:spChg chg="add mod">
          <ac:chgData name="Artieda Jorge (ERNI)" userId="9873b256-e980-41a9-944a-00b56655c8d4" providerId="ADAL" clId="{7009ACA3-F3EA-4281-9C5B-D72515B4AF57}" dt="2020-11-27T07:14:11.437" v="57" actId="1076"/>
          <ac:spMkLst>
            <pc:docMk/>
            <pc:sldMk cId="2910453131" sldId="257"/>
            <ac:spMk id="38" creationId="{D0232484-182C-443B-A6CE-7E6D00B39A84}"/>
          </ac:spMkLst>
        </pc:spChg>
        <pc:spChg chg="add mod">
          <ac:chgData name="Artieda Jorge (ERNI)" userId="9873b256-e980-41a9-944a-00b56655c8d4" providerId="ADAL" clId="{7009ACA3-F3EA-4281-9C5B-D72515B4AF57}" dt="2020-11-27T07:15:51.032" v="76" actId="207"/>
          <ac:spMkLst>
            <pc:docMk/>
            <pc:sldMk cId="2910453131" sldId="257"/>
            <ac:spMk id="45" creationId="{ED973544-80F5-4752-AA6B-138428FFF01F}"/>
          </ac:spMkLst>
        </pc:spChg>
        <pc:spChg chg="add mod">
          <ac:chgData name="Artieda Jorge (ERNI)" userId="9873b256-e980-41a9-944a-00b56655c8d4" providerId="ADAL" clId="{7009ACA3-F3EA-4281-9C5B-D72515B4AF57}" dt="2020-11-27T07:19:28.682" v="187" actId="1076"/>
          <ac:spMkLst>
            <pc:docMk/>
            <pc:sldMk cId="2910453131" sldId="257"/>
            <ac:spMk id="72" creationId="{B45358B2-5FB4-42CB-B4CE-3756C01E227E}"/>
          </ac:spMkLst>
        </pc:spChg>
        <pc:cxnChg chg="add mod">
          <ac:chgData name="Artieda Jorge (ERNI)" userId="9873b256-e980-41a9-944a-00b56655c8d4" providerId="ADAL" clId="{7009ACA3-F3EA-4281-9C5B-D72515B4AF57}" dt="2020-11-27T07:11:45.587" v="25" actId="1582"/>
          <ac:cxnSpMkLst>
            <pc:docMk/>
            <pc:sldMk cId="2910453131" sldId="257"/>
            <ac:cxnSpMk id="11" creationId="{9567704F-EADA-4CB7-9984-85740FDCB764}"/>
          </ac:cxnSpMkLst>
        </pc:cxnChg>
        <pc:cxnChg chg="add mod">
          <ac:chgData name="Artieda Jorge (ERNI)" userId="9873b256-e980-41a9-944a-00b56655c8d4" providerId="ADAL" clId="{7009ACA3-F3EA-4281-9C5B-D72515B4AF57}" dt="2020-11-27T07:11:49.211" v="26" actId="571"/>
          <ac:cxnSpMkLst>
            <pc:docMk/>
            <pc:sldMk cId="2910453131" sldId="257"/>
            <ac:cxnSpMk id="12" creationId="{72FBFA76-8CD4-41D3-BA2E-326A06164C6D}"/>
          </ac:cxnSpMkLst>
        </pc:cxnChg>
        <pc:cxnChg chg="add mod">
          <ac:chgData name="Artieda Jorge (ERNI)" userId="9873b256-e980-41a9-944a-00b56655c8d4" providerId="ADAL" clId="{7009ACA3-F3EA-4281-9C5B-D72515B4AF57}" dt="2020-11-27T07:12:51.305" v="29" actId="1582"/>
          <ac:cxnSpMkLst>
            <pc:docMk/>
            <pc:sldMk cId="2910453131" sldId="257"/>
            <ac:cxnSpMk id="14" creationId="{736F637E-8000-41B4-BA07-7904FE5275B1}"/>
          </ac:cxnSpMkLst>
        </pc:cxnChg>
        <pc:cxnChg chg="add mod">
          <ac:chgData name="Artieda Jorge (ERNI)" userId="9873b256-e980-41a9-944a-00b56655c8d4" providerId="ADAL" clId="{7009ACA3-F3EA-4281-9C5B-D72515B4AF57}" dt="2020-11-27T07:12:55.779" v="30" actId="571"/>
          <ac:cxnSpMkLst>
            <pc:docMk/>
            <pc:sldMk cId="2910453131" sldId="257"/>
            <ac:cxnSpMk id="15" creationId="{44BECD16-3AA6-4EE6-8060-5ECC42850B2C}"/>
          </ac:cxnSpMkLst>
        </pc:cxnChg>
        <pc:cxnChg chg="add mod">
          <ac:chgData name="Artieda Jorge (ERNI)" userId="9873b256-e980-41a9-944a-00b56655c8d4" providerId="ADAL" clId="{7009ACA3-F3EA-4281-9C5B-D72515B4AF57}" dt="2020-11-27T07:12:57.867" v="31" actId="571"/>
          <ac:cxnSpMkLst>
            <pc:docMk/>
            <pc:sldMk cId="2910453131" sldId="257"/>
            <ac:cxnSpMk id="16" creationId="{A20EAE7B-A5FC-4F2E-91D0-5DC3CB158BE2}"/>
          </ac:cxnSpMkLst>
        </pc:cxnChg>
        <pc:cxnChg chg="add mod">
          <ac:chgData name="Artieda Jorge (ERNI)" userId="9873b256-e980-41a9-944a-00b56655c8d4" providerId="ADAL" clId="{7009ACA3-F3EA-4281-9C5B-D72515B4AF57}" dt="2020-11-27T07:12:59.892" v="32" actId="571"/>
          <ac:cxnSpMkLst>
            <pc:docMk/>
            <pc:sldMk cId="2910453131" sldId="257"/>
            <ac:cxnSpMk id="17" creationId="{A57784FD-4138-4559-AEDD-963E30173A04}"/>
          </ac:cxnSpMkLst>
        </pc:cxnChg>
        <pc:cxnChg chg="add mod">
          <ac:chgData name="Artieda Jorge (ERNI)" userId="9873b256-e980-41a9-944a-00b56655c8d4" providerId="ADAL" clId="{7009ACA3-F3EA-4281-9C5B-D72515B4AF57}" dt="2020-11-27T07:13:02.066" v="33" actId="571"/>
          <ac:cxnSpMkLst>
            <pc:docMk/>
            <pc:sldMk cId="2910453131" sldId="257"/>
            <ac:cxnSpMk id="18" creationId="{C32D37BE-260A-496B-9843-EB5CD6F87D72}"/>
          </ac:cxnSpMkLst>
        </pc:cxnChg>
        <pc:cxnChg chg="add mod">
          <ac:chgData name="Artieda Jorge (ERNI)" userId="9873b256-e980-41a9-944a-00b56655c8d4" providerId="ADAL" clId="{7009ACA3-F3EA-4281-9C5B-D72515B4AF57}" dt="2020-11-27T07:13:03.115" v="34" actId="571"/>
          <ac:cxnSpMkLst>
            <pc:docMk/>
            <pc:sldMk cId="2910453131" sldId="257"/>
            <ac:cxnSpMk id="19" creationId="{8383384F-0A69-4DCE-9BD4-F697FFBA09AC}"/>
          </ac:cxnSpMkLst>
        </pc:cxnChg>
        <pc:cxnChg chg="add mod">
          <ac:chgData name="Artieda Jorge (ERNI)" userId="9873b256-e980-41a9-944a-00b56655c8d4" providerId="ADAL" clId="{7009ACA3-F3EA-4281-9C5B-D72515B4AF57}" dt="2020-11-27T07:13:04.900" v="35" actId="571"/>
          <ac:cxnSpMkLst>
            <pc:docMk/>
            <pc:sldMk cId="2910453131" sldId="257"/>
            <ac:cxnSpMk id="20" creationId="{202089D3-C930-4801-A61F-77EB3AAD4F1E}"/>
          </ac:cxnSpMkLst>
        </pc:cxnChg>
        <pc:cxnChg chg="add mod">
          <ac:chgData name="Artieda Jorge (ERNI)" userId="9873b256-e980-41a9-944a-00b56655c8d4" providerId="ADAL" clId="{7009ACA3-F3EA-4281-9C5B-D72515B4AF57}" dt="2020-11-27T07:13:06.572" v="36" actId="571"/>
          <ac:cxnSpMkLst>
            <pc:docMk/>
            <pc:sldMk cId="2910453131" sldId="257"/>
            <ac:cxnSpMk id="21" creationId="{DF32A520-CF43-43EF-876E-6BE1FFE5605B}"/>
          </ac:cxnSpMkLst>
        </pc:cxnChg>
        <pc:cxnChg chg="add mod">
          <ac:chgData name="Artieda Jorge (ERNI)" userId="9873b256-e980-41a9-944a-00b56655c8d4" providerId="ADAL" clId="{7009ACA3-F3EA-4281-9C5B-D72515B4AF57}" dt="2020-11-27T07:13:07.994" v="37" actId="571"/>
          <ac:cxnSpMkLst>
            <pc:docMk/>
            <pc:sldMk cId="2910453131" sldId="257"/>
            <ac:cxnSpMk id="22" creationId="{0A682F23-EC6E-4B97-B70D-4A659AD1C1E6}"/>
          </ac:cxnSpMkLst>
        </pc:cxnChg>
        <pc:cxnChg chg="add mod">
          <ac:chgData name="Artieda Jorge (ERNI)" userId="9873b256-e980-41a9-944a-00b56655c8d4" providerId="ADAL" clId="{7009ACA3-F3EA-4281-9C5B-D72515B4AF57}" dt="2020-11-27T07:13:09.050" v="38" actId="571"/>
          <ac:cxnSpMkLst>
            <pc:docMk/>
            <pc:sldMk cId="2910453131" sldId="257"/>
            <ac:cxnSpMk id="23" creationId="{6F923AC0-6C10-4908-A885-22CAD29FBCE8}"/>
          </ac:cxnSpMkLst>
        </pc:cxnChg>
        <pc:cxnChg chg="add mod">
          <ac:chgData name="Artieda Jorge (ERNI)" userId="9873b256-e980-41a9-944a-00b56655c8d4" providerId="ADAL" clId="{7009ACA3-F3EA-4281-9C5B-D72515B4AF57}" dt="2020-11-27T07:13:10.652" v="39" actId="571"/>
          <ac:cxnSpMkLst>
            <pc:docMk/>
            <pc:sldMk cId="2910453131" sldId="257"/>
            <ac:cxnSpMk id="24" creationId="{0D70715B-C0C3-44C8-8F16-87F9D178E817}"/>
          </ac:cxnSpMkLst>
        </pc:cxnChg>
        <pc:cxnChg chg="add mod">
          <ac:chgData name="Artieda Jorge (ERNI)" userId="9873b256-e980-41a9-944a-00b56655c8d4" providerId="ADAL" clId="{7009ACA3-F3EA-4281-9C5B-D72515B4AF57}" dt="2020-11-27T07:13:13.274" v="40" actId="571"/>
          <ac:cxnSpMkLst>
            <pc:docMk/>
            <pc:sldMk cId="2910453131" sldId="257"/>
            <ac:cxnSpMk id="25" creationId="{E41E01E8-9F11-44C1-B791-7F402AF6E46D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6" creationId="{A681883A-A906-40F0-83DF-648E55E0493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7" creationId="{A63B62E1-BB0E-4A8C-9236-C458147F56C0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8" creationId="{C9CA6A53-C532-45AF-853C-37FBAA29D2FF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9" creationId="{06EC067F-84E7-4FE3-8094-E17275266D89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0" creationId="{8563AAA1-7245-4BBE-978C-B20BEFDFC404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1" creationId="{09190BBB-5936-4885-B6B9-176E123EDB52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2" creationId="{44248320-3858-48F3-B7D7-FB0E6D06ECE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3" creationId="{A0ECF9F3-0523-4C1D-A675-E08CE5CE7471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4" creationId="{CAC64E19-D071-4430-A414-942560A4591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5" creationId="{66FE4CA4-8272-4672-AF36-498B90F650C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6" creationId="{9530E5FA-DFA0-443D-BB4B-7412B192FE0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7" creationId="{77E639CB-342C-4133-87B5-68887ED580E0}"/>
          </ac:cxnSpMkLst>
        </pc:cxnChg>
        <pc:cxnChg chg="add mod">
          <ac:chgData name="Artieda Jorge (ERNI)" userId="9873b256-e980-41a9-944a-00b56655c8d4" providerId="ADAL" clId="{7009ACA3-F3EA-4281-9C5B-D72515B4AF57}" dt="2020-11-27T07:15:00.224" v="62" actId="693"/>
          <ac:cxnSpMkLst>
            <pc:docMk/>
            <pc:sldMk cId="2910453131" sldId="257"/>
            <ac:cxnSpMk id="40" creationId="{FFC23800-1771-40DC-82A1-88601C5B4523}"/>
          </ac:cxnSpMkLst>
        </pc:cxnChg>
        <pc:cxnChg chg="add mod">
          <ac:chgData name="Artieda Jorge (ERNI)" userId="9873b256-e980-41a9-944a-00b56655c8d4" providerId="ADAL" clId="{7009ACA3-F3EA-4281-9C5B-D72515B4AF57}" dt="2020-11-27T07:14:48.095" v="61" actId="571"/>
          <ac:cxnSpMkLst>
            <pc:docMk/>
            <pc:sldMk cId="2910453131" sldId="257"/>
            <ac:cxnSpMk id="41" creationId="{53DCD260-906C-44FA-B213-784BE901E53A}"/>
          </ac:cxnSpMkLst>
        </pc:cxnChg>
        <pc:cxnChg chg="add mod">
          <ac:chgData name="Artieda Jorge (ERNI)" userId="9873b256-e980-41a9-944a-00b56655c8d4" providerId="ADAL" clId="{7009ACA3-F3EA-4281-9C5B-D72515B4AF57}" dt="2020-11-27T07:15:02.994" v="63" actId="571"/>
          <ac:cxnSpMkLst>
            <pc:docMk/>
            <pc:sldMk cId="2910453131" sldId="257"/>
            <ac:cxnSpMk id="42" creationId="{9C4A5469-FC2F-442F-B2B1-DB790BA273FB}"/>
          </ac:cxnSpMkLst>
        </pc:cxnChg>
        <pc:cxnChg chg="add mod">
          <ac:chgData name="Artieda Jorge (ERNI)" userId="9873b256-e980-41a9-944a-00b56655c8d4" providerId="ADAL" clId="{7009ACA3-F3EA-4281-9C5B-D72515B4AF57}" dt="2020-11-27T07:15:04.875" v="64" actId="571"/>
          <ac:cxnSpMkLst>
            <pc:docMk/>
            <pc:sldMk cId="2910453131" sldId="257"/>
            <ac:cxnSpMk id="43" creationId="{7242966D-3C20-4986-8CE0-CCE7CEE83615}"/>
          </ac:cxnSpMkLst>
        </pc:cxnChg>
        <pc:cxnChg chg="add mod">
          <ac:chgData name="Artieda Jorge (ERNI)" userId="9873b256-e980-41a9-944a-00b56655c8d4" providerId="ADAL" clId="{7009ACA3-F3EA-4281-9C5B-D72515B4AF57}" dt="2020-11-27T07:15:07.410" v="65" actId="571"/>
          <ac:cxnSpMkLst>
            <pc:docMk/>
            <pc:sldMk cId="2910453131" sldId="257"/>
            <ac:cxnSpMk id="44" creationId="{68735726-93AE-4D70-AC77-20F944D09A42}"/>
          </ac:cxnSpMkLst>
        </pc:cxnChg>
        <pc:cxnChg chg="add mod">
          <ac:chgData name="Artieda Jorge (ERNI)" userId="9873b256-e980-41a9-944a-00b56655c8d4" providerId="ADAL" clId="{7009ACA3-F3EA-4281-9C5B-D72515B4AF57}" dt="2020-11-27T07:16:12.156" v="78" actId="693"/>
          <ac:cxnSpMkLst>
            <pc:docMk/>
            <pc:sldMk cId="2910453131" sldId="257"/>
            <ac:cxnSpMk id="47" creationId="{C5ABEE0D-65D7-41D3-A97C-CAD2F5B49AB6}"/>
          </ac:cxnSpMkLst>
        </pc:cxnChg>
        <pc:cxnChg chg="add mod">
          <ac:chgData name="Artieda Jorge (ERNI)" userId="9873b256-e980-41a9-944a-00b56655c8d4" providerId="ADAL" clId="{7009ACA3-F3EA-4281-9C5B-D72515B4AF57}" dt="2020-11-27T07:16:43.020" v="85" actId="14100"/>
          <ac:cxnSpMkLst>
            <pc:docMk/>
            <pc:sldMk cId="2910453131" sldId="257"/>
            <ac:cxnSpMk id="48" creationId="{07D87A32-A632-419A-A02D-95D2A5BEDEDC}"/>
          </ac:cxnSpMkLst>
        </pc:cxnChg>
        <pc:cxnChg chg="add mod">
          <ac:chgData name="Artieda Jorge (ERNI)" userId="9873b256-e980-41a9-944a-00b56655c8d4" providerId="ADAL" clId="{7009ACA3-F3EA-4281-9C5B-D72515B4AF57}" dt="2020-11-27T07:16:48.741" v="87" actId="14100"/>
          <ac:cxnSpMkLst>
            <pc:docMk/>
            <pc:sldMk cId="2910453131" sldId="257"/>
            <ac:cxnSpMk id="55" creationId="{35FD6E07-987D-4F19-A4B9-08939842AEFD}"/>
          </ac:cxnSpMkLst>
        </pc:cxnChg>
        <pc:cxnChg chg="add mod">
          <ac:chgData name="Artieda Jorge (ERNI)" userId="9873b256-e980-41a9-944a-00b56655c8d4" providerId="ADAL" clId="{7009ACA3-F3EA-4281-9C5B-D72515B4AF57}" dt="2020-11-27T07:16:55.523" v="89" actId="14100"/>
          <ac:cxnSpMkLst>
            <pc:docMk/>
            <pc:sldMk cId="2910453131" sldId="257"/>
            <ac:cxnSpMk id="57" creationId="{E7A24C57-17B2-4B5B-BD96-90C4FECB4665}"/>
          </ac:cxnSpMkLst>
        </pc:cxnChg>
        <pc:cxnChg chg="add mod">
          <ac:chgData name="Artieda Jorge (ERNI)" userId="9873b256-e980-41a9-944a-00b56655c8d4" providerId="ADAL" clId="{7009ACA3-F3EA-4281-9C5B-D72515B4AF57}" dt="2020-11-27T07:17:08.916" v="91" actId="14100"/>
          <ac:cxnSpMkLst>
            <pc:docMk/>
            <pc:sldMk cId="2910453131" sldId="257"/>
            <ac:cxnSpMk id="59" creationId="{E0AD286C-BF71-48B8-8B16-BAB6B85389C3}"/>
          </ac:cxnSpMkLst>
        </pc:cxnChg>
        <pc:cxnChg chg="add mod">
          <ac:chgData name="Artieda Jorge (ERNI)" userId="9873b256-e980-41a9-944a-00b56655c8d4" providerId="ADAL" clId="{7009ACA3-F3EA-4281-9C5B-D72515B4AF57}" dt="2020-11-27T07:17:12.686" v="93" actId="14100"/>
          <ac:cxnSpMkLst>
            <pc:docMk/>
            <pc:sldMk cId="2910453131" sldId="257"/>
            <ac:cxnSpMk id="61" creationId="{00780748-E860-469A-832F-3886C645C9BC}"/>
          </ac:cxnSpMkLst>
        </pc:cxnChg>
        <pc:cxnChg chg="add mod">
          <ac:chgData name="Artieda Jorge (ERNI)" userId="9873b256-e980-41a9-944a-00b56655c8d4" providerId="ADAL" clId="{7009ACA3-F3EA-4281-9C5B-D72515B4AF57}" dt="2020-11-27T07:17:18.132" v="95" actId="14100"/>
          <ac:cxnSpMkLst>
            <pc:docMk/>
            <pc:sldMk cId="2910453131" sldId="257"/>
            <ac:cxnSpMk id="63" creationId="{B88951ED-1F76-4775-97F2-0F602FAE6E6C}"/>
          </ac:cxnSpMkLst>
        </pc:cxnChg>
        <pc:cxnChg chg="add mod">
          <ac:chgData name="Artieda Jorge (ERNI)" userId="9873b256-e980-41a9-944a-00b56655c8d4" providerId="ADAL" clId="{7009ACA3-F3EA-4281-9C5B-D72515B4AF57}" dt="2020-11-27T07:17:25.092" v="97" actId="14100"/>
          <ac:cxnSpMkLst>
            <pc:docMk/>
            <pc:sldMk cId="2910453131" sldId="257"/>
            <ac:cxnSpMk id="65" creationId="{85B15296-3F34-472E-BB3C-B8DC9EBFA047}"/>
          </ac:cxnSpMkLst>
        </pc:cxnChg>
        <pc:cxnChg chg="add mod">
          <ac:chgData name="Artieda Jorge (ERNI)" userId="9873b256-e980-41a9-944a-00b56655c8d4" providerId="ADAL" clId="{7009ACA3-F3EA-4281-9C5B-D72515B4AF57}" dt="2020-11-27T07:17:31.836" v="99" actId="14100"/>
          <ac:cxnSpMkLst>
            <pc:docMk/>
            <pc:sldMk cId="2910453131" sldId="257"/>
            <ac:cxnSpMk id="67" creationId="{8D92575C-F8F7-4A40-9E40-AC53BAD8D5E0}"/>
          </ac:cxnSpMkLst>
        </pc:cxnChg>
        <pc:cxnChg chg="add mod">
          <ac:chgData name="Artieda Jorge (ERNI)" userId="9873b256-e980-41a9-944a-00b56655c8d4" providerId="ADAL" clId="{7009ACA3-F3EA-4281-9C5B-D72515B4AF57}" dt="2020-11-27T07:17:45.844" v="102" actId="14100"/>
          <ac:cxnSpMkLst>
            <pc:docMk/>
            <pc:sldMk cId="2910453131" sldId="257"/>
            <ac:cxnSpMk id="69" creationId="{92F7B211-C3F6-41AD-B98E-2006CC46BAFF}"/>
          </ac:cxnSpMkLst>
        </pc:cxnChg>
      </pc:sldChg>
      <pc:sldChg chg="addSp delSp modSp new mod">
        <pc:chgData name="Artieda Jorge (ERNI)" userId="9873b256-e980-41a9-944a-00b56655c8d4" providerId="ADAL" clId="{7009ACA3-F3EA-4281-9C5B-D72515B4AF57}" dt="2020-12-21T09:32:13.648" v="1756" actId="20577"/>
        <pc:sldMkLst>
          <pc:docMk/>
          <pc:sldMk cId="2617064350" sldId="258"/>
        </pc:sldMkLst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2" creationId="{3ED7384D-4C98-4B2B-BDFD-E33C7B338798}"/>
          </ac:spMkLst>
        </pc:spChg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3" creationId="{54E5D60B-AE5B-42D6-B75E-4A9B60E87BAE}"/>
          </ac:spMkLst>
        </pc:spChg>
        <pc:spChg chg="add mod">
          <ac:chgData name="Artieda Jorge (ERNI)" userId="9873b256-e980-41a9-944a-00b56655c8d4" providerId="ADAL" clId="{7009ACA3-F3EA-4281-9C5B-D72515B4AF57}" dt="2020-12-09T09:24:44.654" v="208" actId="20577"/>
          <ac:spMkLst>
            <pc:docMk/>
            <pc:sldMk cId="2617064350" sldId="258"/>
            <ac:spMk id="4" creationId="{2170C889-1A36-4138-AF14-89804BFF136F}"/>
          </ac:spMkLst>
        </pc:spChg>
        <pc:spChg chg="add mod">
          <ac:chgData name="Artieda Jorge (ERNI)" userId="9873b256-e980-41a9-944a-00b56655c8d4" providerId="ADAL" clId="{7009ACA3-F3EA-4281-9C5B-D72515B4AF57}" dt="2020-12-09T09:25:13.987" v="219" actId="1076"/>
          <ac:spMkLst>
            <pc:docMk/>
            <pc:sldMk cId="2617064350" sldId="258"/>
            <ac:spMk id="5" creationId="{B5F24476-14A3-45F0-9DA9-34D0201A4FD1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6" creationId="{833CFBE5-3A7D-4A1D-8C7F-4422429D8D1B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7" creationId="{AD195384-E0B8-474D-92AB-96B27778E891}"/>
          </ac:spMkLst>
        </pc:spChg>
        <pc:spChg chg="add mod">
          <ac:chgData name="Artieda Jorge (ERNI)" userId="9873b256-e980-41a9-944a-00b56655c8d4" providerId="ADAL" clId="{7009ACA3-F3EA-4281-9C5B-D72515B4AF57}" dt="2020-12-21T09:30:53.965" v="1738" actId="20577"/>
          <ac:spMkLst>
            <pc:docMk/>
            <pc:sldMk cId="2617064350" sldId="258"/>
            <ac:spMk id="8" creationId="{A1CA9673-79B1-4608-925E-67A1DE00CE17}"/>
          </ac:spMkLst>
        </pc:spChg>
        <pc:spChg chg="add del mod">
          <ac:chgData name="Artieda Jorge (ERNI)" userId="9873b256-e980-41a9-944a-00b56655c8d4" providerId="ADAL" clId="{7009ACA3-F3EA-4281-9C5B-D72515B4AF57}" dt="2020-12-21T09:30:56.947" v="1739" actId="478"/>
          <ac:spMkLst>
            <pc:docMk/>
            <pc:sldMk cId="2617064350" sldId="258"/>
            <ac:spMk id="9" creationId="{2D3853B1-3CEA-4F00-8721-0BFE8CF94B3F}"/>
          </ac:spMkLst>
        </pc:spChg>
        <pc:spChg chg="add del mod">
          <ac:chgData name="Artieda Jorge (ERNI)" userId="9873b256-e980-41a9-944a-00b56655c8d4" providerId="ADAL" clId="{7009ACA3-F3EA-4281-9C5B-D72515B4AF57}" dt="2020-12-21T09:32:01.327" v="1746" actId="478"/>
          <ac:spMkLst>
            <pc:docMk/>
            <pc:sldMk cId="2617064350" sldId="258"/>
            <ac:spMk id="10" creationId="{CE3352E6-4FDF-4FE9-BB49-14ED333A0D82}"/>
          </ac:spMkLst>
        </pc:spChg>
        <pc:spChg chg="add mod">
          <ac:chgData name="Artieda Jorge (ERNI)" userId="9873b256-e980-41a9-944a-00b56655c8d4" providerId="ADAL" clId="{7009ACA3-F3EA-4281-9C5B-D72515B4AF57}" dt="2020-12-16T06:57:22.760" v="316" actId="1076"/>
          <ac:spMkLst>
            <pc:docMk/>
            <pc:sldMk cId="2617064350" sldId="258"/>
            <ac:spMk id="15" creationId="{8DF7BB53-4C4B-497E-BF5F-BB0E73DFEF94}"/>
          </ac:spMkLst>
        </pc:spChg>
        <pc:spChg chg="add mod">
          <ac:chgData name="Artieda Jorge (ERNI)" userId="9873b256-e980-41a9-944a-00b56655c8d4" providerId="ADAL" clId="{7009ACA3-F3EA-4281-9C5B-D72515B4AF57}" dt="2020-12-21T09:32:13.648" v="1756" actId="20577"/>
          <ac:spMkLst>
            <pc:docMk/>
            <pc:sldMk cId="2617064350" sldId="258"/>
            <ac:spMk id="21" creationId="{F1A797AD-A88E-4299-A835-BCB6B17F7C54}"/>
          </ac:spMkLst>
        </pc:spChg>
        <pc:picChg chg="add mod">
          <ac:chgData name="Artieda Jorge (ERNI)" userId="9873b256-e980-41a9-944a-00b56655c8d4" providerId="ADAL" clId="{7009ACA3-F3EA-4281-9C5B-D72515B4AF57}" dt="2020-12-21T09:31:34.690" v="1744" actId="1076"/>
          <ac:picMkLst>
            <pc:docMk/>
            <pc:sldMk cId="2617064350" sldId="258"/>
            <ac:picMk id="17" creationId="{0CDAA598-28BB-4620-9E00-F64DDF36D639}"/>
          </ac:picMkLst>
        </pc:pic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2" creationId="{9AFBE117-5321-4681-956E-D2D3CF4EDB88}"/>
          </ac:cxnSpMkLst>
        </pc:cxnChg>
        <pc:cxnChg chg="add mod">
          <ac:chgData name="Artieda Jorge (ERNI)" userId="9873b256-e980-41a9-944a-00b56655c8d4" providerId="ADAL" clId="{7009ACA3-F3EA-4281-9C5B-D72515B4AF57}" dt="2020-12-21T09:32:07.277" v="1748" actId="14100"/>
          <ac:cxnSpMkLst>
            <pc:docMk/>
            <pc:sldMk cId="2617064350" sldId="258"/>
            <ac:cxnSpMk id="13" creationId="{5ACA1801-8B6B-4AAB-9B23-F69DE8903315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4" creationId="{0659DC74-B63B-4F4A-8E92-CA5B77ACA003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6" creationId="{D1AE7096-C43C-4052-8092-76BCD2C7A8AB}"/>
          </ac:cxnSpMkLst>
        </pc:cxnChg>
        <pc:cxnChg chg="add del mod">
          <ac:chgData name="Artieda Jorge (ERNI)" userId="9873b256-e980-41a9-944a-00b56655c8d4" providerId="ADAL" clId="{7009ACA3-F3EA-4281-9C5B-D72515B4AF57}" dt="2020-12-21T09:32:04.021" v="1747" actId="478"/>
          <ac:cxnSpMkLst>
            <pc:docMk/>
            <pc:sldMk cId="2617064350" sldId="258"/>
            <ac:cxnSpMk id="18" creationId="{15DCCE79-4C94-4564-B929-40CB9226E964}"/>
          </ac:cxnSpMkLst>
        </pc:cxnChg>
        <pc:cxnChg chg="add del mod">
          <ac:chgData name="Artieda Jorge (ERNI)" userId="9873b256-e980-41a9-944a-00b56655c8d4" providerId="ADAL" clId="{7009ACA3-F3EA-4281-9C5B-D72515B4AF57}" dt="2020-12-21T09:30:59.883" v="1740" actId="478"/>
          <ac:cxnSpMkLst>
            <pc:docMk/>
            <pc:sldMk cId="2617064350" sldId="258"/>
            <ac:cxnSpMk id="20" creationId="{44DD13DA-D23E-428F-BAA9-F4490C5A3439}"/>
          </ac:cxnSpMkLst>
        </pc:cxnChg>
      </pc:sldChg>
      <pc:sldChg chg="modSp new mod">
        <pc:chgData name="Artieda Jorge (ERNI)" userId="9873b256-e980-41a9-944a-00b56655c8d4" providerId="ADAL" clId="{7009ACA3-F3EA-4281-9C5B-D72515B4AF57}" dt="2020-12-16T10:30:36.418" v="1241" actId="20577"/>
        <pc:sldMkLst>
          <pc:docMk/>
          <pc:sldMk cId="1872320703" sldId="259"/>
        </pc:sldMkLst>
        <pc:spChg chg="mod">
          <ac:chgData name="Artieda Jorge (ERNI)" userId="9873b256-e980-41a9-944a-00b56655c8d4" providerId="ADAL" clId="{7009ACA3-F3EA-4281-9C5B-D72515B4AF57}" dt="2020-12-16T06:59:38.801" v="415" actId="20577"/>
          <ac:spMkLst>
            <pc:docMk/>
            <pc:sldMk cId="1872320703" sldId="259"/>
            <ac:spMk id="2" creationId="{6994236F-3717-4AC3-B387-A74771E73C85}"/>
          </ac:spMkLst>
        </pc:spChg>
        <pc:spChg chg="mod">
          <ac:chgData name="Artieda Jorge (ERNI)" userId="9873b256-e980-41a9-944a-00b56655c8d4" providerId="ADAL" clId="{7009ACA3-F3EA-4281-9C5B-D72515B4AF57}" dt="2020-12-16T10:30:36.418" v="1241" actId="20577"/>
          <ac:spMkLst>
            <pc:docMk/>
            <pc:sldMk cId="1872320703" sldId="259"/>
            <ac:spMk id="3" creationId="{492F1B61-FE5C-4D59-B132-9C88E087837F}"/>
          </ac:spMkLst>
        </pc:spChg>
      </pc:sldChg>
      <pc:sldChg chg="modSp add mod">
        <pc:chgData name="Artieda Jorge (ERNI)" userId="9873b256-e980-41a9-944a-00b56655c8d4" providerId="ADAL" clId="{7009ACA3-F3EA-4281-9C5B-D72515B4AF57}" dt="2020-12-18T14:24:06.691" v="1400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009ACA3-F3EA-4281-9C5B-D72515B4AF57}" dt="2020-12-18T14:24:06.691" v="1400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new mod">
        <pc:chgData name="Artieda Jorge (ERNI)" userId="9873b256-e980-41a9-944a-00b56655c8d4" providerId="ADAL" clId="{7009ACA3-F3EA-4281-9C5B-D72515B4AF57}" dt="2020-12-21T09:34:30.340" v="1806" actId="20577"/>
        <pc:sldMkLst>
          <pc:docMk/>
          <pc:sldMk cId="52047850" sldId="261"/>
        </pc:sldMkLst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2" creationId="{3D4C7F98-00ED-4067-8309-6137C59C1B0C}"/>
          </ac:spMkLst>
        </pc:spChg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3" creationId="{8A0B4828-51E1-4A10-B34B-09773FB3D2A7}"/>
          </ac:spMkLst>
        </pc:spChg>
        <pc:spChg chg="add del mod">
          <ac:chgData name="Artieda Jorge (ERNI)" userId="9873b256-e980-41a9-944a-00b56655c8d4" providerId="ADAL" clId="{7009ACA3-F3EA-4281-9C5B-D72515B4AF57}" dt="2020-12-21T09:05:57.323" v="1490" actId="478"/>
          <ac:spMkLst>
            <pc:docMk/>
            <pc:sldMk cId="52047850" sldId="261"/>
            <ac:spMk id="4" creationId="{F39F3191-84A0-4391-9EB3-747BC1417839}"/>
          </ac:spMkLst>
        </pc:spChg>
        <pc:spChg chg="add mod">
          <ac:chgData name="Artieda Jorge (ERNI)" userId="9873b256-e980-41a9-944a-00b56655c8d4" providerId="ADAL" clId="{7009ACA3-F3EA-4281-9C5B-D72515B4AF57}" dt="2020-12-21T09:18:25.652" v="1659" actId="14100"/>
          <ac:spMkLst>
            <pc:docMk/>
            <pc:sldMk cId="52047850" sldId="261"/>
            <ac:spMk id="5" creationId="{66434914-3F33-42FD-A661-A22A6AC8EE6E}"/>
          </ac:spMkLst>
        </pc:spChg>
        <pc:spChg chg="add del mod">
          <ac:chgData name="Artieda Jorge (ERNI)" userId="9873b256-e980-41a9-944a-00b56655c8d4" providerId="ADAL" clId="{7009ACA3-F3EA-4281-9C5B-D72515B4AF57}" dt="2020-12-21T09:16:07.764" v="1638" actId="478"/>
          <ac:spMkLst>
            <pc:docMk/>
            <pc:sldMk cId="52047850" sldId="261"/>
            <ac:spMk id="6" creationId="{851EE801-030B-460A-AD51-483CBD79F84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7" creationId="{ACCD2CDC-19EB-45BD-8205-4E1FD3DC7400}"/>
          </ac:spMkLst>
        </pc:spChg>
        <pc:spChg chg="add del mod">
          <ac:chgData name="Artieda Jorge (ERNI)" userId="9873b256-e980-41a9-944a-00b56655c8d4" providerId="ADAL" clId="{7009ACA3-F3EA-4281-9C5B-D72515B4AF57}" dt="2020-12-21T09:02:05.710" v="1436" actId="478"/>
          <ac:spMkLst>
            <pc:docMk/>
            <pc:sldMk cId="52047850" sldId="261"/>
            <ac:spMk id="8" creationId="{405B04E5-5122-4CFB-B2A3-C8EE1E27C0C8}"/>
          </ac:spMkLst>
        </pc:spChg>
        <pc:spChg chg="add mod">
          <ac:chgData name="Artieda Jorge (ERNI)" userId="9873b256-e980-41a9-944a-00b56655c8d4" providerId="ADAL" clId="{7009ACA3-F3EA-4281-9C5B-D72515B4AF57}" dt="2020-12-21T09:20:58.155" v="1674" actId="14100"/>
          <ac:spMkLst>
            <pc:docMk/>
            <pc:sldMk cId="52047850" sldId="261"/>
            <ac:spMk id="9" creationId="{8465EF0B-291D-47DC-AD43-05295A0E900E}"/>
          </ac:spMkLst>
        </pc:spChg>
        <pc:spChg chg="add mod">
          <ac:chgData name="Artieda Jorge (ERNI)" userId="9873b256-e980-41a9-944a-00b56655c8d4" providerId="ADAL" clId="{7009ACA3-F3EA-4281-9C5B-D72515B4AF57}" dt="2020-12-21T09:22:33.076" v="1691" actId="14100"/>
          <ac:spMkLst>
            <pc:docMk/>
            <pc:sldMk cId="52047850" sldId="261"/>
            <ac:spMk id="10" creationId="{77D880B5-C3BA-4A26-B444-537BD31C5F71}"/>
          </ac:spMkLst>
        </pc:spChg>
        <pc:spChg chg="add mod">
          <ac:chgData name="Artieda Jorge (ERNI)" userId="9873b256-e980-41a9-944a-00b56655c8d4" providerId="ADAL" clId="{7009ACA3-F3EA-4281-9C5B-D72515B4AF57}" dt="2020-12-21T09:18:29.332" v="1660" actId="1076"/>
          <ac:spMkLst>
            <pc:docMk/>
            <pc:sldMk cId="52047850" sldId="261"/>
            <ac:spMk id="11" creationId="{5E0F955F-7343-435B-BA79-D0DD2AB50335}"/>
          </ac:spMkLst>
        </pc:spChg>
        <pc:spChg chg="add mod">
          <ac:chgData name="Artieda Jorge (ERNI)" userId="9873b256-e980-41a9-944a-00b56655c8d4" providerId="ADAL" clId="{7009ACA3-F3EA-4281-9C5B-D72515B4AF57}" dt="2020-12-21T09:21:02.580" v="1675" actId="1076"/>
          <ac:spMkLst>
            <pc:docMk/>
            <pc:sldMk cId="52047850" sldId="261"/>
            <ac:spMk id="12" creationId="{8A6005DE-EE89-4CD1-B6B1-E442D5083D8B}"/>
          </ac:spMkLst>
        </pc:spChg>
        <pc:spChg chg="add mod">
          <ac:chgData name="Artieda Jorge (ERNI)" userId="9873b256-e980-41a9-944a-00b56655c8d4" providerId="ADAL" clId="{7009ACA3-F3EA-4281-9C5B-D72515B4AF57}" dt="2020-12-21T09:04:09.850" v="1478" actId="1076"/>
          <ac:spMkLst>
            <pc:docMk/>
            <pc:sldMk cId="52047850" sldId="261"/>
            <ac:spMk id="13" creationId="{98007471-57B7-4EA1-B9C2-094DF601B423}"/>
          </ac:spMkLst>
        </pc:spChg>
        <pc:spChg chg="add mod">
          <ac:chgData name="Artieda Jorge (ERNI)" userId="9873b256-e980-41a9-944a-00b56655c8d4" providerId="ADAL" clId="{7009ACA3-F3EA-4281-9C5B-D72515B4AF57}" dt="2020-12-21T09:05:13.387" v="1487" actId="1076"/>
          <ac:spMkLst>
            <pc:docMk/>
            <pc:sldMk cId="52047850" sldId="261"/>
            <ac:spMk id="18" creationId="{3447A3DF-8DA5-485C-A334-76D0BA2868C1}"/>
          </ac:spMkLst>
        </pc:spChg>
        <pc:spChg chg="add mod">
          <ac:chgData name="Artieda Jorge (ERNI)" userId="9873b256-e980-41a9-944a-00b56655c8d4" providerId="ADAL" clId="{7009ACA3-F3EA-4281-9C5B-D72515B4AF57}" dt="2020-12-21T09:06:13.851" v="1506" actId="1076"/>
          <ac:spMkLst>
            <pc:docMk/>
            <pc:sldMk cId="52047850" sldId="261"/>
            <ac:spMk id="20" creationId="{92C08FD3-4597-494C-830B-C9CAF46CD9A1}"/>
          </ac:spMkLst>
        </pc:spChg>
        <pc:spChg chg="add mod">
          <ac:chgData name="Artieda Jorge (ERNI)" userId="9873b256-e980-41a9-944a-00b56655c8d4" providerId="ADAL" clId="{7009ACA3-F3EA-4281-9C5B-D72515B4AF57}" dt="2020-12-21T09:07:42.723" v="1535" actId="20577"/>
          <ac:spMkLst>
            <pc:docMk/>
            <pc:sldMk cId="52047850" sldId="261"/>
            <ac:spMk id="27" creationId="{506B05EC-C148-4CF1-A144-6551CA104F66}"/>
          </ac:spMkLst>
        </pc:spChg>
        <pc:spChg chg="add mod">
          <ac:chgData name="Artieda Jorge (ERNI)" userId="9873b256-e980-41a9-944a-00b56655c8d4" providerId="ADAL" clId="{7009ACA3-F3EA-4281-9C5B-D72515B4AF57}" dt="2020-12-21T09:08:11.147" v="1546" actId="1076"/>
          <ac:spMkLst>
            <pc:docMk/>
            <pc:sldMk cId="52047850" sldId="261"/>
            <ac:spMk id="28" creationId="{6D178EB6-44AC-41D5-B811-1C6D3AACA1B4}"/>
          </ac:spMkLst>
        </pc:spChg>
        <pc:spChg chg="add mod">
          <ac:chgData name="Artieda Jorge (ERNI)" userId="9873b256-e980-41a9-944a-00b56655c8d4" providerId="ADAL" clId="{7009ACA3-F3EA-4281-9C5B-D72515B4AF57}" dt="2020-12-21T09:27:29.059" v="1729" actId="1076"/>
          <ac:spMkLst>
            <pc:docMk/>
            <pc:sldMk cId="52047850" sldId="261"/>
            <ac:spMk id="29" creationId="{687D60E4-E037-4CEB-8DE3-5AC8BC1229C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0" creationId="{E417DF14-497F-416A-9712-B895CB668FD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1" creationId="{DA49E2F8-5D84-490D-A7DB-00E873B18EB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2" creationId="{D958F648-02D6-4D92-B479-31E174118371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3" creationId="{CA1658B7-4188-4080-8E76-D7636E8291C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4" creationId="{D5E53AE2-0B64-45E5-9FBA-423BAD8B697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7" creationId="{51885A93-34A2-415C-BABB-6DD672F238CB}"/>
          </ac:spMkLst>
        </pc:spChg>
        <pc:spChg chg="add mod">
          <ac:chgData name="Artieda Jorge (ERNI)" userId="9873b256-e980-41a9-944a-00b56655c8d4" providerId="ADAL" clId="{7009ACA3-F3EA-4281-9C5B-D72515B4AF57}" dt="2020-12-21T09:17:18.861" v="1649" actId="1076"/>
          <ac:spMkLst>
            <pc:docMk/>
            <pc:sldMk cId="52047850" sldId="261"/>
            <ac:spMk id="40" creationId="{BC355A60-EAB0-4178-AC3E-85FCF10D49BE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1" creationId="{DDBC3EA4-6A2D-4182-AE10-979DB085424B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2" creationId="{69932BC5-0A26-4336-A606-BC80E860AA1D}"/>
          </ac:spMkLst>
        </pc:spChg>
        <pc:spChg chg="add mod">
          <ac:chgData name="Artieda Jorge (ERNI)" userId="9873b256-e980-41a9-944a-00b56655c8d4" providerId="ADAL" clId="{7009ACA3-F3EA-4281-9C5B-D72515B4AF57}" dt="2020-12-21T09:18:54.074" v="1670" actId="20577"/>
          <ac:spMkLst>
            <pc:docMk/>
            <pc:sldMk cId="52047850" sldId="261"/>
            <ac:spMk id="51" creationId="{5A05B0B9-159A-439C-9444-5C32AC2B6965}"/>
          </ac:spMkLst>
        </pc:spChg>
        <pc:spChg chg="add mod">
          <ac:chgData name="Artieda Jorge (ERNI)" userId="9873b256-e980-41a9-944a-00b56655c8d4" providerId="ADAL" clId="{7009ACA3-F3EA-4281-9C5B-D72515B4AF57}" dt="2020-12-21T09:21:22.540" v="1690" actId="1076"/>
          <ac:spMkLst>
            <pc:docMk/>
            <pc:sldMk cId="52047850" sldId="261"/>
            <ac:spMk id="55" creationId="{ACEC94D6-7BD4-408C-B3E5-FC4E15AF8784}"/>
          </ac:spMkLst>
        </pc:spChg>
        <pc:spChg chg="add mod">
          <ac:chgData name="Artieda Jorge (ERNI)" userId="9873b256-e980-41a9-944a-00b56655c8d4" providerId="ADAL" clId="{7009ACA3-F3EA-4281-9C5B-D72515B4AF57}" dt="2020-12-21T09:23:49.518" v="1705" actId="404"/>
          <ac:spMkLst>
            <pc:docMk/>
            <pc:sldMk cId="52047850" sldId="261"/>
            <ac:spMk id="56" creationId="{6BB1E135-4A1F-47C5-AB87-7B6F5BF72DAE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7" creationId="{F1606BCE-F742-4A54-9082-7F78BB6BEB42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8" creationId="{D8F7F6CC-2833-4369-A6BC-60B1FCAB65A1}"/>
          </ac:spMkLst>
        </pc:spChg>
        <pc:spChg chg="add mod">
          <ac:chgData name="Artieda Jorge (ERNI)" userId="9873b256-e980-41a9-944a-00b56655c8d4" providerId="ADAL" clId="{7009ACA3-F3EA-4281-9C5B-D72515B4AF57}" dt="2020-12-21T09:23:27.980" v="1698" actId="20577"/>
          <ac:spMkLst>
            <pc:docMk/>
            <pc:sldMk cId="52047850" sldId="261"/>
            <ac:spMk id="59" creationId="{45299DF4-1C8D-4BDD-A569-D4AD45678E5A}"/>
          </ac:spMkLst>
        </pc:spChg>
        <pc:spChg chg="add mod">
          <ac:chgData name="Artieda Jorge (ERNI)" userId="9873b256-e980-41a9-944a-00b56655c8d4" providerId="ADAL" clId="{7009ACA3-F3EA-4281-9C5B-D72515B4AF57}" dt="2020-12-21T09:24:38.557" v="1728" actId="20577"/>
          <ac:spMkLst>
            <pc:docMk/>
            <pc:sldMk cId="52047850" sldId="261"/>
            <ac:spMk id="60" creationId="{188A8032-A1E5-4262-A6D5-3CC7E33CE0A3}"/>
          </ac:spMkLst>
        </pc:spChg>
        <pc:spChg chg="add mod">
          <ac:chgData name="Artieda Jorge (ERNI)" userId="9873b256-e980-41a9-944a-00b56655c8d4" providerId="ADAL" clId="{7009ACA3-F3EA-4281-9C5B-D72515B4AF57}" dt="2020-12-21T09:33:52.788" v="1803" actId="20577"/>
          <ac:spMkLst>
            <pc:docMk/>
            <pc:sldMk cId="52047850" sldId="261"/>
            <ac:spMk id="61" creationId="{15FD34B7-97AE-44F5-ADEF-A7BBDC9AD00A}"/>
          </ac:spMkLst>
        </pc:spChg>
        <pc:spChg chg="add mod">
          <ac:chgData name="Artieda Jorge (ERNI)" userId="9873b256-e980-41a9-944a-00b56655c8d4" providerId="ADAL" clId="{7009ACA3-F3EA-4281-9C5B-D72515B4AF57}" dt="2020-12-21T09:34:30.340" v="1806" actId="20577"/>
          <ac:spMkLst>
            <pc:docMk/>
            <pc:sldMk cId="52047850" sldId="261"/>
            <ac:spMk id="62" creationId="{91D99BF7-27E9-4915-96C5-F3A5965B808F}"/>
          </ac:spMkLst>
        </pc:spChg>
        <pc:picChg chg="add mod">
          <ac:chgData name="Artieda Jorge (ERNI)" userId="9873b256-e980-41a9-944a-00b56655c8d4" providerId="ADAL" clId="{7009ACA3-F3EA-4281-9C5B-D72515B4AF57}" dt="2020-12-21T09:06:01.818" v="1491" actId="1076"/>
          <ac:picMkLst>
            <pc:docMk/>
            <pc:sldMk cId="52047850" sldId="261"/>
            <ac:picMk id="1026" creationId="{75CD87DA-D496-4699-9C46-D0E796287408}"/>
          </ac:picMkLst>
        </pc:picChg>
        <pc:cxnChg chg="add mod">
          <ac:chgData name="Artieda Jorge (ERNI)" userId="9873b256-e980-41a9-944a-00b56655c8d4" providerId="ADAL" clId="{7009ACA3-F3EA-4281-9C5B-D72515B4AF57}" dt="2020-12-21T09:18:25.652" v="1659" actId="14100"/>
          <ac:cxnSpMkLst>
            <pc:docMk/>
            <pc:sldMk cId="52047850" sldId="261"/>
            <ac:cxnSpMk id="15" creationId="{1ADE4DFB-DF4F-4356-9222-0B36C103961B}"/>
          </ac:cxnSpMkLst>
        </pc:cxnChg>
        <pc:cxnChg chg="add mod">
          <ac:chgData name="Artieda Jorge (ERNI)" userId="9873b256-e980-41a9-944a-00b56655c8d4" providerId="ADAL" clId="{7009ACA3-F3EA-4281-9C5B-D72515B4AF57}" dt="2020-12-21T09:21:02.580" v="1675" actId="1076"/>
          <ac:cxnSpMkLst>
            <pc:docMk/>
            <pc:sldMk cId="52047850" sldId="261"/>
            <ac:cxnSpMk id="17" creationId="{907F8CB0-C0DC-47BC-B14C-ABB463E297DB}"/>
          </ac:cxnSpMkLst>
        </pc:cxnChg>
        <pc:cxnChg chg="add">
          <ac:chgData name="Artieda Jorge (ERNI)" userId="9873b256-e980-41a9-944a-00b56655c8d4" providerId="ADAL" clId="{7009ACA3-F3EA-4281-9C5B-D72515B4AF57}" dt="2020-12-21T09:06:30.845" v="1507" actId="11529"/>
          <ac:cxnSpMkLst>
            <pc:docMk/>
            <pc:sldMk cId="52047850" sldId="261"/>
            <ac:cxnSpMk id="21" creationId="{19589E86-4714-45C8-91FD-4391B290BB21}"/>
          </ac:cxnSpMkLst>
        </pc:cxnChg>
        <pc:cxnChg chg="add mod">
          <ac:chgData name="Artieda Jorge (ERNI)" userId="9873b256-e980-41a9-944a-00b56655c8d4" providerId="ADAL" clId="{7009ACA3-F3EA-4281-9C5B-D72515B4AF57}" dt="2020-12-21T09:07:26.191" v="1513" actId="1582"/>
          <ac:cxnSpMkLst>
            <pc:docMk/>
            <pc:sldMk cId="52047850" sldId="261"/>
            <ac:cxnSpMk id="23" creationId="{8CE9A496-DEEA-4189-A3DE-537FC64F8B84}"/>
          </ac:cxnSpMkLst>
        </pc:cxnChg>
        <pc:cxnChg chg="add mod">
          <ac:chgData name="Artieda Jorge (ERNI)" userId="9873b256-e980-41a9-944a-00b56655c8d4" providerId="ADAL" clId="{7009ACA3-F3EA-4281-9C5B-D72515B4AF57}" dt="2020-12-21T09:20:52.603" v="1672" actId="1076"/>
          <ac:cxnSpMkLst>
            <pc:docMk/>
            <pc:sldMk cId="52047850" sldId="261"/>
            <ac:cxnSpMk id="35" creationId="{D0DEF4DE-A0C6-4370-A1C1-B9619759A1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49B-3E4C-44BF-8DCA-C7A6554E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2136-F64B-4454-B60E-D3DA46258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0600-3620-4032-9896-E729929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4AD5-7DE0-4E53-BFA0-317ACE79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870-FE0C-4C7D-98E9-C89BF22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F8F-05D4-420B-89BB-3A84AAE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5ECE-D295-4B91-A8B5-FAEC7ECC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F234-7FD6-44BB-8ED0-6ACE357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AF0B-CBB9-4556-A362-E5E2918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FBE0-8DAE-41B9-83E8-DA4EB54F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02C75-946E-4FC2-AC38-2C49DA65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F880-2539-4861-A179-F800A96C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BA9C-F2AA-4210-9D6F-6BA0FAF1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140C-8FF2-4716-AD08-923046F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BFD7-E147-4CD4-820F-56E02FA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7FF-4B4C-43D4-81EA-023D6AA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45B1-F009-4537-8902-7CDAE666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54CD-2F90-4FF5-BD38-6D36763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65C4-4007-443D-90B1-4E38A99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5ACA-7258-4A69-B6E8-00DA2793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46F-FA8B-4BD5-80E8-1BC99951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AC97-26F6-45B9-BB35-CBE6ABCC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160C-FAA4-40F7-8592-5BB168E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BE0-0EF5-4836-962D-72AD25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29F2-8622-4782-AF5C-E29EBB28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5C74-1357-49D9-8874-80A6097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4AF8-0EC0-4AE7-AA39-A3AE48837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3435-9C2F-4397-B2A0-6A037558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4739-C55D-4655-A908-7AE1A31D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3EC-C3E6-449C-BE9C-7E18BCA8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07D1-7DB4-4C85-B1DB-E5637FC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BC37-E8C9-4D23-A174-EA4B878E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D317-8B8F-42CA-B22F-691552BA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1E13-857B-4EC8-A514-36C99BDF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38EB-939C-4060-A0C8-C032383C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BE7BC-6587-4F12-B791-AB1C03E5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C222-A4F0-4BDF-B98B-5BABDAC5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A60BB-595A-4A8D-9A34-F60DB953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2B9B-CD75-47D8-B04E-2CB32790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2EE-23B6-4666-894D-739B9113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62258-432E-460C-BAF3-855CF58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455-4C7D-4EA6-B835-B721C36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91D1-F5C0-4DD5-9A30-98FF84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7167F-DCD7-4028-AE11-0D6B86FE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0B3E-5EF2-4F02-90CE-FFE6DAA4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F373-7C8A-4F07-A8C5-854D8A6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38B-8702-4029-909E-D08B31A1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E02-99DD-406E-9270-63A8F287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AA32-9ED7-4273-8CEE-ECEBFCC3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0695E-E2FC-45C8-AA3F-05D1DE9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DA7F-3B84-427D-9D70-2086B55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8486-DFAC-4370-92F5-BE4E73B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CA4-1BE1-4CB3-A8E5-6EF409FE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7E254-FB11-4EA8-9CC3-A01B2A87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12D4F-AF38-4604-B705-E5D223EF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8F75-1F4E-4C3D-B0F6-B8F37415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02EE-EA90-47DD-8E26-12CBADA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1A78-0FA7-4237-9E39-8E66D97D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67E12-7980-4645-A12D-DD684D4E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30B0-F34A-4161-96AE-BA36ABD6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32AC-B704-4B44-A32B-AC47DA81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6A24-5CF1-4071-B86A-4AD115E35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BA51-F260-4724-9E04-01F6A5AF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434914-3F33-42FD-A661-A22A6AC8EE6E}"/>
              </a:ext>
            </a:extLst>
          </p:cNvPr>
          <p:cNvSpPr/>
          <p:nvPr/>
        </p:nvSpPr>
        <p:spPr>
          <a:xfrm>
            <a:off x="3002035" y="3833782"/>
            <a:ext cx="1108091" cy="52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 Core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EF0B-291D-47DC-AD43-05295A0E900E}"/>
              </a:ext>
            </a:extLst>
          </p:cNvPr>
          <p:cNvSpPr/>
          <p:nvPr/>
        </p:nvSpPr>
        <p:spPr>
          <a:xfrm>
            <a:off x="2627139" y="2414448"/>
            <a:ext cx="3647826" cy="261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E0F955F-7343-435B-BA79-D0DD2AB50335}"/>
              </a:ext>
            </a:extLst>
          </p:cNvPr>
          <p:cNvSpPr/>
          <p:nvPr/>
        </p:nvSpPr>
        <p:spPr>
          <a:xfrm>
            <a:off x="2974250" y="4491301"/>
            <a:ext cx="482249" cy="3397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005DE-EE89-4CD1-B6B1-E442D5083D8B}"/>
              </a:ext>
            </a:extLst>
          </p:cNvPr>
          <p:cNvSpPr/>
          <p:nvPr/>
        </p:nvSpPr>
        <p:spPr>
          <a:xfrm>
            <a:off x="4943385" y="3835359"/>
            <a:ext cx="812725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007471-57B7-4EA1-B9C2-094DF601B423}"/>
              </a:ext>
            </a:extLst>
          </p:cNvPr>
          <p:cNvSpPr/>
          <p:nvPr/>
        </p:nvSpPr>
        <p:spPr>
          <a:xfrm>
            <a:off x="3814759" y="2719193"/>
            <a:ext cx="1049847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DE4DFB-DF4F-4356-9222-0B36C103961B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3556081" y="3312517"/>
            <a:ext cx="783602" cy="5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F8CB0-C0DC-47BC-B14C-ABB463E297D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4339683" y="3312517"/>
            <a:ext cx="1010065" cy="52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7A3DF-8DA5-485C-A334-76D0BA2868C1}"/>
              </a:ext>
            </a:extLst>
          </p:cNvPr>
          <p:cNvSpPr txBox="1"/>
          <p:nvPr/>
        </p:nvSpPr>
        <p:spPr>
          <a:xfrm>
            <a:off x="3718672" y="32829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</a:t>
            </a:r>
            <a:r>
              <a:rPr lang="en-US" sz="1000" dirty="0" err="1"/>
              <a:t>api</a:t>
            </a:r>
            <a:endParaRPr lang="en-US" sz="1000" dirty="0"/>
          </a:p>
        </p:txBody>
      </p:sp>
      <p:pic>
        <p:nvPicPr>
          <p:cNvPr id="1026" name="Picture 2" descr="Google Chrome se convierte en el navegador más usado del mundo">
            <a:extLst>
              <a:ext uri="{FF2B5EF4-FFF2-40B4-BE49-F238E27FC236}">
                <a16:creationId xmlns:a16="http://schemas.microsoft.com/office/drawing/2014/main" id="{75CD87DA-D496-4699-9C46-D0E79628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7" y="461526"/>
            <a:ext cx="486430" cy="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C08FD3-4597-494C-830B-C9CAF46CD9A1}"/>
              </a:ext>
            </a:extLst>
          </p:cNvPr>
          <p:cNvSpPr txBox="1"/>
          <p:nvPr/>
        </p:nvSpPr>
        <p:spPr>
          <a:xfrm>
            <a:off x="4030943" y="24195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589E86-4714-45C8-91FD-4391B290BB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39683" y="996634"/>
            <a:ext cx="0" cy="172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9A496-DEEA-4189-A3DE-537FC64F8B84}"/>
              </a:ext>
            </a:extLst>
          </p:cNvPr>
          <p:cNvCxnSpPr>
            <a:cxnSpLocks/>
          </p:cNvCxnSpPr>
          <p:nvPr/>
        </p:nvCxnSpPr>
        <p:spPr>
          <a:xfrm>
            <a:off x="2323750" y="1098959"/>
            <a:ext cx="71222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B05EC-C148-4CF1-A144-6551CA104F66}"/>
              </a:ext>
            </a:extLst>
          </p:cNvPr>
          <p:cNvSpPr txBox="1"/>
          <p:nvPr/>
        </p:nvSpPr>
        <p:spPr>
          <a:xfrm>
            <a:off x="2224397" y="115923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Internal Subnet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78EB6-44AC-41D5-B811-1C6D3AACA1B4}"/>
              </a:ext>
            </a:extLst>
          </p:cNvPr>
          <p:cNvSpPr txBox="1"/>
          <p:nvPr/>
        </p:nvSpPr>
        <p:spPr>
          <a:xfrm>
            <a:off x="4319496" y="241444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Public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D60E4-E037-4CEB-8DE3-5AC8BC1229C7}"/>
              </a:ext>
            </a:extLst>
          </p:cNvPr>
          <p:cNvSpPr txBox="1"/>
          <p:nvPr/>
        </p:nvSpPr>
        <p:spPr>
          <a:xfrm>
            <a:off x="5808913" y="245257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EC94D6-7BD4-408C-B3E5-FC4E15AF8784}"/>
              </a:ext>
            </a:extLst>
          </p:cNvPr>
          <p:cNvSpPr txBox="1"/>
          <p:nvPr/>
        </p:nvSpPr>
        <p:spPr>
          <a:xfrm>
            <a:off x="5042453" y="44243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Static files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8A8032-A1E5-4262-A6D5-3CC7E33CE0A3}"/>
              </a:ext>
            </a:extLst>
          </p:cNvPr>
          <p:cNvSpPr txBox="1"/>
          <p:nvPr/>
        </p:nvSpPr>
        <p:spPr>
          <a:xfrm>
            <a:off x="4874324" y="269400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nginx</a:t>
            </a:r>
            <a:endParaRPr lang="en-US" sz="1000" dirty="0"/>
          </a:p>
          <a:p>
            <a:r>
              <a:rPr lang="en-US" sz="1000" dirty="0"/>
              <a:t>Reverse proxy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FD34B7-97AE-44F5-ADEF-A7BBDC9AD00A}"/>
              </a:ext>
            </a:extLst>
          </p:cNvPr>
          <p:cNvSpPr txBox="1"/>
          <p:nvPr/>
        </p:nvSpPr>
        <p:spPr>
          <a:xfrm>
            <a:off x="6457357" y="2452571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services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Gateway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API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Web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5B1C63-918A-44DC-B731-549C0D868FAC}"/>
              </a:ext>
            </a:extLst>
          </p:cNvPr>
          <p:cNvSpPr txBox="1"/>
          <p:nvPr/>
        </p:nvSpPr>
        <p:spPr>
          <a:xfrm>
            <a:off x="2687089" y="2509644"/>
            <a:ext cx="52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HOST</a:t>
            </a:r>
          </a:p>
        </p:txBody>
      </p:sp>
      <p:pic>
        <p:nvPicPr>
          <p:cNvPr id="22" name="Picture 2" descr="Docker (@Docker) | Twitter">
            <a:extLst>
              <a:ext uri="{FF2B5EF4-FFF2-40B4-BE49-F238E27FC236}">
                <a16:creationId xmlns:a16="http://schemas.microsoft.com/office/drawing/2014/main" id="{AF0C38D9-908A-4BAD-A083-3C3A01B7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7" y="1459760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723425E9-1B4E-431D-9B45-A75FDF0B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46" y="2163564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(software) - Wikipedia, la enciclopedia libre">
            <a:extLst>
              <a:ext uri="{FF2B5EF4-FFF2-40B4-BE49-F238E27FC236}">
                <a16:creationId xmlns:a16="http://schemas.microsoft.com/office/drawing/2014/main" id="{C9FAF8B4-16CE-4CB8-8B5D-1DC9E869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56" y="3774361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ick Tip] SignalR — AutoReconnect — Asp.Net Core 3.x | by Alexandre  Malavasi | Medium">
            <a:extLst>
              <a:ext uri="{FF2B5EF4-FFF2-40B4-BE49-F238E27FC236}">
                <a16:creationId xmlns:a16="http://schemas.microsoft.com/office/drawing/2014/main" id="{6F37EF80-73EE-474C-BD98-03176BD0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45" y="4676418"/>
            <a:ext cx="1607927" cy="4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INX | High Performance Load Balancer, Web Server, &amp; Reverse Proxy">
            <a:extLst>
              <a:ext uri="{FF2B5EF4-FFF2-40B4-BE49-F238E27FC236}">
                <a16:creationId xmlns:a16="http://schemas.microsoft.com/office/drawing/2014/main" id="{0F007EF1-31E7-4B35-A63C-83D48881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44" y="5171124"/>
            <a:ext cx="1202116" cy="4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n de soporte de .NET Core 3 ¿y ahora qué? – Jorge Serrano">
            <a:extLst>
              <a:ext uri="{FF2B5EF4-FFF2-40B4-BE49-F238E27FC236}">
                <a16:creationId xmlns:a16="http://schemas.microsoft.com/office/drawing/2014/main" id="{36E71182-96DC-4285-AC73-C5660515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07" y="301988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Artieda Jorge (ERNI)</dc:creator>
  <cp:lastModifiedBy>Artieda Jorge (ERNI)</cp:lastModifiedBy>
  <cp:revision>14</cp:revision>
  <dcterms:created xsi:type="dcterms:W3CDTF">2020-11-20T08:38:12Z</dcterms:created>
  <dcterms:modified xsi:type="dcterms:W3CDTF">2021-04-28T06:31:16Z</dcterms:modified>
</cp:coreProperties>
</file>