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919A0-8382-37BD-389B-214CB6D56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772" y="744070"/>
            <a:ext cx="9519522" cy="3333660"/>
          </a:xfrm>
        </p:spPr>
        <p:txBody>
          <a:bodyPr/>
          <a:lstStyle/>
          <a:p>
            <a:pPr algn="ctr"/>
            <a:r>
              <a:rPr lang="ru-RU" sz="60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 анализа текста и извлечения ключевых слов</a:t>
            </a:r>
            <a:endParaRPr lang="ru-BY" sz="6000" dirty="0"/>
          </a:p>
        </p:txBody>
      </p:sp>
    </p:spTree>
    <p:extLst>
      <p:ext uri="{BB962C8B-B14F-4D97-AF65-F5344CB8AC3E}">
        <p14:creationId xmlns:p14="http://schemas.microsoft.com/office/powerpoint/2010/main" val="202047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0ACD7-BD2D-8F93-50FE-374579B7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91299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Пример применения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3BC59D-0FC2-FC7E-2F8B-D67BF3468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79"/>
          <a:stretch/>
        </p:blipFill>
        <p:spPr>
          <a:xfrm>
            <a:off x="1048336" y="1687397"/>
            <a:ext cx="3693346" cy="41792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1692D9-DA08-1B94-675E-F7884055D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7"/>
          <a:stretch/>
        </p:blipFill>
        <p:spPr>
          <a:xfrm>
            <a:off x="4741682" y="1987164"/>
            <a:ext cx="4823671" cy="34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2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0ACD7-BD2D-8F93-50FE-374579B7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91299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Пример применения</a:t>
            </a: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F63E2F-4189-F42B-45DB-0734D6467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4"/>
          <a:stretch/>
        </p:blipFill>
        <p:spPr>
          <a:xfrm>
            <a:off x="1104897" y="1791092"/>
            <a:ext cx="3784283" cy="39309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EC5F26-7F5E-4AC9-58B3-92174AE3D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52"/>
          <a:stretch/>
        </p:blipFill>
        <p:spPr>
          <a:xfrm>
            <a:off x="4889180" y="2177591"/>
            <a:ext cx="4786798" cy="31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C6CE7-F63C-267B-924F-2E2D4716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1D518-6AA1-FAAD-A4AB-199A0E0C1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8775">
              <a:buNone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по ключевым словам/фразам, используя метод Ципфа, помогает выделить основные точки опоры текста и по ним найти интересующий материал</a:t>
            </a:r>
            <a:endParaRPr lang="ru-BY" sz="2200" dirty="0"/>
          </a:p>
        </p:txBody>
      </p:sp>
    </p:spTree>
    <p:extLst>
      <p:ext uri="{BB962C8B-B14F-4D97-AF65-F5344CB8AC3E}">
        <p14:creationId xmlns:p14="http://schemas.microsoft.com/office/powerpoint/2010/main" val="160324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910C3-AC8C-BD70-EFEB-F799201A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3627" y="1753386"/>
            <a:ext cx="11040184" cy="3327661"/>
          </a:xfrm>
        </p:spPr>
        <p:txBody>
          <a:bodyPr>
            <a:noAutofit/>
          </a:bodyPr>
          <a:lstStyle/>
          <a:p>
            <a:pPr algn="ctr"/>
            <a:r>
              <a:rPr lang="ru-RU" sz="9600" dirty="0"/>
              <a:t>Спасибо за внимание!</a:t>
            </a:r>
            <a:endParaRPr lang="ru-BY" sz="9600" dirty="0"/>
          </a:p>
        </p:txBody>
      </p:sp>
    </p:spTree>
    <p:extLst>
      <p:ext uri="{BB962C8B-B14F-4D97-AF65-F5344CB8AC3E}">
        <p14:creationId xmlns:p14="http://schemas.microsoft.com/office/powerpoint/2010/main" val="241468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50A04-816C-0598-19C9-27266E95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ru-RU" dirty="0"/>
              <a:t>Основной принцип выбора слов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C954C-87BE-093D-CA32-CB31F33E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205" y="1990212"/>
            <a:ext cx="8596668" cy="18197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поиска ключевых слов основан на Законе Ципфа:</a:t>
            </a:r>
            <a:endParaRPr lang="ru-BY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Джордж Ципфа установил, что все тексты подчиняются общим закономерностям, и сформулировал в 1946—49 гг. несколько законов, которые нашли применение в технологии поиска информации.  </a:t>
            </a:r>
            <a:endParaRPr lang="ru-BY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7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0AD17-15F4-D68A-BA63-E4D69D42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Необходимое для алгоритма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A05B00E-DF38-D630-EC6C-FCC8E904A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358775">
                  <a:buNone/>
                </a:pPr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Рассмотрим некоторый произвольный текст.</a:t>
                </a:r>
              </a:p>
              <a:p>
                <a:pPr marL="0" indent="358775">
                  <a:buNone/>
                </a:pPr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Выпишем все различающиеся слова данного текста в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ru-RU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ru-BY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ru-BY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ru-RU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ru-BY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где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есть слово, не совпадающее ни с каким другим словом в данном множестве.</a:t>
                </a:r>
              </a:p>
              <a:p>
                <a:pPr marL="0" indent="358775">
                  <a:buNone/>
                </a:pPr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каждого из этих слов подсчитаем количество его повторов в тексте.  В результате получим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ru-RU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ru-BY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ru-BY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ru-RU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ru-BY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ru-RU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ru-RU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количество повторений </a:t>
                </a:r>
                <a:r>
                  <a:rPr lang="ru-RU" sz="2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слова в тексте, названное Ципфом </a:t>
                </a:r>
                <a:r>
                  <a:rPr lang="ru-RU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частотой слова</a:t>
                </a:r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(в данном случае </a:t>
                </a:r>
                <a:r>
                  <a:rPr lang="ru-RU" sz="2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слова). </a:t>
                </a:r>
                <a:endParaRPr lang="ru-BY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A05B00E-DF38-D630-EC6C-FCC8E904A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2" t="-94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8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BD510-E282-6BC2-C9DD-0D6B8D7A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Выведение алгоритма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0B37D-CCAA-8038-56B9-93314222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8596668" cy="3880773"/>
          </a:xfrm>
        </p:spPr>
        <p:txBody>
          <a:bodyPr>
            <a:normAutofit/>
          </a:bodyPr>
          <a:lstStyle/>
          <a:p>
            <a:pPr marL="0" indent="358775"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Далее, располагая слова в порядке убывания их частот, поставим им в соответствие числа натурального ряда, назвав эти числа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рангами слов (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слову с максимальной частотой присваивается ранг 1, следующему по частоте — ранг 2 и т.д. При этом</a:t>
            </a:r>
            <a:r>
              <a:rPr lang="ru-RU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несколько разных слов имеют одинаковые частоты, то они объединяются в один блок. </a:t>
            </a:r>
          </a:p>
          <a:p>
            <a:pPr marL="0" indent="358775"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Наконец</a:t>
            </a:r>
            <a:r>
              <a:rPr lang="ru-RU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введем понятие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вероятности встречи слова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как отношение частоты слова к общему количеству слов в тексте.</a:t>
            </a:r>
            <a:endParaRPr lang="ru-BY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4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C67E6-2B65-D610-0AE2-C07C92B2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4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Формулирование законов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D311628-3D44-4A9C-0DD9-55B1C2242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4849"/>
                <a:ext cx="8596668" cy="519416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Первый закон Ципфа утверждает, что произведение частоты встречи слова в тексте (или вероятности встречи слова по Ципфу) на его ранг есть величина приблизительно постоянная для любых текстов определенного языка, т.е. имеет место:</a:t>
                </a:r>
              </a:p>
              <a:p>
                <a:pPr marL="2508250" lvl="5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С=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≈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𝑐𝑜𝑛𝑠𝑡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0" lvl="5" indent="0">
                  <a:buNone/>
                </a:pPr>
                <a:endParaRPr lang="ru-BY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Второй закон Ципфа схож с 1 и утверждает, что что произведение частоты встречи слова в тексте (или вероятности встречи слова по Ципфу) на их количество (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в тексте есть величина приблизительно постоянная для любых текстов определенного языка, т.е. имеет место:</a:t>
                </a:r>
              </a:p>
              <a:p>
                <a:pPr marL="250825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С=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≈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𝑐𝑜𝑛𝑠𝑡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BY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BY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D311628-3D44-4A9C-0DD9-55B1C2242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4849"/>
                <a:ext cx="8596668" cy="5194169"/>
              </a:xfrm>
              <a:blipFill>
                <a:blip r:embed="rId2"/>
                <a:stretch>
                  <a:fillRect l="-426" t="-14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2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BB948-B82A-E7CD-2D02-B3EDE6C4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599" y="600173"/>
            <a:ext cx="7335451" cy="132080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График зависимости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частоты слова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ранга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endParaRPr lang="ru-BY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F3DEEEB-3C93-FB60-9AAC-CA284B328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05" y="2160588"/>
            <a:ext cx="7524627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30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36CC7-4E69-7AED-9566-FCC937B1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3868"/>
            <a:ext cx="8596668" cy="1096652"/>
          </a:xfrm>
        </p:spPr>
        <p:txBody>
          <a:bodyPr/>
          <a:lstStyle/>
          <a:p>
            <a:pPr algn="ctr"/>
            <a:r>
              <a:rPr lang="ru-RU" dirty="0"/>
              <a:t>Закономерности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C4745-DE82-75A3-A180-DF45B647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8775"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 значимые (ключевые) для текста слова размещаются в средней части графика. При этом часто встречающиеся слова (ранг от 1 до 5), как правило, являются вспомогательными (предлоги, частицы, местоимения и т.д.). Такие слова называются «стоп-словами»; поисковая машина при простом поиске их по умолчанию игнорируют, так как эти слова являются "шумом", помехой, которая затрудняет поиск.</a:t>
            </a:r>
          </a:p>
          <a:p>
            <a:pPr marL="0" indent="358775"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Редко встречающиеся слова (правая часть графика) также не имеют существенного значения при анализе текста.</a:t>
            </a:r>
            <a:endParaRPr lang="ru-BY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8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CAAA3-D4FE-373B-CDCF-228FAC46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7051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Область применения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AC4556-4FEB-F341-A4C6-A4633B54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174223"/>
          </a:xfrm>
        </p:spPr>
        <p:txBody>
          <a:bodyPr>
            <a:noAutofit/>
          </a:bodyPr>
          <a:lstStyle/>
          <a:p>
            <a:pPr marL="0" indent="358775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Законы Ципфа используются при создании на поисковых серверах базы данных, в которой хранится индексированная информация; при этом учитывается целый ряд факторов, таких как вес слова, его местоположение в документе, морфологические особенности и др. Они же используются и для оценки релевантности (степени соответствия) документов в процессе поиска. Релевантность изменяется от 0 до 1, в зависимости от того, какое количество слов поискового выражения содержится в найденном документе, а также веса каждого из таких слов. </a:t>
            </a:r>
          </a:p>
          <a:p>
            <a:pPr marL="0" indent="358775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Уточненные законы Ципфа используются также в алгоритмах автоматического распознавания текста программ-экстракторов, которые осуществляют семантический анализ текстов и извлекают ключевые слова и выражения.</a:t>
            </a:r>
            <a:endParaRPr lang="ru-BY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61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FEAD5-FE18-E6E9-7CBE-AF759087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статистика текста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F932A-EFE9-F20B-18B9-2EEEA3D33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73" y="1243050"/>
            <a:ext cx="7403227" cy="28310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0F9D6C-C4C8-FE93-8BB5-8C576556E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73" y="4074068"/>
            <a:ext cx="7403227" cy="26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5262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566</Words>
  <Application>Microsoft Office PowerPoint</Application>
  <PresentationFormat>Широкоэкранный</PresentationFormat>
  <Paragraphs>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Trebuchet MS</vt:lpstr>
      <vt:lpstr>Wingdings 3</vt:lpstr>
      <vt:lpstr>Аспект</vt:lpstr>
      <vt:lpstr>Технология анализа текста и извлечения ключевых слов</vt:lpstr>
      <vt:lpstr>Основной принцип выбора слов</vt:lpstr>
      <vt:lpstr>Необходимое для алгоритма</vt:lpstr>
      <vt:lpstr>Выведение алгоритма</vt:lpstr>
      <vt:lpstr>Формулирование законов</vt:lpstr>
      <vt:lpstr>График зависимости частоты слова f от ранга R</vt:lpstr>
      <vt:lpstr>Закономерности</vt:lpstr>
      <vt:lpstr>Область применения</vt:lpstr>
      <vt:lpstr>Основная статистика текста</vt:lpstr>
      <vt:lpstr>Пример применения</vt:lpstr>
      <vt:lpstr>Пример применения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анализа текста и извлечения ключевых слов</dc:title>
  <dc:creator>Владислав Суворов</dc:creator>
  <cp:lastModifiedBy>Владислав Суворов</cp:lastModifiedBy>
  <cp:revision>1</cp:revision>
  <dcterms:created xsi:type="dcterms:W3CDTF">2023-11-12T08:52:12Z</dcterms:created>
  <dcterms:modified xsi:type="dcterms:W3CDTF">2023-11-12T09:29:17Z</dcterms:modified>
</cp:coreProperties>
</file>