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sldIdLst>
    <p:sldId id="256" r:id="rId5"/>
    <p:sldId id="342" r:id="rId6"/>
    <p:sldId id="343" r:id="rId7"/>
    <p:sldId id="347" r:id="rId8"/>
    <p:sldId id="348" r:id="rId9"/>
    <p:sldId id="34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F5A677-C814-47D9-A618-052FD48E3646}">
          <p14:sldIdLst>
            <p14:sldId id="256"/>
            <p14:sldId id="342"/>
            <p14:sldId id="343"/>
            <p14:sldId id="347"/>
            <p14:sldId id="348"/>
            <p14:sldId id="349"/>
          </p14:sldIdLst>
        </p14:section>
        <p14:section name="Zakończenie" id="{146597E7-4F63-443F-ABBE-6A2600848036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652C9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70CA-13DA-46D9-9DB1-4752C7A8E8CA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646B-16BC-453C-B3BE-7670C5DAD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48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94" y="493184"/>
            <a:ext cx="5616606" cy="3803608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94" y="4447713"/>
            <a:ext cx="5616606" cy="12455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433" y="6226642"/>
            <a:ext cx="2787588" cy="365125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42D14-7C28-4951-A486-3C3CB8E88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2" y="2073723"/>
            <a:ext cx="5404174" cy="2702088"/>
          </a:xfrm>
          <a:prstGeom prst="rect">
            <a:avLst/>
          </a:prstGeom>
        </p:spPr>
      </p:pic>
      <p:sp>
        <p:nvSpPr>
          <p:cNvPr id="8" name="Owal 7">
            <a:extLst>
              <a:ext uri="{FF2B5EF4-FFF2-40B4-BE49-F238E27FC236}">
                <a16:creationId xmlns:a16="http://schemas.microsoft.com/office/drawing/2014/main" id="{C3732CFF-8A0E-487D-B12C-A5DA6F58F5B1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F7D6360-5F64-4EC2-AFD0-6268AD05CE0F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9139" y="493184"/>
            <a:ext cx="1575047" cy="365125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641DAF7-491F-4B83-BA3D-42A4DA5FFC46}" type="datetime1">
              <a:rPr lang="pl-PL" smtClean="0"/>
              <a:t>16.10.2020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1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ry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92E7E65-B2E9-4F6C-8552-FA7D6C5B30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DD730BC-72E8-440C-83B7-04C292586E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438" y="549275"/>
            <a:ext cx="11002962" cy="56896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l-PL"/>
              <a:t>Kliknij, aby wpisać notatki. Pamiętaj o ukryciu slajdu przed opublikowaniem/rozpoczęciem prezentacji</a:t>
            </a:r>
          </a:p>
        </p:txBody>
      </p:sp>
    </p:spTree>
    <p:extLst>
      <p:ext uri="{BB962C8B-B14F-4D97-AF65-F5344CB8AC3E}">
        <p14:creationId xmlns:p14="http://schemas.microsoft.com/office/powerpoint/2010/main" val="9395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6379F-1B07-4C07-8052-72F8589B7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808853B7-044F-4923-8DF0-8EE28E068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02483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="1" i="1"/>
            </a:lvl1pPr>
          </a:lstStyle>
          <a:p>
            <a:pPr lvl="0"/>
            <a:r>
              <a:rPr lang="pl-PL"/>
              <a:t>Imię i nazwisko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66E20227-4DEE-462E-9CE3-96EBAE73E085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5EB936D6-A939-481C-A5AD-39731CE72893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8EEC73C-3A9A-4A8A-AA11-C2F89D2584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56884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/>
              <a:t>Mail</a:t>
            </a:r>
          </a:p>
        </p:txBody>
      </p:sp>
      <p:sp>
        <p:nvSpPr>
          <p:cNvPr id="17" name="Symbol zastępczy tekstu 8">
            <a:extLst>
              <a:ext uri="{FF2B5EF4-FFF2-40B4-BE49-F238E27FC236}">
                <a16:creationId xmlns:a16="http://schemas.microsoft.com/office/drawing/2014/main" id="{E0E0CE71-C3A0-40D5-B21D-A66DCF7D1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101277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/>
              <a:t>Twitter/LinkedIn/GitHub/Web/Inne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9232BA1A-E9C1-40FD-85FB-92A836A6D3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2537" y="2651125"/>
            <a:ext cx="9704126" cy="100647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6000" kern="1200" noProof="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Kliknij, aby dodać tekst</a:t>
            </a:r>
          </a:p>
        </p:txBody>
      </p:sp>
    </p:spTree>
    <p:extLst>
      <p:ext uri="{BB962C8B-B14F-4D97-AF65-F5344CB8AC3E}">
        <p14:creationId xmlns:p14="http://schemas.microsoft.com/office/powerpoint/2010/main" val="21450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sl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345" y="3089810"/>
            <a:ext cx="8271164" cy="67838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zaznaczo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78BA63EC-3F60-4876-935F-49751D8B22A9}"/>
              </a:ext>
            </a:extLst>
          </p:cNvPr>
          <p:cNvGrpSpPr/>
          <p:nvPr userDrawn="1"/>
        </p:nvGrpSpPr>
        <p:grpSpPr>
          <a:xfrm rot="16200000">
            <a:off x="10942857" y="417871"/>
            <a:ext cx="1325561" cy="489820"/>
            <a:chOff x="7048500" y="1059180"/>
            <a:chExt cx="1854324" cy="647700"/>
          </a:xfrm>
        </p:grpSpPr>
        <p:sp>
          <p:nvSpPr>
            <p:cNvPr id="7" name="Strzałka: pagon 6">
              <a:extLst>
                <a:ext uri="{FF2B5EF4-FFF2-40B4-BE49-F238E27FC236}">
                  <a16:creationId xmlns:a16="http://schemas.microsoft.com/office/drawing/2014/main" id="{80ED6B2C-80EF-46BC-AF27-A611C918EE51}"/>
                </a:ext>
              </a:extLst>
            </p:cNvPr>
            <p:cNvSpPr/>
            <p:nvPr userDrawn="1"/>
          </p:nvSpPr>
          <p:spPr>
            <a:xfrm>
              <a:off x="7048500" y="1059180"/>
              <a:ext cx="1066800" cy="647700"/>
            </a:xfrm>
            <a:prstGeom prst="chevron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9B4F3198-4C94-4E08-AD52-6F54CDD11F18}"/>
                </a:ext>
              </a:extLst>
            </p:cNvPr>
            <p:cNvSpPr/>
            <p:nvPr userDrawn="1"/>
          </p:nvSpPr>
          <p:spPr>
            <a:xfrm>
              <a:off x="7621155" y="1059180"/>
              <a:ext cx="1281669" cy="647700"/>
            </a:xfrm>
            <a:prstGeom prst="rect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071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>
              <a:defRPr sz="8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21C033EA-60F0-486F-BB48-2580DE31DDE6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2F3355D-E131-468C-8A74-9457C769A589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81F9352-5321-4825-BBE7-156BE50CA8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49" y="-100350"/>
            <a:ext cx="1832828" cy="18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D3841E-E326-4398-A9FA-E441F57EB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6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B5D0F7D-B736-46B1-9D77-9C67C70C0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20B3864-40F8-46B9-9A53-EA41357E91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53ACC3-0518-4C95-8DCE-A5A3EB7B8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wal 6">
            <a:extLst>
              <a:ext uri="{FF2B5EF4-FFF2-40B4-BE49-F238E27FC236}">
                <a16:creationId xmlns:a16="http://schemas.microsoft.com/office/drawing/2014/main" id="{CC5E6343-55AC-49DD-A290-11C1A892FF3E}"/>
              </a:ext>
            </a:extLst>
          </p:cNvPr>
          <p:cNvSpPr/>
          <p:nvPr userDrawn="1"/>
        </p:nvSpPr>
        <p:spPr>
          <a:xfrm>
            <a:off x="-1346322" y="5603352"/>
            <a:ext cx="2509298" cy="2509296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21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676" y="622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93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9" r:id="rId3"/>
    <p:sldLayoutId id="2147483686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8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642CB3-51CE-438F-964E-C8FFB165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1</a:t>
            </a:fld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CC29E7-EF6B-461A-AD51-8D1CBC39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7E80-0342-4C76-8C75-B8FFFA274816}" type="datetime1">
              <a:rPr lang="pl-PL" smtClean="0"/>
              <a:t>16.10.2020</a:t>
            </a:fld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E0EC890-DAF5-4377-B731-878992EF7768}"/>
              </a:ext>
            </a:extLst>
          </p:cNvPr>
          <p:cNvSpPr/>
          <p:nvPr/>
        </p:nvSpPr>
        <p:spPr>
          <a:xfrm>
            <a:off x="5798545" y="2318480"/>
            <a:ext cx="5868186" cy="2710149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3583BC-E397-4CBB-8070-A33664479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763" y="2724319"/>
            <a:ext cx="9682474" cy="1898469"/>
          </a:xfrm>
        </p:spPr>
        <p:txBody>
          <a:bodyPr>
            <a:normAutofit/>
          </a:bodyPr>
          <a:lstStyle/>
          <a:p>
            <a:pPr algn="ctr"/>
            <a:r>
              <a:rPr lang="pl-PL" sz="4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„Przygotowanie zestawu pomiarowego w celu badania możliwości komunikacji między robotami mobilnymi i panelem sterowania”</a:t>
            </a:r>
            <a:endParaRPr lang="pl-PL" sz="40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4D50441-A3C5-46C3-8105-DAB8E011FF20}"/>
              </a:ext>
            </a:extLst>
          </p:cNvPr>
          <p:cNvSpPr txBox="1"/>
          <p:nvPr/>
        </p:nvSpPr>
        <p:spPr>
          <a:xfrm>
            <a:off x="9136625" y="5359610"/>
            <a:ext cx="25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Natalia Walczak 233850</a:t>
            </a:r>
          </a:p>
        </p:txBody>
      </p:sp>
    </p:spTree>
    <p:extLst>
      <p:ext uri="{BB962C8B-B14F-4D97-AF65-F5344CB8AC3E}">
        <p14:creationId xmlns:p14="http://schemas.microsoft.com/office/powerpoint/2010/main" val="11940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418" y="3735052"/>
            <a:ext cx="8271164" cy="678380"/>
          </a:xfrm>
        </p:spPr>
        <p:txBody>
          <a:bodyPr/>
          <a:lstStyle/>
          <a:p>
            <a:r>
              <a:rPr lang="pl-PL" dirty="0" err="1"/>
              <a:t>Robotic</a:t>
            </a:r>
            <a:r>
              <a:rPr lang="pl-PL" dirty="0"/>
              <a:t> </a:t>
            </a:r>
            <a:r>
              <a:rPr lang="pl-PL" dirty="0" err="1"/>
              <a:t>medical</a:t>
            </a:r>
            <a:r>
              <a:rPr lang="pl-PL" dirty="0"/>
              <a:t> </a:t>
            </a:r>
            <a:r>
              <a:rPr lang="pl-PL" dirty="0" err="1"/>
              <a:t>rescue</a:t>
            </a:r>
            <a:r>
              <a:rPr lang="pl-PL" dirty="0"/>
              <a:t> </a:t>
            </a:r>
            <a:r>
              <a:rPr lang="pl-PL" dirty="0" err="1"/>
              <a:t>squad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490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pl-PL" b="1" dirty="0" err="1"/>
              <a:t>aRMoRS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02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6EC90498-225C-460F-8917-7224623BE2B8}"/>
              </a:ext>
            </a:extLst>
          </p:cNvPr>
          <p:cNvSpPr/>
          <p:nvPr/>
        </p:nvSpPr>
        <p:spPr>
          <a:xfrm>
            <a:off x="1349829" y="2009260"/>
            <a:ext cx="9448800" cy="3847254"/>
          </a:xfrm>
          <a:prstGeom prst="roundRect">
            <a:avLst/>
          </a:prstGeom>
          <a:solidFill>
            <a:srgbClr val="652C9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 err="1"/>
              <a:t>aRMoRS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</a:t>
            </a:fld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C64C4C7-C2FA-47EC-8AE0-DFA049A30906}"/>
              </a:ext>
            </a:extLst>
          </p:cNvPr>
          <p:cNvSpPr/>
          <p:nvPr/>
        </p:nvSpPr>
        <p:spPr>
          <a:xfrm>
            <a:off x="1658456" y="3058298"/>
            <a:ext cx="2905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chemeClr val="bg1"/>
                </a:solidFill>
              </a:rPr>
              <a:t>Ratownictwo medyczne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A682E5E-F4BF-45CD-A657-E69369F9C494}"/>
              </a:ext>
            </a:extLst>
          </p:cNvPr>
          <p:cNvSpPr/>
          <p:nvPr/>
        </p:nvSpPr>
        <p:spPr>
          <a:xfrm>
            <a:off x="4342859" y="4031084"/>
            <a:ext cx="3602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dirty="0">
                <a:solidFill>
                  <a:schemeClr val="bg1"/>
                </a:solidFill>
              </a:rPr>
              <a:t>Roboty jako moduły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513E1DD-53D2-4A26-94E0-A2D1D5BAA575}"/>
              </a:ext>
            </a:extLst>
          </p:cNvPr>
          <p:cNvSpPr/>
          <p:nvPr/>
        </p:nvSpPr>
        <p:spPr>
          <a:xfrm>
            <a:off x="4796974" y="2410323"/>
            <a:ext cx="4906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</a:rPr>
              <a:t>AI w sterowaniu grupą robotów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344CA3C-D084-4E4D-9CA8-6F9AAA75B834}"/>
              </a:ext>
            </a:extLst>
          </p:cNvPr>
          <p:cNvSpPr/>
          <p:nvPr/>
        </p:nvSpPr>
        <p:spPr>
          <a:xfrm>
            <a:off x="8119398" y="4944011"/>
            <a:ext cx="2214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Systemy wizyjne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BFE8ED3-C40F-4466-B44A-622DAA6C3D51}"/>
              </a:ext>
            </a:extLst>
          </p:cNvPr>
          <p:cNvSpPr/>
          <p:nvPr/>
        </p:nvSpPr>
        <p:spPr>
          <a:xfrm>
            <a:off x="3779188" y="3690885"/>
            <a:ext cx="1171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Promocja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1C1A1D3C-9CBB-413C-8E36-994AC3127A4B}"/>
              </a:ext>
            </a:extLst>
          </p:cNvPr>
          <p:cNvSpPr/>
          <p:nvPr/>
        </p:nvSpPr>
        <p:spPr>
          <a:xfrm>
            <a:off x="7865252" y="3369599"/>
            <a:ext cx="1852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Prototypowanie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38335E1-8DFC-4E85-BCE6-2D28769A3A2B}"/>
              </a:ext>
            </a:extLst>
          </p:cNvPr>
          <p:cNvSpPr/>
          <p:nvPr/>
        </p:nvSpPr>
        <p:spPr>
          <a:xfrm>
            <a:off x="1857957" y="4948000"/>
            <a:ext cx="255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</a:rPr>
              <a:t>Prace badawcze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D2AE36F1-62D7-49A2-88B6-864F0CBBE477}"/>
              </a:ext>
            </a:extLst>
          </p:cNvPr>
          <p:cNvSpPr/>
          <p:nvPr/>
        </p:nvSpPr>
        <p:spPr>
          <a:xfrm>
            <a:off x="5871197" y="4743956"/>
            <a:ext cx="1686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Projektowanie</a:t>
            </a:r>
          </a:p>
        </p:txBody>
      </p:sp>
    </p:spTree>
    <p:extLst>
      <p:ext uri="{BB962C8B-B14F-4D97-AF65-F5344CB8AC3E}">
        <p14:creationId xmlns:p14="http://schemas.microsoft.com/office/powerpoint/2010/main" val="16840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Zaprojektowanie zestawu pomiarowego na bazie gotowych modułów i mikrokontrolerów,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Złożenie zestawu pomiarowego,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Przygotowanie programu, pozwalającego na wykonanie badań,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Opracowanie scenariusza badań.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4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436914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Raspberry</a:t>
            </a:r>
            <a:r>
              <a:rPr lang="pl-PL" sz="2400" dirty="0"/>
              <a:t> Pi 3B+,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Arduino</a:t>
            </a:r>
            <a:r>
              <a:rPr lang="pl-PL" sz="2400" dirty="0"/>
              <a:t> Mega2560 R3,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Zestaw do komunikacji bezprzewodowej </a:t>
            </a:r>
            <a:r>
              <a:rPr lang="pl-PL" sz="2400" dirty="0" err="1"/>
              <a:t>XBee</a:t>
            </a:r>
            <a:r>
              <a:rPr lang="pl-PL" sz="2400" dirty="0"/>
              <a:t> 3,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SIM7000E NB-</a:t>
            </a:r>
            <a:r>
              <a:rPr lang="pl-PL" sz="2400" dirty="0" err="1"/>
              <a:t>IoT</a:t>
            </a:r>
            <a:r>
              <a:rPr lang="pl-PL" sz="2400" dirty="0"/>
              <a:t> HAT - moduł komunikacyjny GSM/GPRS/GNSS.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Planowane moduły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1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Planowane moduły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6</a:t>
            </a:fld>
            <a:endParaRPr lang="pl-PL"/>
          </a:p>
        </p:txBody>
      </p:sp>
      <p:pic>
        <p:nvPicPr>
          <p:cNvPr id="6" name="Obraz 5" descr="Obraz zawierający obwód&#10;&#10;Opis wygenerowany automatycznie">
            <a:extLst>
              <a:ext uri="{FF2B5EF4-FFF2-40B4-BE49-F238E27FC236}">
                <a16:creationId xmlns:a16="http://schemas.microsoft.com/office/drawing/2014/main" id="{BA61775B-1844-4E32-9290-AF383AC5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46" y="2191743"/>
            <a:ext cx="3157361" cy="3157361"/>
          </a:xfrm>
          <a:prstGeom prst="rect">
            <a:avLst/>
          </a:prstGeom>
        </p:spPr>
      </p:pic>
      <p:pic>
        <p:nvPicPr>
          <p:cNvPr id="8" name="Obraz 7" descr="Obraz zawierający obwód&#10;&#10;Opis wygenerowany automatycznie">
            <a:extLst>
              <a:ext uri="{FF2B5EF4-FFF2-40B4-BE49-F238E27FC236}">
                <a16:creationId xmlns:a16="http://schemas.microsoft.com/office/drawing/2014/main" id="{AE189C5B-A333-42C1-BEFE-18ACB187C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44" y="2191742"/>
            <a:ext cx="3157361" cy="31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0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FAA4FE-4DBA-44BC-82A2-B81E8BAE5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7</a:t>
            </a:fld>
            <a:endParaRPr lang="pl-PL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7DFBC0F-C56B-4148-B9CB-1CB6FC5F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3937" y="3252016"/>
            <a:ext cx="9704126" cy="1006475"/>
          </a:xfrm>
        </p:spPr>
        <p:txBody>
          <a:bodyPr>
            <a:normAutofit/>
          </a:bodyPr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9E1F8A-A420-4AC2-BB11-7C7BABCDF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425426"/>
            <a:ext cx="5838528" cy="45729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Natalia Walczak</a:t>
            </a:r>
          </a:p>
        </p:txBody>
      </p:sp>
    </p:spTree>
    <p:extLst>
      <p:ext uri="{BB962C8B-B14F-4D97-AF65-F5344CB8AC3E}">
        <p14:creationId xmlns:p14="http://schemas.microsoft.com/office/powerpoint/2010/main" val="2287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łyszcząc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warcie.pptx" id="{894E410C-DB8F-4D23-A3FF-B91CC2594AD8}" vid="{54ED73B7-EEC5-4C62-B5A2-1FE8B4251BA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3870165B385544A19B85AD4DA94D25" ma:contentTypeVersion="7" ma:contentTypeDescription="Utwórz nowy dokument." ma:contentTypeScope="" ma:versionID="9f5d9e256b298fadc1d4827d5abf4ba7">
  <xsd:schema xmlns:xsd="http://www.w3.org/2001/XMLSchema" xmlns:xs="http://www.w3.org/2001/XMLSchema" xmlns:p="http://schemas.microsoft.com/office/2006/metadata/properties" xmlns:ns3="bc7ccdc7-f86e-4ade-86be-1c3a10afd2d1" xmlns:ns4="91e65581-717d-4da5-a3c3-d52dcdc7879b" targetNamespace="http://schemas.microsoft.com/office/2006/metadata/properties" ma:root="true" ma:fieldsID="721d60924e123e2173d03928f05f2ce2" ns3:_="" ns4:_="">
    <xsd:import namespace="bc7ccdc7-f86e-4ade-86be-1c3a10afd2d1"/>
    <xsd:import namespace="91e65581-717d-4da5-a3c3-d52dcdc787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cdc7-f86e-4ade-86be-1c3a10afd2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65581-717d-4da5-a3c3-d52dcdc787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974C3E-8D06-4656-98A7-9EB4C62A4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4FE27D-9DB6-49E8-8654-724BDC45C5FD}">
  <ds:schemaRefs>
    <ds:schemaRef ds:uri="http://schemas.microsoft.com/office/2006/metadata/properties"/>
    <ds:schemaRef ds:uri="91e65581-717d-4da5-a3c3-d52dcdc7879b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bc7ccdc7-f86e-4ade-86be-1c3a10afd2d1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4B9CC0-CD3E-4C0D-9501-1FA953E14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ccdc7-f86e-4ade-86be-1c3a10afd2d1"/>
    <ds:schemaRef ds:uri="91e65581-717d-4da5-a3c3-d52dcdc787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NETPL_template</Template>
  <TotalTime>1432</TotalTime>
  <Words>114</Words>
  <Application>Microsoft Office PowerPoint</Application>
  <PresentationFormat>Panoramiczny</PresentationFormat>
  <Paragraphs>36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Semilight</vt:lpstr>
      <vt:lpstr>Wingdings 2</vt:lpstr>
      <vt:lpstr>HDOfficeLightV0</vt:lpstr>
      <vt:lpstr>„Przygotowanie zestawu pomiarowego w celu badania możliwości komunikacji między robotami mobilnymi i panelem sterowania”</vt:lpstr>
      <vt:lpstr>aRMoRS</vt:lpstr>
      <vt:lpstr>aRMoRS</vt:lpstr>
      <vt:lpstr>Założenie projektu</vt:lpstr>
      <vt:lpstr>Planowane moduły</vt:lpstr>
      <vt:lpstr>Planowane moduły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Kędziora</dc:creator>
  <cp:lastModifiedBy>Natalia Walczak</cp:lastModifiedBy>
  <cp:revision>244</cp:revision>
  <dcterms:created xsi:type="dcterms:W3CDTF">2018-12-04T08:13:35Z</dcterms:created>
  <dcterms:modified xsi:type="dcterms:W3CDTF">2020-10-16T15:14:28Z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0x010100013870165B385544A19B85AD4DA94D25</vt:lpwstr>
  </property>
</Properties>
</file>