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3F15-DD79-4400-BC68-F056CA5B228F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A9BB-133A-4FAA-92E6-4400CC68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16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3F15-DD79-4400-BC68-F056CA5B228F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A9BB-133A-4FAA-92E6-4400CC68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37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3F15-DD79-4400-BC68-F056CA5B228F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A9BB-133A-4FAA-92E6-4400CC68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62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3F15-DD79-4400-BC68-F056CA5B228F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A9BB-133A-4FAA-92E6-4400CC68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7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3F15-DD79-4400-BC68-F056CA5B228F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A9BB-133A-4FAA-92E6-4400CC68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99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3F15-DD79-4400-BC68-F056CA5B228F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A9BB-133A-4FAA-92E6-4400CC68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29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3F15-DD79-4400-BC68-F056CA5B228F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A9BB-133A-4FAA-92E6-4400CC68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3F15-DD79-4400-BC68-F056CA5B228F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A9BB-133A-4FAA-92E6-4400CC68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60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3F15-DD79-4400-BC68-F056CA5B228F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A9BB-133A-4FAA-92E6-4400CC68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62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3F15-DD79-4400-BC68-F056CA5B228F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A9BB-133A-4FAA-92E6-4400CC68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8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3F15-DD79-4400-BC68-F056CA5B228F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A9BB-133A-4FAA-92E6-4400CC68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64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D3F15-DD79-4400-BC68-F056CA5B228F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CA9BB-133A-4FAA-92E6-4400CC68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1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871065" cy="973224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저장소 생성 후 주소 공유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697" y="1825625"/>
            <a:ext cx="102046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8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871065" cy="973224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문서 작성 규칙 결정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59370"/>
            <a:ext cx="46548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4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871065" cy="973224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저장소 </a:t>
            </a:r>
            <a:r>
              <a:rPr lang="en-US" altLang="ko-KR" sz="3000" dirty="0"/>
              <a:t>Clone, branch </a:t>
            </a:r>
            <a:r>
              <a:rPr lang="ko-KR" altLang="en-US" sz="3000" dirty="0"/>
              <a:t>생성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663" y="1338350"/>
            <a:ext cx="5592093" cy="4758185"/>
          </a:xfrm>
        </p:spPr>
      </p:pic>
    </p:spTree>
    <p:extLst>
      <p:ext uri="{BB962C8B-B14F-4D97-AF65-F5344CB8AC3E}">
        <p14:creationId xmlns:p14="http://schemas.microsoft.com/office/powerpoint/2010/main" val="272178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871065" cy="973224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규칙에 맞게 문서 작성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1304" y="1825625"/>
            <a:ext cx="42693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4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871065" cy="973224"/>
          </a:xfrm>
        </p:spPr>
        <p:txBody>
          <a:bodyPr>
            <a:normAutofit/>
          </a:bodyPr>
          <a:lstStyle/>
          <a:p>
            <a:r>
              <a:rPr lang="ko-KR" altLang="en-US" sz="3000" dirty="0" err="1"/>
              <a:t>커밋</a:t>
            </a:r>
            <a:r>
              <a:rPr lang="ko-KR" altLang="en-US" sz="3000" dirty="0"/>
              <a:t> 후 </a:t>
            </a:r>
            <a:r>
              <a:rPr lang="en-US" altLang="ko-KR" sz="3000" dirty="0"/>
              <a:t>push</a:t>
            </a:r>
            <a:endParaRPr lang="ko-KR" altLang="en-US" sz="30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526" y="1338350"/>
            <a:ext cx="4576195" cy="4867815"/>
          </a:xfrm>
        </p:spPr>
      </p:pic>
    </p:spTree>
    <p:extLst>
      <p:ext uri="{BB962C8B-B14F-4D97-AF65-F5344CB8AC3E}">
        <p14:creationId xmlns:p14="http://schemas.microsoft.com/office/powerpoint/2010/main" val="4166278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871065" cy="973224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Pull request </a:t>
            </a:r>
            <a:r>
              <a:rPr lang="ko-KR" altLang="en-US" sz="3000" dirty="0"/>
              <a:t>보내기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48351"/>
            <a:ext cx="5338420" cy="4351338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393" y="1593805"/>
            <a:ext cx="5531964" cy="493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4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871065" cy="973224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최종 완성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C2CB6B0-3F28-E319-C8A6-85DB168FD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8366"/>
            <a:ext cx="4337004" cy="51645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5D637F-8E11-E8CD-81DA-6C9B9A73C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267" y="1328366"/>
            <a:ext cx="2951281" cy="51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1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26</Words>
  <Application>Microsoft Office PowerPoint</Application>
  <PresentationFormat>와이드스크린</PresentationFormat>
  <Paragraphs>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저장소 생성 후 주소 공유</vt:lpstr>
      <vt:lpstr>문서 작성 규칙 결정</vt:lpstr>
      <vt:lpstr>저장소 Clone, branch 생성</vt:lpstr>
      <vt:lpstr>규칙에 맞게 문서 작성</vt:lpstr>
      <vt:lpstr>커밋 후 push</vt:lpstr>
      <vt:lpstr>Pull request 보내기</vt:lpstr>
      <vt:lpstr>최종 완성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저장소 생성 후 주소 공유</dc:title>
  <dc:creator>SW</dc:creator>
  <cp:lastModifiedBy>USER</cp:lastModifiedBy>
  <cp:revision>5</cp:revision>
  <dcterms:created xsi:type="dcterms:W3CDTF">2023-10-25T01:07:17Z</dcterms:created>
  <dcterms:modified xsi:type="dcterms:W3CDTF">2023-10-25T11:55:20Z</dcterms:modified>
</cp:coreProperties>
</file>