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4"/>
  </p:sldMasterIdLst>
  <p:notesMasterIdLst>
    <p:notesMasterId r:id="rId16"/>
  </p:notesMasterIdLst>
  <p:sldIdLst>
    <p:sldId id="283" r:id="rId18"/>
    <p:sldId id="290" r:id="rId20"/>
    <p:sldId id="289" r:id="rId21"/>
    <p:sldId id="287" r:id="rId22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53D3D"/>
    <a:srgbClr val="997D7D"/>
    <a:srgbClr val="730057"/>
    <a:srgbClr val="AD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99" autoAdjust="0"/>
    <p:restoredTop sz="95597" autoAdjust="0"/>
  </p:normalViewPr>
  <p:slideViewPr>
    <p:cSldViewPr snapToGrid="0" snapToObjects="1">
      <p:cViewPr varScale="1">
        <p:scale>
          <a:sx n="65" d="100"/>
          <a:sy n="65" d="100"/>
        </p:scale>
        <p:origin x="78" y="22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3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9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8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형변환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9920" y="1125220"/>
            <a:ext cx="10932160" cy="55391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Class Name : com.kh.practice2.func.CastingPractice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클래스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: com.kh.practice2.run.Run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 sz="9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실수형으로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국어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영어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수학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과목의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점수를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총점과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총점과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정수형으로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처리하세요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국어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90.0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영어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90.0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수학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90.0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총점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: 270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평균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90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95" y="3487420"/>
            <a:ext cx="1856105" cy="16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2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9920" y="1125220"/>
            <a:ext cx="10932160" cy="31991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Class Name : com.kh.practice2.func.CastingPractice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2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클래스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: com.kh.practice2.run.Run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선언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및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초기화된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변수를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가지고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알맞은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사칙연산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(+, -, *, /)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과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형변환을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이용하여</a:t>
            </a:r>
            <a:endParaRPr lang="ko-KR" altLang="en-US">
              <a:solidFill>
                <a:schemeClr val="tx1"/>
              </a:solidFill>
              <a:latin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주석에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적힌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나오도록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코드를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작성하세요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활용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)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5370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CastingPractice3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기능 제공용 클래스</a:t>
            </a:r>
            <a:endParaRPr lang="ko-KR" alt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method()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iNum1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iNum2 = 4;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3.3333333333333335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'A'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65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iNum1 );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75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iNum1)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'K'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실습문제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3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5370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CastingPractice3 {    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기능 제공용 클래스</a:t>
            </a:r>
            <a:endParaRPr lang="ko-KR" alt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method()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iNum1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iNum2 = 4;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3.0f;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iNum2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iNum2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10.0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iNum2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2.5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iNum1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fNum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3.3333333333333335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'A'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65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iNum1 );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75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iNum1) 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'K'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500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108</Paragraphs>
  <Words>464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user1</dc:creator>
  <cp:lastModifiedBy>민 경민</cp:lastModifiedBy>
  <dc:title>PowerPoint 프레젠테이션</dc:title>
  <cp:version>9.101.12.38406</cp:version>
  <dcterms:modified xsi:type="dcterms:W3CDTF">2019-11-08T05:04:23Z</dcterms:modified>
</cp:coreProperties>
</file>