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300" r:id="rId3"/>
    <p:sldId id="29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9" autoAdjust="0"/>
    <p:restoredTop sz="95597" autoAdjust="0"/>
  </p:normalViewPr>
  <p:slideViewPr>
    <p:cSldViewPr snapToGrid="0">
      <p:cViewPr varScale="1">
        <p:scale>
          <a:sx n="62" d="100"/>
          <a:sy n="62" d="100"/>
        </p:scale>
        <p:origin x="90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0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조건문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문제 안내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216010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기능 제공 클래스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com.kh.practice.chap01.ControlPractice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기능 실행 클래스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com.kh.practice.chap01.Run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한 실습 기능 클래스에 여러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넣어 실습 진행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4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1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555423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public void practice11(){}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정수를 이용해서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자리 비밀번호를 만들려고 하는데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자리 정수를 입력 받아 각 자리 수에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중복되는 값이 없을 경우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 성공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중복 값이 있으면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중복 값 있음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자리수가 안 맞으면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자리 수 안 맞음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제일 앞자리 수의 값은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1~9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사이 정수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ex.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비밀번호 입력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(1000~9999) : </a:t>
            </a:r>
            <a:r>
              <a:rPr lang="en-US" altLang="ko-KR" dirty="0" smtClean="0">
                <a:solidFill>
                  <a:srgbClr val="00C87D"/>
                </a:solidFill>
                <a:latin typeface="Consolas" panose="020B0609020204030204" pitchFamily="49" charset="0"/>
              </a:rPr>
              <a:t>56555		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비밀번호 입력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(1000~9999) 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1234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자리수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안맞음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성공</a:t>
            </a:r>
            <a:endParaRPr lang="en-US" altLang="ko-KR" dirty="0" smtClean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비밀번호 입력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(1000~9999) : </a:t>
            </a:r>
            <a:r>
              <a:rPr lang="en-US" altLang="ko-KR" dirty="0">
                <a:solidFill>
                  <a:srgbClr val="00C87D"/>
                </a:solidFill>
                <a:latin typeface="Consolas" panose="020B0609020204030204" pitchFamily="49" charset="0"/>
              </a:rPr>
              <a:t>5685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실패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0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117</Words>
  <Application>Microsoft Office PowerPoint</Application>
  <PresentationFormat>와이드스크린</PresentationFormat>
  <Paragraphs>26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Lato Black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104</cp:revision>
  <dcterms:created xsi:type="dcterms:W3CDTF">2018-04-10T03:44:26Z</dcterms:created>
  <dcterms:modified xsi:type="dcterms:W3CDTF">2019-03-22T06:22:38Z</dcterms:modified>
</cp:coreProperties>
</file>