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8" r:id="rId14"/>
  </p:sldMasterIdLst>
  <p:notesMasterIdLst>
    <p:notesMasterId r:id="rId16"/>
  </p:notesMasterIdLst>
  <p:sldIdLst>
    <p:sldId id="283" r:id="rId18"/>
    <p:sldId id="300" r:id="rId19"/>
    <p:sldId id="296" r:id="rId20"/>
    <p:sldId id="297" r:id="rId21"/>
    <p:sldId id="294" r:id="rId22"/>
    <p:sldId id="295" r:id="rId23"/>
    <p:sldId id="285" r:id="rId24"/>
    <p:sldId id="286" r:id="rId25"/>
    <p:sldId id="288" r:id="rId26"/>
    <p:sldId id="298" r:id="rId27"/>
    <p:sldId id="299" r:id="rId28"/>
    <p:sldId id="290" r:id="rId29"/>
    <p:sldId id="291" r:id="rId30"/>
    <p:sldId id="292" r:id="rId31"/>
    <p:sldId id="293" r:id="rId32"/>
    <p:sldId id="28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EFEFE"/>
    <a:srgbClr val="653D3D"/>
    <a:srgbClr val="997D7D"/>
    <a:srgbClr val="730057"/>
    <a:srgbClr val="AD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99" autoAdjust="0"/>
    <p:restoredTop sz="95597" autoAdjust="0"/>
  </p:normalViewPr>
  <p:slideViewPr>
    <p:cSldViewPr snapToGrid="0" snapToObjects="1">
      <p:cViewPr varScale="1">
        <p:scale>
          <a:sx n="42" d="100"/>
          <a:sy n="42" d="100"/>
        </p:scale>
        <p:origin x="54" y="1524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2" Type="http://schemas.openxmlformats.org/officeDocument/2006/relationships/slide" Target="slides/slide15.xml"></Relationship><Relationship Id="rId33" Type="http://schemas.openxmlformats.org/officeDocument/2006/relationships/slide" Target="slides/slide16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 기초 기술향상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너무 쉬울 수도 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개념 정리 및 용어 정리를 하자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03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94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25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33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21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15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1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4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0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58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93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02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75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8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slideLayout" Target="../slideLayouts/slideLayout1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1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1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3" Type="http://schemas.openxmlformats.org/officeDocument/2006/relationships/slideLayout" Target="../slideLayouts/slideLayout1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1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3" Type="http://schemas.openxmlformats.org/officeDocument/2006/relationships/slideLayout" Target="../slideLayouts/slideLayout1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notesSlide" Target="../notesSlides/notesSlide16.xml"></Relationship><Relationship Id="rId3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1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1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1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1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slideLayout" Target="../slideLayouts/slideLayout1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1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4305" y="1412875"/>
            <a:ext cx="6786245" cy="4121150"/>
            <a:chOff x="2694305" y="1412875"/>
            <a:chExt cx="6786245" cy="4121150"/>
          </a:xfrm>
        </p:grpSpPr>
        <p:sp>
          <p:nvSpPr>
            <p:cNvPr id="4" name="직사각형 3"/>
            <p:cNvSpPr/>
            <p:nvPr/>
          </p:nvSpPr>
          <p:spPr>
            <a:xfrm>
              <a:off x="2694305" y="1412875"/>
              <a:ext cx="6786245" cy="4121150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855595" y="1552575"/>
              <a:ext cx="6480175" cy="384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 err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조건문</a:t>
              </a:r>
              <a:endPara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실습 문제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29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805" cy="586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7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1525" cy="530606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public void practice7(){}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몸무게를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double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로 입력 받고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BMI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지수를 계산하여 계산 결과에 따라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저체중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정상체중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과체중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비만을 출력하세요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BMI =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몸무게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 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(m) *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(m))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BMI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18.5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미만일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경우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저체중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  18.5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이상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23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미만일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경우 정상체중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BMI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23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이상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25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미만일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경우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과체중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  25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이상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미만일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경우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비만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BMI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이상일 경우 고도 비만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(m)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 입력해 주세요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1.65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(kg)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 입력해 주세요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58.4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BMI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지수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21.45087235996327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정상체중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138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805" cy="586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8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1525" cy="402018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public void practice8(){}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키보드로 두 개의 정수와 연산 기호를 입력 받아 연산 기호에 맞춰 연산 결과를 출력하세요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두 개의 정수 모두 양수일 때만 작동하며 없는 연산 기호를 입력 했을 시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잘못 입력하셨습니다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프로그램을 종료합니다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.”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ex.</a:t>
            </a:r>
          </a:p>
          <a:p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피연산자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입력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피연산자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입력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연산자를 입력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(+,-,*,/,%) 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15 / 4 = 3.750000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2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805" cy="586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9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1525" cy="339661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명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public void practice9(){}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중간고사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기말고사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과제점수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출석회수를 입력하고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Pass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Fail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출력하세요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평가 비율은 중간고사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20%,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기말고사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30%,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과제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30%,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출석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20%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로 이루어져 있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 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출석 비율은 출석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회수의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총 강의 회수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회 중에서 출석한 날만 따진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값으로 계산하세요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70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점 이상일 경우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Pass,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70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점 미만이거나 전체 강의에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30%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이상 결석 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Fail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출력하세요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 예시는 다음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장 참고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]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707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805" cy="586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9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220"/>
            <a:ext cx="10931525" cy="419481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 1.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중간 고사 점수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80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기말 고사 점수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30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과제  점수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60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출석 회수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결과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중간 고사 점수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(20) : 16.0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기말 고사 점수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(30) : 9.0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과제 점수     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18.0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출석 점수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(20) : 18.0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총점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61.0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Fail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점수 미달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4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805" cy="586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9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220"/>
            <a:ext cx="10931525" cy="419481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 2.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중간 고사 점수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80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기말 고사 점수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90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과제  점수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50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출석 회수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결과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중간 고사 점수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(20) : 16.0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기말 고사 점수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(30) : 27.0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과제 점수     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15.0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출석 점수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(20) : 15.0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총점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73.0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6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805" cy="586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9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1525" cy="265620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 3.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중간 고사 점수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기말 고사 점수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80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과제  점수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40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출석 회수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결과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Fail 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출석 회수 부족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(10/20)]</a:t>
            </a:r>
          </a:p>
        </p:txBody>
      </p:sp>
    </p:spTree>
    <p:extLst>
      <p:ext uri="{BB962C8B-B14F-4D97-AF65-F5344CB8AC3E}">
        <p14:creationId xmlns:p14="http://schemas.microsoft.com/office/powerpoint/2010/main" val="312729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805" cy="586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10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1525" cy="504126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명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public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void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practice10(){}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앞에 구현한 실습문제를 선택하여 실행할 수 있는 메뉴화면을 구현하세요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실행할 기능을 선택하세요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메뉴 출력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짝수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홀수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합격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불합격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계절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5.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로그인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6.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권한 확인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7. BMI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8.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계산기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9. P/F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smtClean="0">
                <a:solidFill>
                  <a:srgbClr val="00C87D"/>
                </a:solidFill>
                <a:latin typeface="Consolas" panose="020B0609020204030204" pitchFamily="49" charset="0"/>
              </a:rPr>
              <a:t>4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실습문제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4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41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805" cy="586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문제 안내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1525" cy="216027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기능 제공 클래스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com.kh.practice.chap01.ControlPractice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기능 실행 클래스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com.kh.practice.chap01.Run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한 실습 기능 클래스에 여러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넣어 실습 진행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552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805" cy="586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1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1525" cy="442277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public void practice1(){}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아래 예시와 같이 메뉴를 출력하고 메뉴 번호를 누르면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“OO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메뉴입니다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종료 번호를 누르면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프로그램이 종료됩니다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.”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ex.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입력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수정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조회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삭제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7.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종료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메뉴 번호를 입력하세요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smtClean="0">
                <a:solidFill>
                  <a:srgbClr val="00C87D"/>
                </a:solidFill>
                <a:latin typeface="Consolas" panose="020B0609020204030204" pitchFamily="49" charset="0"/>
              </a:rPr>
              <a:t>3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조회 메뉴입니다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503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>
            <a:spLocks/>
          </p:cNvSpPr>
          <p:nvPr/>
        </p:nvSpPr>
        <p:spPr>
          <a:xfrm rot="0">
            <a:off x="549275" y="257175"/>
            <a:ext cx="11521440" cy="5867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2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349377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 : public void practice2(){}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키보드로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정수를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받은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정수가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양수이면서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짝수일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때만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“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짝수다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”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출력하고</a:t>
            </a:r>
            <a:endParaRPr lang="ko-KR" altLang="en-US">
              <a:solidFill>
                <a:schemeClr val="tx1"/>
              </a:solidFill>
              <a:latin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짝수가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아니면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“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홀수다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“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양수가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아니면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“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양수만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입력해주세요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.”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숫자를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한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개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입력하세요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-8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양수만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입력해주세요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01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3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371030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 : public void practice3(){}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국어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영어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수학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과목의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점수를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키보드로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받고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합계와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평균을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계산하고</a:t>
            </a:r>
            <a:endParaRPr lang="ko-KR" altLang="en-US">
              <a:solidFill>
                <a:schemeClr val="tx1"/>
              </a:solidFill>
              <a:latin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합계와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평균을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이용하여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합격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/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불합격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처리하는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기능을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구현하세요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합격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조건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과목의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점수가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각각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40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이상이면서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평균이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60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이상일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경우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)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합격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했을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경우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과목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점수와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합계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평균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“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축하합니다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합격입니다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!”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출력하고</a:t>
            </a:r>
            <a:endParaRPr lang="ko-KR" altLang="en-US">
              <a:solidFill>
                <a:schemeClr val="tx1"/>
              </a:solidFill>
              <a:latin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불합격인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경우에는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“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불합격입니다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.”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예시는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다음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장에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]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7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3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1525" cy="342963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 1.			ex 2.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국어점수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smtClean="0">
                <a:solidFill>
                  <a:srgbClr val="00C87D"/>
                </a:solidFill>
                <a:latin typeface="Consolas" panose="020B0609020204030204" pitchFamily="49" charset="0"/>
              </a:rPr>
              <a:t>88		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국어점수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88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수학점수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smtClean="0">
                <a:solidFill>
                  <a:srgbClr val="00C87D"/>
                </a:solidFill>
                <a:latin typeface="Consolas" panose="020B0609020204030204" pitchFamily="49" charset="0"/>
              </a:rPr>
              <a:t>50		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수학점수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smtClean="0">
                <a:solidFill>
                  <a:srgbClr val="00C87D"/>
                </a:solidFill>
                <a:latin typeface="Consolas" panose="020B0609020204030204" pitchFamily="49" charset="0"/>
              </a:rPr>
              <a:t>50</a:t>
            </a:r>
            <a:endParaRPr lang="en-US" altLang="ko-KR" dirty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영어점수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smtClean="0">
                <a:solidFill>
                  <a:srgbClr val="00C87D"/>
                </a:solidFill>
                <a:latin typeface="Consolas" panose="020B0609020204030204" pitchFamily="49" charset="0"/>
              </a:rPr>
              <a:t>40		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영어점수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45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불합격입니다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		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국어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88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수학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50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영어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45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합계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183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평균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61.0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축하합니다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합격입니다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1573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4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220"/>
            <a:ext cx="10932160" cy="382968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practice4(){}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pdf파일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11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page)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에서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if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문으로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되어있는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봄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여름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가을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겨울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예제를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switch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문으로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바꿔서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 1.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1~12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사이의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8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8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월은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여름입니다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+mj-ea"/>
                <a:ea typeface="맑은 고딕" charset="0"/>
              </a:rPr>
              <a:t>ex 2.</a:t>
            </a:r>
            <a:endParaRPr lang="ko-KR" altLang="en-US">
              <a:solidFill>
                <a:srgbClr val="000000"/>
              </a:solidFill>
              <a:latin typeface="+mj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1~12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사이의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99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99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월은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잘못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입력된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달입니다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805" cy="586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5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434467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practice5(){}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아이디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비밀번호를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정해두고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로그인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기능을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작성하세요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로그인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성공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“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로그인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성공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”, 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아이디가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틀렸을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“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아이디가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틀렸습니다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.“,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비밀번호가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틀렸을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“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비밀번호가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틀렸습니다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.”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 1.				ex 2.				ex 3.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아이디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ko-KR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minmin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			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아이디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ko-KR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minmin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			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아이디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ko-KR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min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비밀번호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ko-KR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Min1234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	</a:t>
            </a:r>
            <a:r>
              <a:rPr lang="ko-KR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	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비밀번호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ko-KR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min1234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		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비밀번호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ko-KR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Min1234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로그인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성공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			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비밀번호가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틀렸습니다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		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아이디가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틀렸습니다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805" cy="586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6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1525" cy="397827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명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public void practice6(){}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사용자에게 관리자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회원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비회원 중 하나를 입력 받아 각 등급이 행할 수 있는 권한을 출력하세요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관리자는 회원관리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작성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조회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댓글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작성이 가능하고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회원은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작성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조회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댓글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작성이 가능하고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비회원은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조회만 가능합니다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권한을 확인하고자 하는 회원 등급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00C87D"/>
                </a:solidFill>
                <a:latin typeface="Consolas" panose="020B0609020204030204" pitchFamily="49" charset="0"/>
              </a:rPr>
              <a:t>관리자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회원관리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게시글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관리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게시글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작성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댓글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작성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게시글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조회 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4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182</Paragraphs>
  <Words>935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user1</dc:creator>
  <cp:lastModifiedBy>민 경민</cp:lastModifiedBy>
  <dc:title>PowerPoint 프레젠테이션</dc:title>
  <cp:version>9.101.12.38406</cp:version>
  <dcterms:modified xsi:type="dcterms:W3CDTF">2019-11-12T05:54:45Z</dcterms:modified>
</cp:coreProperties>
</file>