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1" r:id="rId14"/>
  </p:sldMasterIdLst>
  <p:notesMasterIdLst>
    <p:notesMasterId r:id="rId16"/>
  </p:notesMasterIdLst>
  <p:sldIdLst>
    <p:sldId id="283" r:id="rId18"/>
    <p:sldId id="300" r:id="rId19"/>
    <p:sldId id="301" r:id="rId20"/>
    <p:sldId id="291" r:id="rId21"/>
    <p:sldId id="287" r:id="rId22"/>
    <p:sldId id="290" r:id="rId23"/>
    <p:sldId id="302" r:id="rId24"/>
    <p:sldId id="30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3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53D3D"/>
    <a:srgbClr val="997D7D"/>
    <a:srgbClr val="730057"/>
    <a:srgbClr val="AD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8599" autoAdjust="0"/>
    <p:restoredTop sz="95597" autoAdjust="0"/>
  </p:normalViewPr>
  <p:slideViewPr>
    <p:cSldViewPr snapToGrid="0" snapToObjects="1">
      <p:cViewPr varScale="1">
        <p:scale>
          <a:sx n="50" d="100"/>
          <a:sy n="50" d="100"/>
        </p:scale>
        <p:origin x="43" y="720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 기초 기술향상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너무 쉬울 수도 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개념 정리 및 용어 정리를 하자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5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2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01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4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1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1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1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1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4305" y="1412875"/>
            <a:ext cx="6786245" cy="4121150"/>
            <a:chOff x="2694305" y="1412875"/>
            <a:chExt cx="6786245" cy="4121150"/>
          </a:xfrm>
        </p:grpSpPr>
        <p:sp>
          <p:nvSpPr>
            <p:cNvPr id="4" name="직사각형 3"/>
            <p:cNvSpPr/>
            <p:nvPr/>
          </p:nvSpPr>
          <p:spPr>
            <a:xfrm>
              <a:off x="2694305" y="1412875"/>
              <a:ext cx="6786245" cy="4121150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855595" y="1552575"/>
              <a:ext cx="6480175" cy="384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dirty="0" err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반복문</a:t>
              </a:r>
              <a:endPara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실습 문제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29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+mn-ea"/>
                <a:ea typeface="맑은 고딕" charset="0"/>
                <a:cs typeface="Lato Black" charset="0"/>
              </a:rPr>
              <a:t>1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+mn-ea"/>
                <a:ea typeface="맑은 고딕" charset="0"/>
                <a:cs typeface="Lato Black" charset="0"/>
              </a:rPr>
              <a:t>3</a:t>
            </a:r>
            <a:endParaRPr lang="ko-KR" altLang="en-US" sz="3200" b="1">
              <a:latin typeface="+mn-ea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436118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 void practice1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3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사용자로부터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받은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하나의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값이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소수인지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판별하는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프로그램을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구현하세요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단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수가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보다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작은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경우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“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잘못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입력하셨습니다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.”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 sz="1400">
                <a:solidFill>
                  <a:schemeClr val="tx1"/>
                </a:solidFill>
                <a:latin typeface="+mn-ea"/>
                <a:ea typeface="맑은 고딕" charset="0"/>
              </a:rPr>
              <a:t>* ‘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소수</a:t>
            </a:r>
            <a:r>
              <a:rPr lang="en-US" altLang="ko-KR" sz="1400">
                <a:solidFill>
                  <a:schemeClr val="tx1"/>
                </a:solidFill>
                <a:latin typeface="+mn-ea"/>
                <a:ea typeface="맑은 고딕" charset="0"/>
              </a:rPr>
              <a:t>’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는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+mn-ea"/>
                <a:ea typeface="맑은 고딕" charset="0"/>
              </a:rPr>
              <a:t>n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을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+mn-ea"/>
                <a:ea typeface="맑은 고딕" charset="0"/>
              </a:rPr>
              <a:t>1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부터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+mn-ea"/>
                <a:ea typeface="맑은 고딕" charset="0"/>
              </a:rPr>
              <a:t>n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까지로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나누었을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때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나누어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떨어지는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수가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+mn-ea"/>
                <a:ea typeface="맑은 고딕" charset="0"/>
              </a:rPr>
              <a:t>1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과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+mn-ea"/>
                <a:ea typeface="맑은 고딕" charset="0"/>
              </a:rPr>
              <a:t>n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뿐인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수를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말한다</a:t>
            </a:r>
            <a:r>
              <a:rPr lang="en-US" altLang="ko-KR" sz="1400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 sz="1400">
                <a:solidFill>
                  <a:schemeClr val="tx1"/>
                </a:solidFill>
                <a:latin typeface="+mn-ea"/>
                <a:ea typeface="맑은 고딕" charset="0"/>
              </a:rPr>
              <a:t>   ex) 2, 3, 5, 7, 11 …</a:t>
            </a:r>
            <a:endParaRPr lang="ko-KR" altLang="en-US" sz="1400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 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5		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9		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0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소수입니다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 		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소수가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아닙니다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	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잘못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입력하셨습니다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	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3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1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4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371030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 void practice1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4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부터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사용자가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수까지의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소수를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모두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출력하고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소수의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개수를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단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수가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보다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작은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경우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“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잘못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입력하셨습니다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.”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11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2 3 5 7 11 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2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부터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11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까지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소수의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개수는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5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개입니다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2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1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5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51054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 void practice1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5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부터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사용자에게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받은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수까지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중에서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	1) 2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3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배수를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모두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출력하고</a:t>
            </a:r>
            <a:endParaRPr lang="ko-KR" altLang="en-US">
              <a:solidFill>
                <a:schemeClr val="tx1"/>
              </a:solidFill>
              <a:latin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	2) 2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3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공배수의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개수를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 sz="1400">
                <a:solidFill>
                  <a:schemeClr val="tx1"/>
                </a:solidFill>
                <a:latin typeface="+mn-ea"/>
                <a:ea typeface="맑은 고딕" charset="0"/>
              </a:rPr>
              <a:t>* ‘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공배수</a:t>
            </a:r>
            <a:r>
              <a:rPr lang="en-US" altLang="ko-KR" sz="1400">
                <a:solidFill>
                  <a:schemeClr val="tx1"/>
                </a:solidFill>
                <a:latin typeface="+mn-ea"/>
                <a:ea typeface="맑은 고딕" charset="0"/>
              </a:rPr>
              <a:t>’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는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둘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이상의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수의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공통인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배수라는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뜻으로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어떤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수를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해당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수들로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나눴을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때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endParaRPr lang="ko-KR" altLang="en-US" sz="1400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모두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나머지가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+mn-ea"/>
                <a:ea typeface="맑은 고딕" charset="0"/>
              </a:rPr>
              <a:t>0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이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나오는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맑은 고딕" charset="0"/>
              </a:rPr>
              <a:t>수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endParaRPr lang="ko-KR" altLang="en-US" sz="1400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 sz="1400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자연수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하나를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입력하세요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15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2 3 4 6 8 9 10 12 14 15 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count : 2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0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16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375158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 void practice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16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다음과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같은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실행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예제를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구현하세요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3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***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58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17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358394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 void practice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17(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다음과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같은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실행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예제를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구현하세요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5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*****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 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 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 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*****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2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텍스트 상자 57"/>
          <p:cNvSpPr txBox="1">
            <a:spLocks/>
          </p:cNvSpPr>
          <p:nvPr/>
        </p:nvSpPr>
        <p:spPr>
          <a:xfrm rot="0">
            <a:off x="549275" y="257175"/>
            <a:ext cx="115214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18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633730" y="1125855"/>
            <a:ext cx="10932160" cy="3751580"/>
          </a:xfrm>
          <a:prstGeom prst="roundRect"/>
          <a:noFill/>
          <a:ln w="19050" cap="flat" cmpd="sng">
            <a:solidFill>
              <a:schemeClr val="tx2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 void practice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18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다음과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같은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실행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예제를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구현하세요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ko-KR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4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Consolas" charset="0"/>
                <a:ea typeface="맑은 고딕" charset="0"/>
              </a:rPr>
              <a:t>   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 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***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*****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*******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Consolas" charset="0"/>
                <a:ea typeface="맑은 고딕" charset="0"/>
              </a:rPr>
              <a:t>  *****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Consolas" charset="0"/>
                <a:ea typeface="맑은 고딕" charset="0"/>
              </a:rPr>
              <a:t>   ***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Consolas" charset="0"/>
                <a:ea typeface="맑은 고딕" charset="0"/>
              </a:rPr>
              <a:t>    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텍스트 상자 57"/>
          <p:cNvSpPr txBox="1">
            <a:spLocks/>
          </p:cNvSpPr>
          <p:nvPr/>
        </p:nvSpPr>
        <p:spPr>
          <a:xfrm rot="0">
            <a:off x="549275" y="257175"/>
            <a:ext cx="115214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19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633730" y="1125855"/>
            <a:ext cx="10932160" cy="3751580"/>
          </a:xfrm>
          <a:prstGeom prst="roundRect"/>
          <a:noFill/>
          <a:ln w="19050" cap="flat" cmpd="sng">
            <a:solidFill>
              <a:schemeClr val="tx2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 void practice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19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다음과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같은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실행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예제를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구현하세요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ko-KR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4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Consolas" charset="0"/>
                <a:ea typeface="맑은 고딕" charset="0"/>
              </a:rPr>
              <a:t>   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 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</a:t>
            </a:r>
            <a:r>
              <a:rPr lang="ko-KR" sz="1800">
                <a:solidFill>
                  <a:srgbClr val="000000"/>
                </a:solidFill>
                <a:latin typeface="Consolas" charset="0"/>
                <a:ea typeface="맑은 고딕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</a:t>
            </a:r>
            <a:r>
              <a:rPr lang="ko-KR" sz="1800">
                <a:solidFill>
                  <a:srgbClr val="000000"/>
                </a:solidFill>
                <a:latin typeface="Consolas" charset="0"/>
                <a:ea typeface="맑은 고딕" charset="0"/>
              </a:rPr>
              <a:t>  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</a:t>
            </a:r>
            <a:r>
              <a:rPr lang="ko-KR" sz="1800">
                <a:solidFill>
                  <a:srgbClr val="000000"/>
                </a:solidFill>
                <a:latin typeface="Consolas" charset="0"/>
                <a:ea typeface="맑은 고딕" charset="0"/>
              </a:rPr>
              <a:t>    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Consolas" charset="0"/>
                <a:ea typeface="맑은 고딕" charset="0"/>
              </a:rPr>
              <a:t>  *   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Consolas" charset="0"/>
                <a:ea typeface="맑은 고딕" charset="0"/>
              </a:rPr>
              <a:t>   * 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Consolas" charset="0"/>
                <a:ea typeface="맑은 고딕" charset="0"/>
              </a:rPr>
              <a:t>    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107</Paragraphs>
  <Words>391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user1</dc:creator>
  <cp:lastModifiedBy>민 경민</cp:lastModifiedBy>
  <dc:title>PowerPoint 프레젠테이션</dc:title>
  <cp:version>9.101.12.38406</cp:version>
  <dcterms:modified xsi:type="dcterms:W3CDTF">2019-03-23T21:18:40Z</dcterms:modified>
</cp:coreProperties>
</file>