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4" r:id="rId38"/>
    <p:sldMasterId id="2147483745" r:id="rId40"/>
    <p:sldMasterId id="2147483746" r:id="rId42"/>
  </p:sldMasterIdLst>
  <p:notesMasterIdLst>
    <p:notesMasterId r:id="rId44"/>
  </p:notesMasterIdLst>
  <p:sldIdLst>
    <p:sldId id="283" r:id="rId46"/>
    <p:sldId id="306" r:id="rId47"/>
    <p:sldId id="307" r:id="rId48"/>
    <p:sldId id="308" r:id="rId49"/>
    <p:sldId id="313" r:id="rId50"/>
    <p:sldId id="309" r:id="rId51"/>
    <p:sldId id="310" r:id="rId52"/>
    <p:sldId id="304" r:id="rId53"/>
    <p:sldId id="292" r:id="rId54"/>
    <p:sldId id="312" r:id="rId55"/>
    <p:sldId id="285" r:id="rId56"/>
    <p:sldId id="289" r:id="rId57"/>
    <p:sldId id="314" r:id="rId58"/>
    <p:sldId id="315" r:id="rId59"/>
    <p:sldId id="316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3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53D3D"/>
    <a:srgbClr val="997D7D"/>
    <a:srgbClr val="730057"/>
    <a:srgbClr val="AD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8599" autoAdjust="0"/>
    <p:restoredTop sz="95597" autoAdjust="0"/>
  </p:normalViewPr>
  <p:slideViewPr>
    <p:cSldViewPr snapToGrid="0" snapToObjects="1">
      <p:cViewPr varScale="1">
        <p:scale>
          <a:sx n="65" d="100"/>
          <a:sy n="65" d="100"/>
        </p:scale>
        <p:origin x="78" y="13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8" Type="http://schemas.openxmlformats.org/officeDocument/2006/relationships/slideMaster" Target="slideMasters/slideMaster1.xml"></Relationship><Relationship Id="rId39" Type="http://schemas.openxmlformats.org/officeDocument/2006/relationships/theme" Target="theme/theme1.xml"></Relationship><Relationship Id="rId40" Type="http://schemas.openxmlformats.org/officeDocument/2006/relationships/slideMaster" Target="slideMasters/slideMaster2.xml"></Relationship><Relationship Id="rId42" Type="http://schemas.openxmlformats.org/officeDocument/2006/relationships/slideMaster" Target="slideMasters/slideMaster3.xml"></Relationship><Relationship Id="rId44" Type="http://schemas.openxmlformats.org/officeDocument/2006/relationships/notesMaster" Target="notesMasters/notesMaster1.xml"></Relationship><Relationship Id="rId46" Type="http://schemas.openxmlformats.org/officeDocument/2006/relationships/slide" Target="slides/slide1.xml"></Relationship><Relationship Id="rId47" Type="http://schemas.openxmlformats.org/officeDocument/2006/relationships/slide" Target="slides/slide2.xml"></Relationship><Relationship Id="rId48" Type="http://schemas.openxmlformats.org/officeDocument/2006/relationships/slide" Target="slides/slide3.xml"></Relationship><Relationship Id="rId49" Type="http://schemas.openxmlformats.org/officeDocument/2006/relationships/slide" Target="slides/slide4.xml"></Relationship><Relationship Id="rId50" Type="http://schemas.openxmlformats.org/officeDocument/2006/relationships/slide" Target="slides/slide5.xml"></Relationship><Relationship Id="rId51" Type="http://schemas.openxmlformats.org/officeDocument/2006/relationships/slide" Target="slides/slide6.xml"></Relationship><Relationship Id="rId52" Type="http://schemas.openxmlformats.org/officeDocument/2006/relationships/slide" Target="slides/slide7.xml"></Relationship><Relationship Id="rId53" Type="http://schemas.openxmlformats.org/officeDocument/2006/relationships/slide" Target="slides/slide8.xml"></Relationship><Relationship Id="rId54" Type="http://schemas.openxmlformats.org/officeDocument/2006/relationships/slide" Target="slides/slide9.xml"></Relationship><Relationship Id="rId55" Type="http://schemas.openxmlformats.org/officeDocument/2006/relationships/slide" Target="slides/slide10.xml"></Relationship><Relationship Id="rId56" Type="http://schemas.openxmlformats.org/officeDocument/2006/relationships/slide" Target="slides/slide11.xml"></Relationship><Relationship Id="rId57" Type="http://schemas.openxmlformats.org/officeDocument/2006/relationships/slide" Target="slides/slide12.xml"></Relationship><Relationship Id="rId58" Type="http://schemas.openxmlformats.org/officeDocument/2006/relationships/slide" Target="slides/slide13.xml"></Relationship><Relationship Id="rId59" Type="http://schemas.openxmlformats.org/officeDocument/2006/relationships/slide" Target="slides/slide14.xml"></Relationship><Relationship Id="rId60" Type="http://schemas.openxmlformats.org/officeDocument/2006/relationships/slide" Target="slides/slide15.xml"></Relationship><Relationship Id="rId76" Type="http://schemas.openxmlformats.org/officeDocument/2006/relationships/viewProps" Target="viewProps.xml"></Relationship><Relationship Id="rId7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 기초 기술향상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너무 쉬울 수도 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개념 정리 및 용어 정리를 하자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6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2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7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2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7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6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6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5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2424924141.jpe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242493258467.jpeg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25400" y="6786880"/>
            <a:ext cx="12242165" cy="97155"/>
          </a:xfrm>
          <a:prstGeom prst="rect"/>
          <a:solidFill>
            <a:srgbClr val="D9D9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25400" y="6786880"/>
            <a:ext cx="12242165" cy="97155"/>
          </a:xfrm>
          <a:prstGeom prst="rect"/>
          <a:solidFill>
            <a:srgbClr val="D9D9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slideLayout" Target="../slideLayouts/slideLayout16.xml"></Relationship><Relationship Id="rId5" Type="http://schemas.openxmlformats.org/officeDocument/2006/relationships/slideLayout" Target="../slideLayouts/slideLayout17.xml"></Relationship><Relationship Id="rId6" Type="http://schemas.openxmlformats.org/officeDocument/2006/relationships/slideLayout" Target="../slideLayouts/slideLayout18.xml"></Relationship><Relationship Id="rId7" Type="http://schemas.openxmlformats.org/officeDocument/2006/relationships/slideLayout" Target="../slideLayouts/slideLayout19.xml"></Relationship><Relationship Id="rId8" Type="http://schemas.openxmlformats.org/officeDocument/2006/relationships/slideLayout" Target="../slideLayouts/slideLayout20.xml"></Relationship><Relationship Id="rId9" Type="http://schemas.openxmlformats.org/officeDocument/2006/relationships/slideLayout" Target="../slideLayouts/slideLayout21.xml"></Relationship><Relationship Id="rId10" Type="http://schemas.openxmlformats.org/officeDocument/2006/relationships/slideLayout" Target="../slideLayouts/slideLayout22.xml"></Relationship><Relationship Id="rId11" Type="http://schemas.openxmlformats.org/officeDocument/2006/relationships/slideLayout" Target="../slideLayouts/slideLayout23.xml"></Relationship><Relationship Id="rId12" Type="http://schemas.openxmlformats.org/officeDocument/2006/relationships/slideLayout" Target="../slideLayouts/slideLayout24.xml"></Relationship><Relationship Id="rId13" Type="http://schemas.openxmlformats.org/officeDocument/2006/relationships/image" Target="../media/fImage54961806334.png"></Relationship><Relationship Id="rId14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5.xml"></Relationship><Relationship Id="rId2" Type="http://schemas.openxmlformats.org/officeDocument/2006/relationships/slideLayout" Target="../slideLayouts/slideLayout26.xml"></Relationship><Relationship Id="rId3" Type="http://schemas.openxmlformats.org/officeDocument/2006/relationships/slideLayout" Target="../slideLayouts/slideLayout27.xml"></Relationship><Relationship Id="rId4" Type="http://schemas.openxmlformats.org/officeDocument/2006/relationships/slideLayout" Target="../slideLayouts/slideLayout28.xml"></Relationship><Relationship Id="rId5" Type="http://schemas.openxmlformats.org/officeDocument/2006/relationships/slideLayout" Target="../slideLayouts/slideLayout29.xml"></Relationship><Relationship Id="rId6" Type="http://schemas.openxmlformats.org/officeDocument/2006/relationships/slideLayout" Target="../slideLayouts/slideLayout30.xml"></Relationship><Relationship Id="rId7" Type="http://schemas.openxmlformats.org/officeDocument/2006/relationships/slideLayout" Target="../slideLayouts/slideLayout31.xml"></Relationship><Relationship Id="rId8" Type="http://schemas.openxmlformats.org/officeDocument/2006/relationships/slideLayout" Target="../slideLayouts/slideLayout32.xml"></Relationship><Relationship Id="rId9" Type="http://schemas.openxmlformats.org/officeDocument/2006/relationships/slideLayout" Target="../slideLayouts/slideLayout33.xml"></Relationship><Relationship Id="rId10" Type="http://schemas.openxmlformats.org/officeDocument/2006/relationships/slideLayout" Target="../slideLayouts/slideLayout34.xml"></Relationship><Relationship Id="rId11" Type="http://schemas.openxmlformats.org/officeDocument/2006/relationships/slideLayout" Target="../slideLayouts/slideLayout35.xml"></Relationship><Relationship Id="rId12" Type="http://schemas.openxmlformats.org/officeDocument/2006/relationships/slideLayout" Target="../slideLayouts/slideLayout36.xml"></Relationship><Relationship Id="rId13" Type="http://schemas.openxmlformats.org/officeDocument/2006/relationships/image" Target="../media/fImage54962646500.png"></Relationship><Relationship Id="rId14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pic>
        <p:nvPicPr>
          <p:cNvPr id="7" name="그림 6" descr="C:/Users/alsru/AppData/Roaming/PolarisOffice/ETemp/3212_17487216/fImage5496180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473055" y="155575"/>
            <a:ext cx="1503680" cy="387985"/>
          </a:xfrm>
          <a:prstGeom prst="rect"/>
          <a:noFill/>
          <a:ln w="0">
            <a:noFill/>
            <a:prstDash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defTabSz="50800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2019-03-24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pic>
        <p:nvPicPr>
          <p:cNvPr id="7" name="그림 6" descr="C:/Users/alsru/AppData/Roaming/PolarisOffice/ETemp/3212_17487216/fImage5496264650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473055" y="155575"/>
            <a:ext cx="1503680" cy="387985"/>
          </a:xfrm>
          <a:prstGeom prst="rect"/>
          <a:noFill/>
          <a:ln w="0">
            <a:noFill/>
            <a:prstDash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1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1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1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4305" y="1412875"/>
            <a:ext cx="6786245" cy="4121150"/>
            <a:chOff x="2694305" y="1412875"/>
            <a:chExt cx="6786245" cy="4121150"/>
          </a:xfrm>
        </p:grpSpPr>
        <p:sp>
          <p:nvSpPr>
            <p:cNvPr id="4" name="직사각형 3"/>
            <p:cNvSpPr/>
            <p:nvPr/>
          </p:nvSpPr>
          <p:spPr>
            <a:xfrm>
              <a:off x="2694305" y="1412875"/>
              <a:ext cx="6786245" cy="4121150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55595" y="1552575"/>
              <a:ext cx="6480175" cy="384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반복문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 문제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2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7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47021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7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연산자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(+, -, *, /, %)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+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10 + 4 = 14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연산자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(+, -, *, /, %) : /		   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연산자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(+, -, *, /, %) : /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10 				   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 				   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10 / 4 = 2				      0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으로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나눌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없습니다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다시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입력해주세요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연산자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(+, -, *, /, %) : ^ 		   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연산자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(+, -, *, /, %)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exit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10 				     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프로그램을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종료합니다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2 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없는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연산자입니다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다시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입력해주세요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6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8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5248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9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52488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9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같은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실행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예제를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  <a:p>
            <a:pPr marL="0" indent="0" defTabSz="508000"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*</a:t>
            </a:r>
            <a:endParaRPr lang="ko-KR" altLang="en-US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4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텍스트 상자 57"/>
          <p:cNvSpPr txBox="1">
            <a:spLocks/>
          </p:cNvSpPr>
          <p:nvPr/>
        </p:nvSpPr>
        <p:spPr>
          <a:xfrm rot="0">
            <a:off x="549275" y="257175"/>
            <a:ext cx="11521440" cy="5842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3200" b="1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▶ 실습문제1</a:t>
            </a:r>
            <a:r>
              <a:rPr lang="ko-KR" sz="3200" b="1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0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33730" y="1125220"/>
            <a:ext cx="10932160" cy="3508375"/>
          </a:xfrm>
          <a:prstGeom prst="roundRect"/>
          <a:noFill/>
          <a:ln w="19050" cap="flat" cmpd="sng">
            <a:solidFill>
              <a:schemeClr val="tx2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메소드 명 : public void practice1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다음과 같은 실행 예제를 구현하세요.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ex.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정수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입력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텍스트 상자 57"/>
          <p:cNvSpPr txBox="1">
            <a:spLocks/>
          </p:cNvSpPr>
          <p:nvPr/>
        </p:nvSpPr>
        <p:spPr>
          <a:xfrm rot="0">
            <a:off x="549275" y="257175"/>
            <a:ext cx="11521440" cy="5842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3200" b="1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▶ 실습문제1</a:t>
            </a:r>
            <a:r>
              <a:rPr lang="ko-KR" sz="3200" b="1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33730" y="1125220"/>
            <a:ext cx="10932160" cy="3508375"/>
          </a:xfrm>
          <a:prstGeom prst="roundRect"/>
          <a:noFill/>
          <a:ln w="19050" cap="flat" cmpd="sng">
            <a:solidFill>
              <a:schemeClr val="tx2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메소드 명 : public void practice1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다음과 같은 실행 예제를 구현하세요.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ex.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정수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입력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 charset="0"/>
                <a:ea typeface="Consolas" charset="0"/>
              </a:rPr>
              <a:t>*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Consolas" charset="0"/>
                <a:ea typeface="맑은 고딕" charset="0"/>
              </a:rPr>
              <a:t>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텍스트 상자 57"/>
          <p:cNvSpPr txBox="1">
            <a:spLocks/>
          </p:cNvSpPr>
          <p:nvPr/>
        </p:nvSpPr>
        <p:spPr>
          <a:xfrm rot="0">
            <a:off x="549275" y="257175"/>
            <a:ext cx="11521440" cy="5842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3200" b="1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▶ 실습문제1</a:t>
            </a:r>
            <a:r>
              <a:rPr lang="ko-KR" sz="3200" b="1">
                <a:solidFill>
                  <a:srgbClr val="00000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2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33730" y="1125855"/>
            <a:ext cx="10932160" cy="3308985"/>
          </a:xfrm>
          <a:prstGeom prst="roundRect"/>
          <a:noFill/>
          <a:ln w="19050" cap="flat" cmpd="sng">
            <a:solidFill>
              <a:schemeClr val="tx2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메소드 명 : public void practice1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다음과 같은 실행 예제를 구현하세요.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ex.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정수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입력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*******</a:t>
            </a:r>
            <a:endParaRPr lang="ko-KR" altLang="en-US" sz="1800">
              <a:solidFill>
                <a:srgbClr val="000000"/>
              </a:solidFill>
              <a:latin typeface="Consolas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805" cy="586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문제 안내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1525" cy="216027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제공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com.kh.practice.chap02.loop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LoopPractice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기능 실행 클래스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com.kh.practice.chap02.run.Run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실습 기능 클래스에 여러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넣어 실습 진행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51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1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795" cy="375221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사용자로부터 한 개의 값을 입력 받아 1부터 그 숫자까지의 숫자들을 모두 출력하세요.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단, 입력한 수는 1보다 크거나 같아야 합니다.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만일,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1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미만의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입력됐다면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“1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숫자를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출력되면서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값을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입력하도록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1 2 3 4 					</a:t>
            </a: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입력해주세요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			</a:t>
            </a: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			1 2 3 4 5 6 7 8 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0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>
            <a:spLocks/>
          </p:cNvSpPr>
          <p:nvPr/>
        </p:nvSpPr>
        <p:spPr>
          <a:xfrm rot="0">
            <a:off x="572770" y="257175"/>
            <a:ext cx="1152144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2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795" cy="37217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사용자로부터 한 개의 값을 입력 받아 1부터 그 숫자까지의 모든 숫자를 거꾸로 출력하세요.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단, 입력한 수는 1보다 크거나 같아야 합니다. 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만일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, 1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미만의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입력됐다면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“1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숫자를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출력되면서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값을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입력하도록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4 3 2 1 					</a:t>
            </a: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  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입력해주세요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			</a:t>
            </a: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이상의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						8 7 6 5 4 3 2 1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3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30753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3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부터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사용자에게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수까지의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정수들의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합을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정수를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하나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입력하세요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1 + 2 + 3 + 4 + 5 + 6 + 7 + 8 = 36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0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4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795" cy="477329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사용자로부터 두 개의 값을 입력 받아 그 사이의 숫자를 모두 출력하세요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 만일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, 1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미만의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입력됐다면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“1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이상의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숫자를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출력되면서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값을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입력하도록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ex.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첫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8	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첫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4	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첫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9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4 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	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8 	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0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4 5 6 7 8 		4 5 6 7 8 		1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이상의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숫자를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입력해주세요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						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첫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6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						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번째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sz="1800">
                <a:solidFill>
                  <a:srgbClr val="000000"/>
                </a:solidFill>
                <a:latin typeface="Consolas" charset="0"/>
                <a:ea typeface="맑은 고딕" charset="0"/>
              </a:rPr>
              <a:t>숫자</a:t>
            </a: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 : </a:t>
            </a:r>
            <a:r>
              <a:rPr sz="1800">
                <a:solidFill>
                  <a:srgbClr val="00C87D"/>
                </a:solidFill>
                <a:latin typeface="Consolas" charset="0"/>
                <a:ea typeface="Consolas" charset="0"/>
              </a:rPr>
              <a:t>2</a:t>
            </a:r>
            <a:endParaRPr lang="ko-KR" altLang="en-US" sz="1800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algn="l" defTabSz="914400" eaLnBrk="1" latinLnBrk="1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Consolas" charset="0"/>
                <a:ea typeface="Consolas" charset="0"/>
              </a:rPr>
              <a:t>						2 3 4 5 6 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9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5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795" cy="544703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사용자로부터 입력 받은 숫자의 단부터 9단까지 출력하세요.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단 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, 9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초과하는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입력됐다면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“9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이하의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숫자를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출력되면서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사용자가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값을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입력하도록</a:t>
            </a:r>
            <a:r>
              <a:rPr lang="ko-KR" altLang="en-US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하세요</a:t>
            </a:r>
            <a:r>
              <a:rPr lang="en-US" altLang="ko-KR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		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10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4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			9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이하의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숫자만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입력해주세요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.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5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			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8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6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			===== 8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7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			===== 9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8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 9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=====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해당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단의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내용들은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길이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상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생략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)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4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6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553466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6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사용자로부터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시작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공차를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일정한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커지거나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작아지는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프로그램을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구현하세요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단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출력되는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숫자는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총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10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개입니다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* ‘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공차</a:t>
            </a: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’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는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숫자들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사이에서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일정한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숫자의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차가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존재하는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것을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charset="0"/>
              </a:rPr>
              <a:t>말한다</a:t>
            </a: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ex) 2, 7, 12, 17, 22 …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chemeClr val="tx1"/>
                </a:solidFill>
                <a:latin typeface="+mn-ea"/>
                <a:ea typeface="맑은 고딕" charset="0"/>
              </a:rPr>
              <a:t>           5  5    5    5  =&gt; </a:t>
            </a:r>
            <a:r>
              <a:rPr lang="ko-KR" altLang="en-US" sz="1200">
                <a:solidFill>
                  <a:schemeClr val="tx1"/>
                </a:solidFill>
                <a:latin typeface="맑은 고딕" charset="0"/>
              </a:rPr>
              <a:t>여기서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맑은 고딕" charset="0"/>
              </a:rPr>
              <a:t>공차는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n-ea"/>
                <a:ea typeface="맑은 고딕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시작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onsolas" charset="0"/>
              </a:rPr>
              <a:t>숫자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4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rgbClr val="000000"/>
                </a:solidFill>
                <a:latin typeface="Consolas" charset="0"/>
              </a:rPr>
              <a:t>공차</a:t>
            </a:r>
            <a:r>
              <a:rPr lang="ko-KR" altLang="en-US">
                <a:solidFill>
                  <a:srgbClr val="0000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: </a:t>
            </a:r>
            <a:r>
              <a:rPr lang="en-US" altLang="ko-KR">
                <a:solidFill>
                  <a:srgbClr val="00C87D"/>
                </a:solidFill>
                <a:latin typeface="Consolas" charset="0"/>
                <a:ea typeface="Consolas" charset="0"/>
              </a:rPr>
              <a:t>3</a:t>
            </a:r>
            <a:endParaRPr lang="ko-KR" altLang="en-US">
              <a:solidFill>
                <a:srgbClr val="00C87D"/>
              </a:solidFill>
              <a:latin typeface="Consolas" charset="0"/>
              <a:ea typeface="Consolas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</a:pPr>
            <a:r>
              <a:rPr lang="en-US" altLang="ko-KR">
                <a:solidFill>
                  <a:srgbClr val="000000"/>
                </a:solidFill>
                <a:latin typeface="Consolas" charset="0"/>
                <a:ea typeface="Consolas" charset="0"/>
              </a:rPr>
              <a:t>4 7 10 13 16 19 22 25 28 31</a:t>
            </a:r>
            <a:endParaRPr lang="ko-KR" altLang="en-US">
              <a:solidFill>
                <a:srgbClr val="000000"/>
              </a:solidFill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14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  <a:defRPr/>
            </a:pPr>
            <a:r>
              <a:rPr lang="en-US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▶ </a:t>
            </a:r>
            <a:r>
              <a:rPr lang="ko-KR" altLang="en-US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실습문제</a:t>
            </a:r>
            <a:r>
              <a:rPr lang="ko-KR" altLang="ko-KR" sz="3200" b="1"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Lato Black" charset="0"/>
              </a:rPr>
              <a:t>7</a:t>
            </a:r>
            <a:endParaRPr lang="ko-KR" altLang="en-US" sz="3200" b="1">
              <a:latin typeface="맑은 고딕" charset="0"/>
              <a:ea typeface="맑은 고딕" charset="0"/>
              <a:cs typeface="Lato Black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730" y="1125855"/>
            <a:ext cx="10932160" cy="470217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메소드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명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: public void practice</a:t>
            </a:r>
            <a:r>
              <a:rPr lang="ko-KR" altLang="ko-KR">
                <a:solidFill>
                  <a:schemeClr val="tx1"/>
                </a:solidFill>
                <a:latin typeface="+mn-ea"/>
                <a:ea typeface="맑은 고딕" charset="0"/>
              </a:rPr>
              <a:t>7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(){}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개와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받고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따라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알맞은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결과를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단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해당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프로그램은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“exit”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라는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값이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들어올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때까지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무한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반복하며</a:t>
            </a:r>
            <a:endParaRPr lang="ko-KR" altLang="en-US">
              <a:solidFill>
                <a:schemeClr val="tx1"/>
              </a:solidFill>
              <a:latin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exit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들어오면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프로그램을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종료합니다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종료합니다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또한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나누기이면서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번째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정수가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들어오면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“0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나눌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수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없습니다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를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출력하며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,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없는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들어올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없는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연산자입니다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입력해주세요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.”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라고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출력하고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경우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모두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처음으로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돌아가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사용자가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연산자부터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입력하도록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하세요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.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  <a:p>
            <a:pPr marL="0" indent="0" defTabSz="508000">
              <a:lnSpc>
                <a:spcPct val="150000"/>
              </a:lnSpc>
              <a:buFontTx/>
              <a:buNone/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다음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출력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예시</a:t>
            </a:r>
            <a:r>
              <a:rPr lang="ko-KR" altLang="en-US">
                <a:solidFill>
                  <a:schemeClr val="tx1"/>
                </a:solidFill>
                <a:latin typeface="+mn-ea"/>
                <a:ea typeface="맑은 고딕" charset="0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 charset="0"/>
              </a:rPr>
              <a:t>참고</a:t>
            </a:r>
            <a:r>
              <a:rPr lang="en-US" altLang="ko-KR">
                <a:solidFill>
                  <a:schemeClr val="tx1"/>
                </a:solidFill>
                <a:latin typeface="+mn-ea"/>
                <a:ea typeface="맑은 고딕" charset="0"/>
              </a:rPr>
              <a:t>]</a:t>
            </a:r>
            <a:endParaRPr lang="ko-KR" altLang="en-US">
              <a:solidFill>
                <a:schemeClr val="tx1"/>
              </a:solidFill>
              <a:latin typeface="+mn-ea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192</Paragraphs>
  <Words>796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user1</dc:creator>
  <cp:lastModifiedBy>민 경민</cp:lastModifiedBy>
  <dc:title>PowerPoint 프레젠테이션</dc:title>
  <cp:version>9.101.12.38406</cp:version>
  <dcterms:modified xsi:type="dcterms:W3CDTF">2019-11-13T06:52:33Z</dcterms:modified>
</cp:coreProperties>
</file>