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58A4F-F23F-4421-B33A-C23D64104353}" v="84" dt="2019-04-09T01:34:54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awadros" userId="7479b61149821074" providerId="LiveId" clId="{335A271B-995D-4D2E-B414-EE5E0F918613}"/>
    <pc:docChg chg="undo custSel addSld modSld">
      <pc:chgData name="Thomas Tawadros" userId="7479b61149821074" providerId="LiveId" clId="{335A271B-995D-4D2E-B414-EE5E0F918613}" dt="2019-03-28T22:04:05.562" v="553" actId="20577"/>
      <pc:docMkLst>
        <pc:docMk/>
      </pc:docMkLst>
      <pc:sldChg chg="modSp">
        <pc:chgData name="Thomas Tawadros" userId="7479b61149821074" providerId="LiveId" clId="{335A271B-995D-4D2E-B414-EE5E0F918613}" dt="2019-03-28T21:51:19.737" v="216" actId="20577"/>
        <pc:sldMkLst>
          <pc:docMk/>
          <pc:sldMk cId="986000384" sldId="256"/>
        </pc:sldMkLst>
        <pc:spChg chg="mod">
          <ac:chgData name="Thomas Tawadros" userId="7479b61149821074" providerId="LiveId" clId="{335A271B-995D-4D2E-B414-EE5E0F918613}" dt="2019-03-28T21:51:19.737" v="216" actId="20577"/>
          <ac:spMkLst>
            <pc:docMk/>
            <pc:sldMk cId="986000384" sldId="256"/>
            <ac:spMk id="2" creationId="{70FD838C-8522-4DFC-AEB0-6918C524144A}"/>
          </ac:spMkLst>
        </pc:spChg>
        <pc:spChg chg="mod">
          <ac:chgData name="Thomas Tawadros" userId="7479b61149821074" providerId="LiveId" clId="{335A271B-995D-4D2E-B414-EE5E0F918613}" dt="2019-03-28T21:50:54.982" v="211" actId="20577"/>
          <ac:spMkLst>
            <pc:docMk/>
            <pc:sldMk cId="986000384" sldId="256"/>
            <ac:spMk id="3" creationId="{63BE9030-FAF8-4818-8A5C-C0B13EB548D3}"/>
          </ac:spMkLst>
        </pc:spChg>
      </pc:sldChg>
      <pc:sldChg chg="modSp add">
        <pc:chgData name="Thomas Tawadros" userId="7479b61149821074" providerId="LiveId" clId="{335A271B-995D-4D2E-B414-EE5E0F918613}" dt="2019-03-28T21:57:48.323" v="396" actId="20577"/>
        <pc:sldMkLst>
          <pc:docMk/>
          <pc:sldMk cId="1037564904" sldId="257"/>
        </pc:sldMkLst>
        <pc:spChg chg="mod">
          <ac:chgData name="Thomas Tawadros" userId="7479b61149821074" providerId="LiveId" clId="{335A271B-995D-4D2E-B414-EE5E0F918613}" dt="2019-03-28T21:54:53.705" v="240" actId="20577"/>
          <ac:spMkLst>
            <pc:docMk/>
            <pc:sldMk cId="1037564904" sldId="257"/>
            <ac:spMk id="2" creationId="{4E4492C9-B618-47B3-8C91-6C00F37E59F8}"/>
          </ac:spMkLst>
        </pc:spChg>
        <pc:spChg chg="mod">
          <ac:chgData name="Thomas Tawadros" userId="7479b61149821074" providerId="LiveId" clId="{335A271B-995D-4D2E-B414-EE5E0F918613}" dt="2019-03-28T21:57:48.323" v="396" actId="20577"/>
          <ac:spMkLst>
            <pc:docMk/>
            <pc:sldMk cId="1037564904" sldId="257"/>
            <ac:spMk id="3" creationId="{20903D23-89C3-48D6-9339-6A2C000DC884}"/>
          </ac:spMkLst>
        </pc:spChg>
      </pc:sldChg>
      <pc:sldChg chg="modSp add">
        <pc:chgData name="Thomas Tawadros" userId="7479b61149821074" providerId="LiveId" clId="{335A271B-995D-4D2E-B414-EE5E0F918613}" dt="2019-03-28T22:01:57.906" v="532" actId="313"/>
        <pc:sldMkLst>
          <pc:docMk/>
          <pc:sldMk cId="1599608782" sldId="258"/>
        </pc:sldMkLst>
        <pc:spChg chg="mod">
          <ac:chgData name="Thomas Tawadros" userId="7479b61149821074" providerId="LiveId" clId="{335A271B-995D-4D2E-B414-EE5E0F918613}" dt="2019-03-28T21:58:25.486" v="419" actId="20577"/>
          <ac:spMkLst>
            <pc:docMk/>
            <pc:sldMk cId="1599608782" sldId="258"/>
            <ac:spMk id="2" creationId="{535D5323-6118-4F4D-B2A2-F6D33C57325E}"/>
          </ac:spMkLst>
        </pc:spChg>
        <pc:spChg chg="mod">
          <ac:chgData name="Thomas Tawadros" userId="7479b61149821074" providerId="LiveId" clId="{335A271B-995D-4D2E-B414-EE5E0F918613}" dt="2019-03-28T22:01:57.906" v="532" actId="313"/>
          <ac:spMkLst>
            <pc:docMk/>
            <pc:sldMk cId="1599608782" sldId="258"/>
            <ac:spMk id="3" creationId="{40445EDE-A5C0-4E04-AD2F-47CD8F811AA8}"/>
          </ac:spMkLst>
        </pc:spChg>
      </pc:sldChg>
    </pc:docChg>
  </pc:docChgLst>
  <pc:docChgLst>
    <pc:chgData name="Thomas Tawadros" userId="7479b61149821074" providerId="LiveId" clId="{7A458A4F-F23F-4421-B33A-C23D64104353}"/>
    <pc:docChg chg="undo custSel mod addSld delSld modSld sldOrd">
      <pc:chgData name="Thomas Tawadros" userId="7479b61149821074" providerId="LiveId" clId="{7A458A4F-F23F-4421-B33A-C23D64104353}" dt="2019-04-09T01:34:58.649" v="2723" actId="26606"/>
      <pc:docMkLst>
        <pc:docMk/>
      </pc:docMkLst>
      <pc:sldChg chg="addSp modSp">
        <pc:chgData name="Thomas Tawadros" userId="7479b61149821074" providerId="LiveId" clId="{7A458A4F-F23F-4421-B33A-C23D64104353}" dt="2019-04-08T19:13:35.889" v="1989" actId="20577"/>
        <pc:sldMkLst>
          <pc:docMk/>
          <pc:sldMk cId="986000384" sldId="256"/>
        </pc:sldMkLst>
        <pc:spChg chg="mod">
          <ac:chgData name="Thomas Tawadros" userId="7479b61149821074" providerId="LiveId" clId="{7A458A4F-F23F-4421-B33A-C23D64104353}" dt="2019-04-07T19:35:35.824" v="1438" actId="20577"/>
          <ac:spMkLst>
            <pc:docMk/>
            <pc:sldMk cId="986000384" sldId="256"/>
            <ac:spMk id="2" creationId="{70FD838C-8522-4DFC-AEB0-6918C524144A}"/>
          </ac:spMkLst>
        </pc:spChg>
        <pc:spChg chg="mod">
          <ac:chgData name="Thomas Tawadros" userId="7479b61149821074" providerId="LiveId" clId="{7A458A4F-F23F-4421-B33A-C23D64104353}" dt="2019-04-08T19:13:35.889" v="1989" actId="20577"/>
          <ac:spMkLst>
            <pc:docMk/>
            <pc:sldMk cId="986000384" sldId="256"/>
            <ac:spMk id="3" creationId="{63BE9030-FAF8-4818-8A5C-C0B13EB548D3}"/>
          </ac:spMkLst>
        </pc:spChg>
        <pc:spChg chg="add mod">
          <ac:chgData name="Thomas Tawadros" userId="7479b61149821074" providerId="LiveId" clId="{7A458A4F-F23F-4421-B33A-C23D64104353}" dt="2019-03-28T22:56:07.823" v="110" actId="207"/>
          <ac:spMkLst>
            <pc:docMk/>
            <pc:sldMk cId="986000384" sldId="256"/>
            <ac:spMk id="4" creationId="{D280F70B-E3F4-491D-A15B-5DD26F03D4B6}"/>
          </ac:spMkLst>
        </pc:spChg>
        <pc:spChg chg="add">
          <ac:chgData name="Thomas Tawadros" userId="7479b61149821074" providerId="LiveId" clId="{7A458A4F-F23F-4421-B33A-C23D64104353}" dt="2019-03-28T22:54:32.865" v="107"/>
          <ac:spMkLst>
            <pc:docMk/>
            <pc:sldMk cId="986000384" sldId="256"/>
            <ac:spMk id="5" creationId="{5851211B-32BD-4B0F-8C0A-BB4C7D7A20FE}"/>
          </ac:spMkLst>
        </pc:spChg>
        <pc:picChg chg="add">
          <ac:chgData name="Thomas Tawadros" userId="7479b61149821074" providerId="LiveId" clId="{7A458A4F-F23F-4421-B33A-C23D64104353}" dt="2019-03-28T22:54:32.865" v="107"/>
          <ac:picMkLst>
            <pc:docMk/>
            <pc:sldMk cId="986000384" sldId="256"/>
            <ac:picMk id="6" creationId="{2D7F214D-6B10-4141-9B72-B08B94C2BC15}"/>
          </ac:picMkLst>
        </pc:picChg>
        <pc:cxnChg chg="add mod">
          <ac:chgData name="Thomas Tawadros" userId="7479b61149821074" providerId="LiveId" clId="{7A458A4F-F23F-4421-B33A-C23D64104353}" dt="2019-03-29T00:00:40.765" v="243" actId="1035"/>
          <ac:cxnSpMkLst>
            <pc:docMk/>
            <pc:sldMk cId="986000384" sldId="256"/>
            <ac:cxnSpMk id="7" creationId="{D2720F14-614C-485A-BE8E-97B565549AFC}"/>
          </ac:cxnSpMkLst>
        </pc:cxnChg>
      </pc:sldChg>
      <pc:sldChg chg="addSp delSp modSp mod setBg">
        <pc:chgData name="Thomas Tawadros" userId="7479b61149821074" providerId="LiveId" clId="{7A458A4F-F23F-4421-B33A-C23D64104353}" dt="2019-04-09T01:12:08.404" v="2655" actId="478"/>
        <pc:sldMkLst>
          <pc:docMk/>
          <pc:sldMk cId="1037564904" sldId="257"/>
        </pc:sldMkLst>
        <pc:spChg chg="mod">
          <ac:chgData name="Thomas Tawadros" userId="7479b61149821074" providerId="LiveId" clId="{7A458A4F-F23F-4421-B33A-C23D64104353}" dt="2019-04-09T01:12:05.454" v="2653" actId="26606"/>
          <ac:spMkLst>
            <pc:docMk/>
            <pc:sldMk cId="1037564904" sldId="257"/>
            <ac:spMk id="2" creationId="{4E4492C9-B618-47B3-8C91-6C00F37E59F8}"/>
          </ac:spMkLst>
        </pc:spChg>
        <pc:spChg chg="mod">
          <ac:chgData name="Thomas Tawadros" userId="7479b61149821074" providerId="LiveId" clId="{7A458A4F-F23F-4421-B33A-C23D64104353}" dt="2019-04-09T01:12:05.454" v="2653" actId="26606"/>
          <ac:spMkLst>
            <pc:docMk/>
            <pc:sldMk cId="1037564904" sldId="257"/>
            <ac:spMk id="3" creationId="{20903D23-89C3-48D6-9339-6A2C000DC884}"/>
          </ac:spMkLst>
        </pc:spChg>
        <pc:spChg chg="add del">
          <ac:chgData name="Thomas Tawadros" userId="7479b61149821074" providerId="LiveId" clId="{7A458A4F-F23F-4421-B33A-C23D64104353}" dt="2019-04-09T01:12:05.454" v="2653" actId="26606"/>
          <ac:spMkLst>
            <pc:docMk/>
            <pc:sldMk cId="1037564904" sldId="257"/>
            <ac:spMk id="75" creationId="{C2E52CAC-158C-4DC7-AA1C-F582FFF73C60}"/>
          </ac:spMkLst>
        </pc:spChg>
        <pc:grpChg chg="add del">
          <ac:chgData name="Thomas Tawadros" userId="7479b61149821074" providerId="LiveId" clId="{7A458A4F-F23F-4421-B33A-C23D64104353}" dt="2019-04-09T01:12:05.454" v="2653" actId="26606"/>
          <ac:grpSpMkLst>
            <pc:docMk/>
            <pc:sldMk cId="1037564904" sldId="257"/>
            <ac:grpSpMk id="71" creationId="{E7E11A8B-D353-4867-842B-40B7BABC9EED}"/>
          </ac:grpSpMkLst>
        </pc:grpChg>
        <pc:picChg chg="add del">
          <ac:chgData name="Thomas Tawadros" userId="7479b61149821074" providerId="LiveId" clId="{7A458A4F-F23F-4421-B33A-C23D64104353}" dt="2019-04-09T01:12:05.454" v="2653" actId="26606"/>
          <ac:picMkLst>
            <pc:docMk/>
            <pc:sldMk cId="1037564904" sldId="257"/>
            <ac:picMk id="77" creationId="{83211ECD-2CC2-43D9-A32B-E8669250EF55}"/>
          </ac:picMkLst>
        </pc:picChg>
        <pc:picChg chg="add del mod ord">
          <ac:chgData name="Thomas Tawadros" userId="7479b61149821074" providerId="LiveId" clId="{7A458A4F-F23F-4421-B33A-C23D64104353}" dt="2019-04-09T01:12:08.404" v="2655" actId="478"/>
          <ac:picMkLst>
            <pc:docMk/>
            <pc:sldMk cId="1037564904" sldId="257"/>
            <ac:picMk id="1026" creationId="{78617834-C7CC-4155-A024-B321AD1C8E9A}"/>
          </ac:picMkLst>
        </pc:picChg>
      </pc:sldChg>
      <pc:sldChg chg="addSp delSp modSp mod ord setBg">
        <pc:chgData name="Thomas Tawadros" userId="7479b61149821074" providerId="LiveId" clId="{7A458A4F-F23F-4421-B33A-C23D64104353}" dt="2019-04-09T01:20:27.463" v="2682"/>
        <pc:sldMkLst>
          <pc:docMk/>
          <pc:sldMk cId="1599608782" sldId="258"/>
        </pc:sldMkLst>
        <pc:spChg chg="mod">
          <ac:chgData name="Thomas Tawadros" userId="7479b61149821074" providerId="LiveId" clId="{7A458A4F-F23F-4421-B33A-C23D64104353}" dt="2019-04-09T01:13:45.031" v="2663" actId="26606"/>
          <ac:spMkLst>
            <pc:docMk/>
            <pc:sldMk cId="1599608782" sldId="258"/>
            <ac:spMk id="2" creationId="{535D5323-6118-4F4D-B2A2-F6D33C57325E}"/>
          </ac:spMkLst>
        </pc:spChg>
        <pc:spChg chg="del mod">
          <ac:chgData name="Thomas Tawadros" userId="7479b61149821074" providerId="LiveId" clId="{7A458A4F-F23F-4421-B33A-C23D64104353}" dt="2019-04-09T01:13:45.031" v="2663" actId="26606"/>
          <ac:spMkLst>
            <pc:docMk/>
            <pc:sldMk cId="1599608782" sldId="258"/>
            <ac:spMk id="3" creationId="{40445EDE-A5C0-4E04-AD2F-47CD8F811AA8}"/>
          </ac:spMkLst>
        </pc:spChg>
        <pc:graphicFrameChg chg="add">
          <ac:chgData name="Thomas Tawadros" userId="7479b61149821074" providerId="LiveId" clId="{7A458A4F-F23F-4421-B33A-C23D64104353}" dt="2019-04-09T01:13:45.031" v="2663" actId="26606"/>
          <ac:graphicFrameMkLst>
            <pc:docMk/>
            <pc:sldMk cId="1599608782" sldId="258"/>
            <ac:graphicFrameMk id="5" creationId="{0B6339B5-D2BC-42DB-8AD6-1D3381F1C956}"/>
          </ac:graphicFrameMkLst>
        </pc:graphicFrameChg>
      </pc:sldChg>
      <pc:sldChg chg="addSp delSp modSp del mod setBg">
        <pc:chgData name="Thomas Tawadros" userId="7479b61149821074" providerId="LiveId" clId="{7A458A4F-F23F-4421-B33A-C23D64104353}" dt="2019-04-09T01:14:30.399" v="2664" actId="2696"/>
        <pc:sldMkLst>
          <pc:docMk/>
          <pc:sldMk cId="1103862336" sldId="259"/>
        </pc:sldMkLst>
        <pc:spChg chg="mod">
          <ac:chgData name="Thomas Tawadros" userId="7479b61149821074" providerId="LiveId" clId="{7A458A4F-F23F-4421-B33A-C23D64104353}" dt="2019-03-29T03:37:33.885" v="1140" actId="26606"/>
          <ac:spMkLst>
            <pc:docMk/>
            <pc:sldMk cId="1103862336" sldId="259"/>
            <ac:spMk id="2" creationId="{57556BF8-5792-4E09-8BFA-84D29B851E3F}"/>
          </ac:spMkLst>
        </pc:spChg>
        <pc:spChg chg="add del mod">
          <ac:chgData name="Thomas Tawadros" userId="7479b61149821074" providerId="LiveId" clId="{7A458A4F-F23F-4421-B33A-C23D64104353}" dt="2019-03-29T03:37:33.885" v="1140" actId="26606"/>
          <ac:spMkLst>
            <pc:docMk/>
            <pc:sldMk cId="1103862336" sldId="259"/>
            <ac:spMk id="3" creationId="{A02B6BFF-62B3-4B52-8DB5-22C7CCC57CCD}"/>
          </ac:spMkLst>
        </pc:spChg>
        <pc:spChg chg="add del">
          <ac:chgData name="Thomas Tawadros" userId="7479b61149821074" providerId="LiveId" clId="{7A458A4F-F23F-4421-B33A-C23D64104353}" dt="2019-03-29T03:36:13.229" v="1136" actId="26606"/>
          <ac:spMkLst>
            <pc:docMk/>
            <pc:sldMk cId="1103862336" sldId="259"/>
            <ac:spMk id="8" creationId="{4B0FA309-807F-4C17-98EF-A3BA7388E213}"/>
          </ac:spMkLst>
        </pc:spChg>
        <pc:spChg chg="add del">
          <ac:chgData name="Thomas Tawadros" userId="7479b61149821074" providerId="LiveId" clId="{7A458A4F-F23F-4421-B33A-C23D64104353}" dt="2019-03-29T03:36:12.444" v="1134" actId="26606"/>
          <ac:spMkLst>
            <pc:docMk/>
            <pc:sldMk cId="1103862336" sldId="259"/>
            <ac:spMk id="10" creationId="{B2A773CA-28F4-49C2-BFA3-49A5867C7AFB}"/>
          </ac:spMkLst>
        </pc:spChg>
        <pc:spChg chg="add del">
          <ac:chgData name="Thomas Tawadros" userId="7479b61149821074" providerId="LiveId" clId="{7A458A4F-F23F-4421-B33A-C23D64104353}" dt="2019-03-29T03:36:12.444" v="1134" actId="26606"/>
          <ac:spMkLst>
            <pc:docMk/>
            <pc:sldMk cId="1103862336" sldId="259"/>
            <ac:spMk id="14" creationId="{3009A16D-868B-4145-BBC6-555098537EC2}"/>
          </ac:spMkLst>
        </pc:spChg>
        <pc:spChg chg="add del">
          <ac:chgData name="Thomas Tawadros" userId="7479b61149821074" providerId="LiveId" clId="{7A458A4F-F23F-4421-B33A-C23D64104353}" dt="2019-03-29T03:36:12.444" v="1134" actId="26606"/>
          <ac:spMkLst>
            <pc:docMk/>
            <pc:sldMk cId="1103862336" sldId="259"/>
            <ac:spMk id="18" creationId="{2DCAE5CF-5D29-4779-83E1-BDB64E4F30E5}"/>
          </ac:spMkLst>
        </pc:spChg>
        <pc:spChg chg="add del">
          <ac:chgData name="Thomas Tawadros" userId="7479b61149821074" providerId="LiveId" clId="{7A458A4F-F23F-4421-B33A-C23D64104353}" dt="2019-03-29T03:36:13.229" v="1136" actId="26606"/>
          <ac:spMkLst>
            <pc:docMk/>
            <pc:sldMk cId="1103862336" sldId="259"/>
            <ac:spMk id="21" creationId="{C8FA1749-B91A-40E7-AD01-0B9C9C6AF74E}"/>
          </ac:spMkLst>
        </pc:spChg>
        <pc:spChg chg="add del">
          <ac:chgData name="Thomas Tawadros" userId="7479b61149821074" providerId="LiveId" clId="{7A458A4F-F23F-4421-B33A-C23D64104353}" dt="2019-03-29T03:36:13.229" v="1136" actId="26606"/>
          <ac:spMkLst>
            <pc:docMk/>
            <pc:sldMk cId="1103862336" sldId="259"/>
            <ac:spMk id="23" creationId="{700676C8-6DE8-47DD-9A23-D42063A12E10}"/>
          </ac:spMkLst>
        </pc:spChg>
        <pc:spChg chg="add del">
          <ac:chgData name="Thomas Tawadros" userId="7479b61149821074" providerId="LiveId" clId="{7A458A4F-F23F-4421-B33A-C23D64104353}" dt="2019-03-29T03:36:13.229" v="1136" actId="26606"/>
          <ac:spMkLst>
            <pc:docMk/>
            <pc:sldMk cId="1103862336" sldId="259"/>
            <ac:spMk id="24" creationId="{A02B6BFF-62B3-4B52-8DB5-22C7CCC57CCD}"/>
          </ac:spMkLst>
        </pc:spChg>
        <pc:spChg chg="add del">
          <ac:chgData name="Thomas Tawadros" userId="7479b61149821074" providerId="LiveId" clId="{7A458A4F-F23F-4421-B33A-C23D64104353}" dt="2019-03-29T03:37:33.885" v="1140" actId="26606"/>
          <ac:spMkLst>
            <pc:docMk/>
            <pc:sldMk cId="1103862336" sldId="259"/>
            <ac:spMk id="26" creationId="{B2A773CA-28F4-49C2-BFA3-49A5867C7AFB}"/>
          </ac:spMkLst>
        </pc:spChg>
        <pc:spChg chg="add del">
          <ac:chgData name="Thomas Tawadros" userId="7479b61149821074" providerId="LiveId" clId="{7A458A4F-F23F-4421-B33A-C23D64104353}" dt="2019-03-29T03:37:33.885" v="1140" actId="26606"/>
          <ac:spMkLst>
            <pc:docMk/>
            <pc:sldMk cId="1103862336" sldId="259"/>
            <ac:spMk id="28" creationId="{3009A16D-868B-4145-BBC6-555098537EC2}"/>
          </ac:spMkLst>
        </pc:spChg>
        <pc:spChg chg="add del">
          <ac:chgData name="Thomas Tawadros" userId="7479b61149821074" providerId="LiveId" clId="{7A458A4F-F23F-4421-B33A-C23D64104353}" dt="2019-03-29T03:37:33.885" v="1140" actId="26606"/>
          <ac:spMkLst>
            <pc:docMk/>
            <pc:sldMk cId="1103862336" sldId="259"/>
            <ac:spMk id="30" creationId="{2DCAE5CF-5D29-4779-83E1-BDB64E4F30E5}"/>
          </ac:spMkLst>
        </pc:spChg>
        <pc:grpChg chg="mod">
          <ac:chgData name="Thomas Tawadros" userId="7479b61149821074" providerId="LiveId" clId="{7A458A4F-F23F-4421-B33A-C23D64104353}" dt="2019-03-29T03:36:38.774" v="1139" actId="18245"/>
          <ac:grpSpMkLst>
            <pc:docMk/>
            <pc:sldMk cId="1103862336" sldId="259"/>
            <ac:grpSpMk id="4" creationId="{B5EA170E-ECEB-4523-B5DC-3059EAA6F3A6}"/>
          </ac:grpSpMkLst>
        </pc:grpChg>
        <pc:graphicFrameChg chg="add del">
          <ac:chgData name="Thomas Tawadros" userId="7479b61149821074" providerId="LiveId" clId="{7A458A4F-F23F-4421-B33A-C23D64104353}" dt="2019-03-29T03:36:07.199" v="1132" actId="26606"/>
          <ac:graphicFrameMkLst>
            <pc:docMk/>
            <pc:sldMk cId="1103862336" sldId="259"/>
            <ac:graphicFrameMk id="5" creationId="{0559AA87-11CB-4883-A474-BB57CFCB79DF}"/>
          </ac:graphicFrameMkLst>
        </pc:graphicFrameChg>
        <pc:graphicFrameChg chg="add del">
          <ac:chgData name="Thomas Tawadros" userId="7479b61149821074" providerId="LiveId" clId="{7A458A4F-F23F-4421-B33A-C23D64104353}" dt="2019-03-29T03:36:12.444" v="1134" actId="26606"/>
          <ac:graphicFrameMkLst>
            <pc:docMk/>
            <pc:sldMk cId="1103862336" sldId="259"/>
            <ac:graphicFrameMk id="7" creationId="{7F87B476-27EC-4C7C-BB83-A0D8AE9F8EF1}"/>
          </ac:graphicFrameMkLst>
        </pc:graphicFrameChg>
        <pc:graphicFrameChg chg="add del">
          <ac:chgData name="Thomas Tawadros" userId="7479b61149821074" providerId="LiveId" clId="{7A458A4F-F23F-4421-B33A-C23D64104353}" dt="2019-03-29T03:37:33.885" v="1140" actId="26606"/>
          <ac:graphicFrameMkLst>
            <pc:docMk/>
            <pc:sldMk cId="1103862336" sldId="259"/>
            <ac:graphicFrameMk id="31" creationId="{7F87B476-27EC-4C7C-BB83-A0D8AE9F8EF1}"/>
          </ac:graphicFrameMkLst>
        </pc:graphicFrameChg>
        <pc:picChg chg="add del">
          <ac:chgData name="Thomas Tawadros" userId="7479b61149821074" providerId="LiveId" clId="{7A458A4F-F23F-4421-B33A-C23D64104353}" dt="2019-03-29T03:36:12.444" v="1134" actId="26606"/>
          <ac:picMkLst>
            <pc:docMk/>
            <pc:sldMk cId="1103862336" sldId="259"/>
            <ac:picMk id="12" creationId="{5D7C72BA-4476-4E4B-BC37-9A75FD0C5951}"/>
          </ac:picMkLst>
        </pc:picChg>
        <pc:picChg chg="add del">
          <ac:chgData name="Thomas Tawadros" userId="7479b61149821074" providerId="LiveId" clId="{7A458A4F-F23F-4421-B33A-C23D64104353}" dt="2019-03-29T03:36:12.444" v="1134" actId="26606"/>
          <ac:picMkLst>
            <pc:docMk/>
            <pc:sldMk cId="1103862336" sldId="259"/>
            <ac:picMk id="16" creationId="{3992EB33-38E1-4175-8EE2-9BB8CC159C7B}"/>
          </ac:picMkLst>
        </pc:picChg>
        <pc:picChg chg="add del">
          <ac:chgData name="Thomas Tawadros" userId="7479b61149821074" providerId="LiveId" clId="{7A458A4F-F23F-4421-B33A-C23D64104353}" dt="2019-03-29T03:36:13.229" v="1136" actId="26606"/>
          <ac:picMkLst>
            <pc:docMk/>
            <pc:sldMk cId="1103862336" sldId="259"/>
            <ac:picMk id="20" creationId="{2642A87B-CAE9-4F8F-B293-28388E45D9EE}"/>
          </ac:picMkLst>
        </pc:picChg>
        <pc:picChg chg="add del">
          <ac:chgData name="Thomas Tawadros" userId="7479b61149821074" providerId="LiveId" clId="{7A458A4F-F23F-4421-B33A-C23D64104353}" dt="2019-03-29T03:36:13.229" v="1136" actId="26606"/>
          <ac:picMkLst>
            <pc:docMk/>
            <pc:sldMk cId="1103862336" sldId="259"/>
            <ac:picMk id="22" creationId="{3B7A934F-FFF7-4353-83D3-4EF66E93EEF8}"/>
          </ac:picMkLst>
        </pc:picChg>
        <pc:picChg chg="add del">
          <ac:chgData name="Thomas Tawadros" userId="7479b61149821074" providerId="LiveId" clId="{7A458A4F-F23F-4421-B33A-C23D64104353}" dt="2019-03-29T03:37:33.885" v="1140" actId="26606"/>
          <ac:picMkLst>
            <pc:docMk/>
            <pc:sldMk cId="1103862336" sldId="259"/>
            <ac:picMk id="27" creationId="{5D7C72BA-4476-4E4B-BC37-9A75FD0C5951}"/>
          </ac:picMkLst>
        </pc:picChg>
        <pc:picChg chg="add del">
          <ac:chgData name="Thomas Tawadros" userId="7479b61149821074" providerId="LiveId" clId="{7A458A4F-F23F-4421-B33A-C23D64104353}" dt="2019-03-29T03:37:33.885" v="1140" actId="26606"/>
          <ac:picMkLst>
            <pc:docMk/>
            <pc:sldMk cId="1103862336" sldId="259"/>
            <ac:picMk id="29" creationId="{3992EB33-38E1-4175-8EE2-9BB8CC159C7B}"/>
          </ac:picMkLst>
        </pc:picChg>
      </pc:sldChg>
      <pc:sldChg chg="addSp delSp modSp add mod ord setBg">
        <pc:chgData name="Thomas Tawadros" userId="7479b61149821074" providerId="LiveId" clId="{7A458A4F-F23F-4421-B33A-C23D64104353}" dt="2019-04-09T01:13:36.111" v="2662" actId="26606"/>
        <pc:sldMkLst>
          <pc:docMk/>
          <pc:sldMk cId="1723052802" sldId="260"/>
        </pc:sldMkLst>
        <pc:spChg chg="mod">
          <ac:chgData name="Thomas Tawadros" userId="7479b61149821074" providerId="LiveId" clId="{7A458A4F-F23F-4421-B33A-C23D64104353}" dt="2019-04-09T01:13:36.111" v="2662" actId="26606"/>
          <ac:spMkLst>
            <pc:docMk/>
            <pc:sldMk cId="1723052802" sldId="260"/>
            <ac:spMk id="2" creationId="{E2AD7221-BA91-4C12-B563-E66016EB17CD}"/>
          </ac:spMkLst>
        </pc:spChg>
        <pc:spChg chg="add del mod">
          <ac:chgData name="Thomas Tawadros" userId="7479b61149821074" providerId="LiveId" clId="{7A458A4F-F23F-4421-B33A-C23D64104353}" dt="2019-04-09T01:13:36.111" v="2662" actId="26606"/>
          <ac:spMkLst>
            <pc:docMk/>
            <pc:sldMk cId="1723052802" sldId="260"/>
            <ac:spMk id="3" creationId="{89FE8E5F-0B57-485C-8987-817C1DF56ADA}"/>
          </ac:spMkLst>
        </pc:spChg>
        <pc:spChg chg="add del">
          <ac:chgData name="Thomas Tawadros" userId="7479b61149821074" providerId="LiveId" clId="{7A458A4F-F23F-4421-B33A-C23D64104353}" dt="2019-04-09T01:13:36.111" v="2662" actId="26606"/>
          <ac:spMkLst>
            <pc:docMk/>
            <pc:sldMk cId="1723052802" sldId="260"/>
            <ac:spMk id="10" creationId="{1485FFDC-0CAD-450C-A1F1-75E392CC81DC}"/>
          </ac:spMkLst>
        </pc:spChg>
        <pc:spChg chg="add del">
          <ac:chgData name="Thomas Tawadros" userId="7479b61149821074" providerId="LiveId" clId="{7A458A4F-F23F-4421-B33A-C23D64104353}" dt="2019-04-09T01:13:36.111" v="2662" actId="26606"/>
          <ac:spMkLst>
            <pc:docMk/>
            <pc:sldMk cId="1723052802" sldId="260"/>
            <ac:spMk id="14" creationId="{B1FA2BC7-3F19-4E1C-B3D1-19995D9F6F4E}"/>
          </ac:spMkLst>
        </pc:spChg>
        <pc:spChg chg="add del">
          <ac:chgData name="Thomas Tawadros" userId="7479b61149821074" providerId="LiveId" clId="{7A458A4F-F23F-4421-B33A-C23D64104353}" dt="2019-04-09T01:13:36.111" v="2662" actId="26606"/>
          <ac:spMkLst>
            <pc:docMk/>
            <pc:sldMk cId="1723052802" sldId="260"/>
            <ac:spMk id="18" creationId="{73C09592-2DB2-47C0-A5CB-BD39288D13E8}"/>
          </ac:spMkLst>
        </pc:spChg>
        <pc:graphicFrameChg chg="add del">
          <ac:chgData name="Thomas Tawadros" userId="7479b61149821074" providerId="LiveId" clId="{7A458A4F-F23F-4421-B33A-C23D64104353}" dt="2019-04-09T01:13:36.111" v="2662" actId="26606"/>
          <ac:graphicFrameMkLst>
            <pc:docMk/>
            <pc:sldMk cId="1723052802" sldId="260"/>
            <ac:graphicFrameMk id="5" creationId="{916C09E2-E1BE-46EA-96DE-C78AF9DA9780}"/>
          </ac:graphicFrameMkLst>
        </pc:graphicFrameChg>
        <pc:picChg chg="add del">
          <ac:chgData name="Thomas Tawadros" userId="7479b61149821074" providerId="LiveId" clId="{7A458A4F-F23F-4421-B33A-C23D64104353}" dt="2019-04-09T01:13:36.111" v="2662" actId="26606"/>
          <ac:picMkLst>
            <pc:docMk/>
            <pc:sldMk cId="1723052802" sldId="260"/>
            <ac:picMk id="12" creationId="{F9672BDB-4ABD-40E5-A8B8-F7340E3BD8D5}"/>
          </ac:picMkLst>
        </pc:picChg>
        <pc:picChg chg="add del">
          <ac:chgData name="Thomas Tawadros" userId="7479b61149821074" providerId="LiveId" clId="{7A458A4F-F23F-4421-B33A-C23D64104353}" dt="2019-04-09T01:13:36.111" v="2662" actId="26606"/>
          <ac:picMkLst>
            <pc:docMk/>
            <pc:sldMk cId="1723052802" sldId="260"/>
            <ac:picMk id="16" creationId="{62FF40B5-1E36-4442-8D28-D1AA571AD2EB}"/>
          </ac:picMkLst>
        </pc:picChg>
      </pc:sldChg>
      <pc:sldChg chg="addSp delSp modSp add mod setBg">
        <pc:chgData name="Thomas Tawadros" userId="7479b61149821074" providerId="LiveId" clId="{7A458A4F-F23F-4421-B33A-C23D64104353}" dt="2019-04-09T01:16:41.325" v="2678"/>
        <pc:sldMkLst>
          <pc:docMk/>
          <pc:sldMk cId="1028485344" sldId="261"/>
        </pc:sldMkLst>
        <pc:spChg chg="mod">
          <ac:chgData name="Thomas Tawadros" userId="7479b61149821074" providerId="LiveId" clId="{7A458A4F-F23F-4421-B33A-C23D64104353}" dt="2019-04-09T01:15:42.855" v="2677" actId="26606"/>
          <ac:spMkLst>
            <pc:docMk/>
            <pc:sldMk cId="1028485344" sldId="261"/>
            <ac:spMk id="2" creationId="{1E0031E0-56D6-48CD-AC87-989A8D737442}"/>
          </ac:spMkLst>
        </pc:spChg>
        <pc:spChg chg="mod">
          <ac:chgData name="Thomas Tawadros" userId="7479b61149821074" providerId="LiveId" clId="{7A458A4F-F23F-4421-B33A-C23D64104353}" dt="2019-04-09T01:15:42.855" v="2677" actId="26606"/>
          <ac:spMkLst>
            <pc:docMk/>
            <pc:sldMk cId="1028485344" sldId="261"/>
            <ac:spMk id="3" creationId="{F79460E9-CB62-4CF4-9ECA-F912DDF9E4B1}"/>
          </ac:spMkLst>
        </pc:spChg>
        <pc:spChg chg="add del">
          <ac:chgData name="Thomas Tawadros" userId="7479b61149821074" providerId="LiveId" clId="{7A458A4F-F23F-4421-B33A-C23D64104353}" dt="2019-04-09T01:15:42.855" v="2677" actId="26606"/>
          <ac:spMkLst>
            <pc:docMk/>
            <pc:sldMk cId="1028485344" sldId="261"/>
            <ac:spMk id="10" creationId="{8DCA3673-CDE4-40C5-9FA8-F89874CFBA73}"/>
          </ac:spMkLst>
        </pc:spChg>
        <pc:spChg chg="add del">
          <ac:chgData name="Thomas Tawadros" userId="7479b61149821074" providerId="LiveId" clId="{7A458A4F-F23F-4421-B33A-C23D64104353}" dt="2019-04-09T01:15:42.855" v="2677" actId="26606"/>
          <ac:spMkLst>
            <pc:docMk/>
            <pc:sldMk cId="1028485344" sldId="261"/>
            <ac:spMk id="14" creationId="{0FFFD040-32A9-4D2B-86CA-599D030A4161}"/>
          </ac:spMkLst>
        </pc:spChg>
        <pc:spChg chg="add del">
          <ac:chgData name="Thomas Tawadros" userId="7479b61149821074" providerId="LiveId" clId="{7A458A4F-F23F-4421-B33A-C23D64104353}" dt="2019-04-09T01:15:42.855" v="2677" actId="26606"/>
          <ac:spMkLst>
            <pc:docMk/>
            <pc:sldMk cId="1028485344" sldId="261"/>
            <ac:spMk id="16" creationId="{863205CA-B7FF-4C25-A4C8-3BBBCE19D950}"/>
          </ac:spMkLst>
        </pc:spChg>
        <pc:spChg chg="add del">
          <ac:chgData name="Thomas Tawadros" userId="7479b61149821074" providerId="LiveId" clId="{7A458A4F-F23F-4421-B33A-C23D64104353}" dt="2019-04-09T01:15:33.145" v="2670" actId="26606"/>
          <ac:spMkLst>
            <pc:docMk/>
            <pc:sldMk cId="1028485344" sldId="261"/>
            <ac:spMk id="23" creationId="{6764E3F6-59F1-44FF-9EF2-8EF0BCA30B60}"/>
          </ac:spMkLst>
        </pc:spChg>
        <pc:spChg chg="add del">
          <ac:chgData name="Thomas Tawadros" userId="7479b61149821074" providerId="LiveId" clId="{7A458A4F-F23F-4421-B33A-C23D64104353}" dt="2019-04-09T01:15:33.145" v="2670" actId="26606"/>
          <ac:spMkLst>
            <pc:docMk/>
            <pc:sldMk cId="1028485344" sldId="261"/>
            <ac:spMk id="27" creationId="{0743C7B8-BD05-4C16-9FC9-6B5C5BA3A043}"/>
          </ac:spMkLst>
        </pc:spChg>
        <pc:spChg chg="add del">
          <ac:chgData name="Thomas Tawadros" userId="7479b61149821074" providerId="LiveId" clId="{7A458A4F-F23F-4421-B33A-C23D64104353}" dt="2019-04-09T01:15:33.145" v="2670" actId="26606"/>
          <ac:spMkLst>
            <pc:docMk/>
            <pc:sldMk cId="1028485344" sldId="261"/>
            <ac:spMk id="29" creationId="{E6B9B529-EAD6-442A-92A1-6A496B93297E}"/>
          </ac:spMkLst>
        </pc:spChg>
        <pc:spChg chg="add del">
          <ac:chgData name="Thomas Tawadros" userId="7479b61149821074" providerId="LiveId" clId="{7A458A4F-F23F-4421-B33A-C23D64104353}" dt="2019-04-09T01:15:35.996" v="2672" actId="26606"/>
          <ac:spMkLst>
            <pc:docMk/>
            <pc:sldMk cId="1028485344" sldId="261"/>
            <ac:spMk id="35" creationId="{B8D0330D-F534-4131-9807-B71B9EF12BAA}"/>
          </ac:spMkLst>
        </pc:spChg>
        <pc:spChg chg="add del">
          <ac:chgData name="Thomas Tawadros" userId="7479b61149821074" providerId="LiveId" clId="{7A458A4F-F23F-4421-B33A-C23D64104353}" dt="2019-04-09T01:15:40.973" v="2674" actId="26606"/>
          <ac:spMkLst>
            <pc:docMk/>
            <pc:sldMk cId="1028485344" sldId="261"/>
            <ac:spMk id="38" creationId="{6764E3F6-59F1-44FF-9EF2-8EF0BCA30B60}"/>
          </ac:spMkLst>
        </pc:spChg>
        <pc:spChg chg="add del">
          <ac:chgData name="Thomas Tawadros" userId="7479b61149821074" providerId="LiveId" clId="{7A458A4F-F23F-4421-B33A-C23D64104353}" dt="2019-04-09T01:15:40.973" v="2674" actId="26606"/>
          <ac:spMkLst>
            <pc:docMk/>
            <pc:sldMk cId="1028485344" sldId="261"/>
            <ac:spMk id="40" creationId="{0743C7B8-BD05-4C16-9FC9-6B5C5BA3A043}"/>
          </ac:spMkLst>
        </pc:spChg>
        <pc:spChg chg="add del">
          <ac:chgData name="Thomas Tawadros" userId="7479b61149821074" providerId="LiveId" clId="{7A458A4F-F23F-4421-B33A-C23D64104353}" dt="2019-04-09T01:15:40.973" v="2674" actId="26606"/>
          <ac:spMkLst>
            <pc:docMk/>
            <pc:sldMk cId="1028485344" sldId="261"/>
            <ac:spMk id="41" creationId="{E6B9B529-EAD6-442A-92A1-6A496B93297E}"/>
          </ac:spMkLst>
        </pc:spChg>
        <pc:spChg chg="add del">
          <ac:chgData name="Thomas Tawadros" userId="7479b61149821074" providerId="LiveId" clId="{7A458A4F-F23F-4421-B33A-C23D64104353}" dt="2019-04-09T01:15:42.846" v="2676" actId="26606"/>
          <ac:spMkLst>
            <pc:docMk/>
            <pc:sldMk cId="1028485344" sldId="261"/>
            <ac:spMk id="44" creationId="{8DCA3673-CDE4-40C5-9FA8-F89874CFBA73}"/>
          </ac:spMkLst>
        </pc:spChg>
        <pc:spChg chg="add del">
          <ac:chgData name="Thomas Tawadros" userId="7479b61149821074" providerId="LiveId" clId="{7A458A4F-F23F-4421-B33A-C23D64104353}" dt="2019-04-09T01:15:42.846" v="2676" actId="26606"/>
          <ac:spMkLst>
            <pc:docMk/>
            <pc:sldMk cId="1028485344" sldId="261"/>
            <ac:spMk id="46" creationId="{0FFFD040-32A9-4D2B-86CA-599D030A4161}"/>
          </ac:spMkLst>
        </pc:spChg>
        <pc:spChg chg="add del">
          <ac:chgData name="Thomas Tawadros" userId="7479b61149821074" providerId="LiveId" clId="{7A458A4F-F23F-4421-B33A-C23D64104353}" dt="2019-04-09T01:15:42.846" v="2676" actId="26606"/>
          <ac:spMkLst>
            <pc:docMk/>
            <pc:sldMk cId="1028485344" sldId="261"/>
            <ac:spMk id="47" creationId="{863205CA-B7FF-4C25-A4C8-3BBBCE19D950}"/>
          </ac:spMkLst>
        </pc:spChg>
        <pc:spChg chg="add">
          <ac:chgData name="Thomas Tawadros" userId="7479b61149821074" providerId="LiveId" clId="{7A458A4F-F23F-4421-B33A-C23D64104353}" dt="2019-04-09T01:15:42.855" v="2677" actId="26606"/>
          <ac:spMkLst>
            <pc:docMk/>
            <pc:sldMk cId="1028485344" sldId="261"/>
            <ac:spMk id="50" creationId="{6764E3F6-59F1-44FF-9EF2-8EF0BCA30B60}"/>
          </ac:spMkLst>
        </pc:spChg>
        <pc:spChg chg="add">
          <ac:chgData name="Thomas Tawadros" userId="7479b61149821074" providerId="LiveId" clId="{7A458A4F-F23F-4421-B33A-C23D64104353}" dt="2019-04-09T01:15:42.855" v="2677" actId="26606"/>
          <ac:spMkLst>
            <pc:docMk/>
            <pc:sldMk cId="1028485344" sldId="261"/>
            <ac:spMk id="52" creationId="{0743C7B8-BD05-4C16-9FC9-6B5C5BA3A043}"/>
          </ac:spMkLst>
        </pc:spChg>
        <pc:spChg chg="add">
          <ac:chgData name="Thomas Tawadros" userId="7479b61149821074" providerId="LiveId" clId="{7A458A4F-F23F-4421-B33A-C23D64104353}" dt="2019-04-09T01:15:42.855" v="2677" actId="26606"/>
          <ac:spMkLst>
            <pc:docMk/>
            <pc:sldMk cId="1028485344" sldId="261"/>
            <ac:spMk id="53" creationId="{E6B9B529-EAD6-442A-92A1-6A496B93297E}"/>
          </ac:spMkLst>
        </pc:spChg>
        <pc:grpChg chg="add del">
          <ac:chgData name="Thomas Tawadros" userId="7479b61149821074" providerId="LiveId" clId="{7A458A4F-F23F-4421-B33A-C23D64104353}" dt="2019-04-09T01:15:35.996" v="2672" actId="26606"/>
          <ac:grpSpMkLst>
            <pc:docMk/>
            <pc:sldMk cId="1028485344" sldId="261"/>
            <ac:grpSpMk id="33" creationId="{D252EB36-EB2C-4AFE-B09B-0DF8AC871E5C}"/>
          </ac:grpSpMkLst>
        </pc:grpChg>
        <pc:picChg chg="add mod ord">
          <ac:chgData name="Thomas Tawadros" userId="7479b61149821074" providerId="LiveId" clId="{7A458A4F-F23F-4421-B33A-C23D64104353}" dt="2019-04-09T01:16:41.325" v="2678"/>
          <ac:picMkLst>
            <pc:docMk/>
            <pc:sldMk cId="1028485344" sldId="261"/>
            <ac:picMk id="5" creationId="{DEAB8FB9-4D62-4ABC-A21C-B2F32974905E}"/>
          </ac:picMkLst>
        </pc:picChg>
        <pc:picChg chg="add del">
          <ac:chgData name="Thomas Tawadros" userId="7479b61149821074" providerId="LiveId" clId="{7A458A4F-F23F-4421-B33A-C23D64104353}" dt="2019-04-09T01:15:42.855" v="2677" actId="26606"/>
          <ac:picMkLst>
            <pc:docMk/>
            <pc:sldMk cId="1028485344" sldId="261"/>
            <ac:picMk id="12" creationId="{95756E8F-499C-4533-BBE8-309C3E8D985C}"/>
          </ac:picMkLst>
        </pc:picChg>
        <pc:picChg chg="add del">
          <ac:chgData name="Thomas Tawadros" userId="7479b61149821074" providerId="LiveId" clId="{7A458A4F-F23F-4421-B33A-C23D64104353}" dt="2019-04-09T01:15:42.855" v="2677" actId="26606"/>
          <ac:picMkLst>
            <pc:docMk/>
            <pc:sldMk cId="1028485344" sldId="261"/>
            <ac:picMk id="18" creationId="{306E3F32-3C1A-4B6E-AF26-8A15A788560F}"/>
          </ac:picMkLst>
        </pc:picChg>
        <pc:picChg chg="add del">
          <ac:chgData name="Thomas Tawadros" userId="7479b61149821074" providerId="LiveId" clId="{7A458A4F-F23F-4421-B33A-C23D64104353}" dt="2019-04-09T01:15:33.145" v="2670" actId="26606"/>
          <ac:picMkLst>
            <pc:docMk/>
            <pc:sldMk cId="1028485344" sldId="261"/>
            <ac:picMk id="25" creationId="{8DF1CE84-BC06-4E42-A5D4-7B92E327FDF7}"/>
          </ac:picMkLst>
        </pc:picChg>
        <pc:picChg chg="add del">
          <ac:chgData name="Thomas Tawadros" userId="7479b61149821074" providerId="LiveId" clId="{7A458A4F-F23F-4421-B33A-C23D64104353}" dt="2019-04-09T01:15:33.145" v="2670" actId="26606"/>
          <ac:picMkLst>
            <pc:docMk/>
            <pc:sldMk cId="1028485344" sldId="261"/>
            <ac:picMk id="31" creationId="{C0419FA5-A1B5-487F-92D4-03983819F9B9}"/>
          </ac:picMkLst>
        </pc:picChg>
        <pc:picChg chg="add del">
          <ac:chgData name="Thomas Tawadros" userId="7479b61149821074" providerId="LiveId" clId="{7A458A4F-F23F-4421-B33A-C23D64104353}" dt="2019-04-09T01:15:35.996" v="2672" actId="26606"/>
          <ac:picMkLst>
            <pc:docMk/>
            <pc:sldMk cId="1028485344" sldId="261"/>
            <ac:picMk id="36" creationId="{18B7ED37-7ABB-42DD-AB26-3F9028261B99}"/>
          </ac:picMkLst>
        </pc:picChg>
        <pc:picChg chg="add del">
          <ac:chgData name="Thomas Tawadros" userId="7479b61149821074" providerId="LiveId" clId="{7A458A4F-F23F-4421-B33A-C23D64104353}" dt="2019-04-09T01:15:40.973" v="2674" actId="26606"/>
          <ac:picMkLst>
            <pc:docMk/>
            <pc:sldMk cId="1028485344" sldId="261"/>
            <ac:picMk id="39" creationId="{8DF1CE84-BC06-4E42-A5D4-7B92E327FDF7}"/>
          </ac:picMkLst>
        </pc:picChg>
        <pc:picChg chg="add del">
          <ac:chgData name="Thomas Tawadros" userId="7479b61149821074" providerId="LiveId" clId="{7A458A4F-F23F-4421-B33A-C23D64104353}" dt="2019-04-09T01:15:40.973" v="2674" actId="26606"/>
          <ac:picMkLst>
            <pc:docMk/>
            <pc:sldMk cId="1028485344" sldId="261"/>
            <ac:picMk id="42" creationId="{C0419FA5-A1B5-487F-92D4-03983819F9B9}"/>
          </ac:picMkLst>
        </pc:picChg>
        <pc:picChg chg="add del">
          <ac:chgData name="Thomas Tawadros" userId="7479b61149821074" providerId="LiveId" clId="{7A458A4F-F23F-4421-B33A-C23D64104353}" dt="2019-04-09T01:15:42.846" v="2676" actId="26606"/>
          <ac:picMkLst>
            <pc:docMk/>
            <pc:sldMk cId="1028485344" sldId="261"/>
            <ac:picMk id="45" creationId="{95756E8F-499C-4533-BBE8-309C3E8D985C}"/>
          </ac:picMkLst>
        </pc:picChg>
        <pc:picChg chg="add del">
          <ac:chgData name="Thomas Tawadros" userId="7479b61149821074" providerId="LiveId" clId="{7A458A4F-F23F-4421-B33A-C23D64104353}" dt="2019-04-09T01:15:42.846" v="2676" actId="26606"/>
          <ac:picMkLst>
            <pc:docMk/>
            <pc:sldMk cId="1028485344" sldId="261"/>
            <ac:picMk id="48" creationId="{306E3F32-3C1A-4B6E-AF26-8A15A788560F}"/>
          </ac:picMkLst>
        </pc:picChg>
        <pc:picChg chg="add">
          <ac:chgData name="Thomas Tawadros" userId="7479b61149821074" providerId="LiveId" clId="{7A458A4F-F23F-4421-B33A-C23D64104353}" dt="2019-04-09T01:15:42.855" v="2677" actId="26606"/>
          <ac:picMkLst>
            <pc:docMk/>
            <pc:sldMk cId="1028485344" sldId="261"/>
            <ac:picMk id="51" creationId="{8DF1CE84-BC06-4E42-A5D4-7B92E327FDF7}"/>
          </ac:picMkLst>
        </pc:picChg>
        <pc:picChg chg="add">
          <ac:chgData name="Thomas Tawadros" userId="7479b61149821074" providerId="LiveId" clId="{7A458A4F-F23F-4421-B33A-C23D64104353}" dt="2019-04-09T01:15:42.855" v="2677" actId="26606"/>
          <ac:picMkLst>
            <pc:docMk/>
            <pc:sldMk cId="1028485344" sldId="261"/>
            <ac:picMk id="54" creationId="{C0419FA5-A1B5-487F-92D4-03983819F9B9}"/>
          </ac:picMkLst>
        </pc:picChg>
      </pc:sldChg>
      <pc:sldChg chg="addSp delSp modSp add del mod setBg delDesignElem">
        <pc:chgData name="Thomas Tawadros" userId="7479b61149821074" providerId="LiveId" clId="{7A458A4F-F23F-4421-B33A-C23D64104353}" dt="2019-04-08T19:14:28.398" v="1990" actId="2696"/>
        <pc:sldMkLst>
          <pc:docMk/>
          <pc:sldMk cId="3118259509" sldId="262"/>
        </pc:sldMkLst>
        <pc:spChg chg="mod">
          <ac:chgData name="Thomas Tawadros" userId="7479b61149821074" providerId="LiveId" clId="{7A458A4F-F23F-4421-B33A-C23D64104353}" dt="2019-03-29T03:32:17.065" v="851" actId="26606"/>
          <ac:spMkLst>
            <pc:docMk/>
            <pc:sldMk cId="3118259509" sldId="262"/>
            <ac:spMk id="2" creationId="{0DC86659-D1A8-44DD-8EBB-14AC9CB2B137}"/>
          </ac:spMkLst>
        </pc:spChg>
        <pc:spChg chg="del">
          <ac:chgData name="Thomas Tawadros" userId="7479b61149821074" providerId="LiveId" clId="{7A458A4F-F23F-4421-B33A-C23D64104353}" dt="2019-03-29T03:09:57.736" v="818" actId="931"/>
          <ac:spMkLst>
            <pc:docMk/>
            <pc:sldMk cId="3118259509" sldId="262"/>
            <ac:spMk id="3" creationId="{D9632101-EC1A-4CE7-B685-9BAB184F8F30}"/>
          </ac:spMkLst>
        </pc:spChg>
        <pc:spChg chg="add del mod">
          <ac:chgData name="Thomas Tawadros" userId="7479b61149821074" providerId="LiveId" clId="{7A458A4F-F23F-4421-B33A-C23D64104353}" dt="2019-03-29T03:31:18.981" v="825" actId="931"/>
          <ac:spMkLst>
            <pc:docMk/>
            <pc:sldMk cId="3118259509" sldId="262"/>
            <ac:spMk id="7" creationId="{DED3D149-7660-4F91-A0C6-3B0485791E57}"/>
          </ac:spMkLst>
        </pc:spChg>
        <pc:spChg chg="add del mod">
          <ac:chgData name="Thomas Tawadros" userId="7479b61149821074" providerId="LiveId" clId="{7A458A4F-F23F-4421-B33A-C23D64104353}" dt="2019-04-07T19:37:03.384" v="1469" actId="478"/>
          <ac:spMkLst>
            <pc:docMk/>
            <pc:sldMk cId="3118259509" sldId="262"/>
            <ac:spMk id="14" creationId="{9B43F376-9F7D-4F6B-BB33-0A8735F1BB20}"/>
          </ac:spMkLst>
        </pc:spChg>
        <pc:spChg chg="add del">
          <ac:chgData name="Thomas Tawadros" userId="7479b61149821074" providerId="LiveId" clId="{7A458A4F-F23F-4421-B33A-C23D64104353}" dt="2019-03-29T03:31:51.187" v="837" actId="26606"/>
          <ac:spMkLst>
            <pc:docMk/>
            <pc:sldMk cId="3118259509" sldId="262"/>
            <ac:spMk id="17" creationId="{46E8AE37-5DCE-4B0C-9F72-62A76C25EB72}"/>
          </ac:spMkLst>
        </pc:spChg>
        <pc:spChg chg="add del">
          <ac:chgData name="Thomas Tawadros" userId="7479b61149821074" providerId="LiveId" clId="{7A458A4F-F23F-4421-B33A-C23D64104353}" dt="2019-03-29T03:31:34.708" v="835" actId="26606"/>
          <ac:spMkLst>
            <pc:docMk/>
            <pc:sldMk cId="3118259509" sldId="262"/>
            <ac:spMk id="18" creationId="{2A295629-647B-4825-8752-91A2172DD607}"/>
          </ac:spMkLst>
        </pc:spChg>
        <pc:spChg chg="add del">
          <ac:chgData name="Thomas Tawadros" userId="7479b61149821074" providerId="LiveId" clId="{7A458A4F-F23F-4421-B33A-C23D64104353}" dt="2019-03-29T03:31:51.187" v="837" actId="26606"/>
          <ac:spMkLst>
            <pc:docMk/>
            <pc:sldMk cId="3118259509" sldId="262"/>
            <ac:spMk id="20" creationId="{35E53628-E264-496E-B069-6B174FECBF11}"/>
          </ac:spMkLst>
        </pc:spChg>
        <pc:spChg chg="add del">
          <ac:chgData name="Thomas Tawadros" userId="7479b61149821074" providerId="LiveId" clId="{7A458A4F-F23F-4421-B33A-C23D64104353}" dt="2019-03-29T03:32:13.022" v="846" actId="26606"/>
          <ac:spMkLst>
            <pc:docMk/>
            <pc:sldMk cId="3118259509" sldId="262"/>
            <ac:spMk id="22" creationId="{F8A3AC32-2A4A-4E2F-8D02-86DE2C3229BA}"/>
          </ac:spMkLst>
        </pc:spChg>
        <pc:spChg chg="add del">
          <ac:chgData name="Thomas Tawadros" userId="7479b61149821074" providerId="LiveId" clId="{7A458A4F-F23F-4421-B33A-C23D64104353}" dt="2019-03-29T03:31:34.708" v="835" actId="26606"/>
          <ac:spMkLst>
            <pc:docMk/>
            <pc:sldMk cId="3118259509" sldId="262"/>
            <ac:spMk id="25" creationId="{B76622F9-95FA-4AAD-9498-8E3D6C96AF0A}"/>
          </ac:spMkLst>
        </pc:spChg>
        <pc:spChg chg="add del">
          <ac:chgData name="Thomas Tawadros" userId="7479b61149821074" providerId="LiveId" clId="{7A458A4F-F23F-4421-B33A-C23D64104353}" dt="2019-03-29T03:32:13.022" v="846" actId="26606"/>
          <ac:spMkLst>
            <pc:docMk/>
            <pc:sldMk cId="3118259509" sldId="262"/>
            <ac:spMk id="26" creationId="{7B56C275-CA41-40B4-BB1A-A48475F4473E}"/>
          </ac:spMkLst>
        </pc:spChg>
        <pc:spChg chg="add del">
          <ac:chgData name="Thomas Tawadros" userId="7479b61149821074" providerId="LiveId" clId="{7A458A4F-F23F-4421-B33A-C23D64104353}" dt="2019-03-29T03:32:13.022" v="846" actId="26606"/>
          <ac:spMkLst>
            <pc:docMk/>
            <pc:sldMk cId="3118259509" sldId="262"/>
            <ac:spMk id="28" creationId="{C7081EF7-63CF-4DA6-9368-996DBA325624}"/>
          </ac:spMkLst>
        </pc:spChg>
        <pc:spChg chg="add del">
          <ac:chgData name="Thomas Tawadros" userId="7479b61149821074" providerId="LiveId" clId="{7A458A4F-F23F-4421-B33A-C23D64104353}" dt="2019-03-29T03:31:51.187" v="837" actId="26606"/>
          <ac:spMkLst>
            <pc:docMk/>
            <pc:sldMk cId="3118259509" sldId="262"/>
            <ac:spMk id="29" creationId="{E3D07316-46BA-4EBF-8E93-2EDA103F0631}"/>
          </ac:spMkLst>
        </pc:spChg>
        <pc:spChg chg="add del">
          <ac:chgData name="Thomas Tawadros" userId="7479b61149821074" providerId="LiveId" clId="{7A458A4F-F23F-4421-B33A-C23D64104353}" dt="2019-03-29T03:31:51.187" v="837" actId="26606"/>
          <ac:spMkLst>
            <pc:docMk/>
            <pc:sldMk cId="3118259509" sldId="262"/>
            <ac:spMk id="31" creationId="{901E8F2A-55B5-4931-BEBE-B5D2E22D06D0}"/>
          </ac:spMkLst>
        </pc:spChg>
        <pc:spChg chg="add del">
          <ac:chgData name="Thomas Tawadros" userId="7479b61149821074" providerId="LiveId" clId="{7A458A4F-F23F-4421-B33A-C23D64104353}" dt="2019-03-29T03:32:13.022" v="846" actId="26606"/>
          <ac:spMkLst>
            <pc:docMk/>
            <pc:sldMk cId="3118259509" sldId="262"/>
            <ac:spMk id="32" creationId="{2F122315-2819-42E1-8B6F-35EE8D6E7615}"/>
          </ac:spMkLst>
        </pc:spChg>
        <pc:spChg chg="add del">
          <ac:chgData name="Thomas Tawadros" userId="7479b61149821074" providerId="LiveId" clId="{7A458A4F-F23F-4421-B33A-C23D64104353}" dt="2019-03-29T03:31:51.187" v="837" actId="26606"/>
          <ac:spMkLst>
            <pc:docMk/>
            <pc:sldMk cId="3118259509" sldId="262"/>
            <ac:spMk id="33" creationId="{439D3105-89EA-4856-B020-D7696D3ABBEA}"/>
          </ac:spMkLst>
        </pc:spChg>
        <pc:spChg chg="add del">
          <ac:chgData name="Thomas Tawadros" userId="7479b61149821074" providerId="LiveId" clId="{7A458A4F-F23F-4421-B33A-C23D64104353}" dt="2019-03-29T03:32:13.022" v="846" actId="26606"/>
          <ac:spMkLst>
            <pc:docMk/>
            <pc:sldMk cId="3118259509" sldId="262"/>
            <ac:spMk id="34" creationId="{DE810158-8D4E-4D32-B175-06FAB0D48D75}"/>
          </ac:spMkLst>
        </pc:spChg>
        <pc:spChg chg="add del">
          <ac:chgData name="Thomas Tawadros" userId="7479b61149821074" providerId="LiveId" clId="{7A458A4F-F23F-4421-B33A-C23D64104353}" dt="2019-03-29T03:31:51.187" v="837" actId="26606"/>
          <ac:spMkLst>
            <pc:docMk/>
            <pc:sldMk cId="3118259509" sldId="262"/>
            <ac:spMk id="35" creationId="{D1F7C9A0-2FFC-4138-A93C-A8C383C090F6}"/>
          </ac:spMkLst>
        </pc:spChg>
        <pc:spChg chg="add del">
          <ac:chgData name="Thomas Tawadros" userId="7479b61149821074" providerId="LiveId" clId="{7A458A4F-F23F-4421-B33A-C23D64104353}" dt="2019-03-29T03:32:13.546" v="848" actId="26606"/>
          <ac:spMkLst>
            <pc:docMk/>
            <pc:sldMk cId="3118259509" sldId="262"/>
            <ac:spMk id="41" creationId="{B76622F9-95FA-4AAD-9498-8E3D6C96AF0A}"/>
          </ac:spMkLst>
        </pc:spChg>
        <pc:spChg chg="add del">
          <ac:chgData name="Thomas Tawadros" userId="7479b61149821074" providerId="LiveId" clId="{7A458A4F-F23F-4421-B33A-C23D64104353}" dt="2019-03-29T03:32:13.546" v="848" actId="26606"/>
          <ac:spMkLst>
            <pc:docMk/>
            <pc:sldMk cId="3118259509" sldId="262"/>
            <ac:spMk id="43" creationId="{A5050B0E-492F-41A6-9E53-2FDAE8A70389}"/>
          </ac:spMkLst>
        </pc:spChg>
        <pc:spChg chg="add del">
          <ac:chgData name="Thomas Tawadros" userId="7479b61149821074" providerId="LiveId" clId="{7A458A4F-F23F-4421-B33A-C23D64104353}" dt="2019-03-29T03:32:17.051" v="850" actId="26606"/>
          <ac:spMkLst>
            <pc:docMk/>
            <pc:sldMk cId="3118259509" sldId="262"/>
            <ac:spMk id="49" creationId="{1EF53BF8-8E50-496B-B9DB-CBBE6413A0D5}"/>
          </ac:spMkLst>
        </pc:spChg>
        <pc:spChg chg="add del">
          <ac:chgData name="Thomas Tawadros" userId="7479b61149821074" providerId="LiveId" clId="{7A458A4F-F23F-4421-B33A-C23D64104353}" dt="2019-03-29T03:32:17.051" v="850" actId="26606"/>
          <ac:spMkLst>
            <pc:docMk/>
            <pc:sldMk cId="3118259509" sldId="262"/>
            <ac:spMk id="51" creationId="{44E0C1AE-4D82-43D4-AA39-CAFE704DBE00}"/>
          </ac:spMkLst>
        </pc:spChg>
        <pc:spChg chg="add del">
          <ac:chgData name="Thomas Tawadros" userId="7479b61149821074" providerId="LiveId" clId="{7A458A4F-F23F-4421-B33A-C23D64104353}" dt="2019-03-29T03:32:17.051" v="850" actId="26606"/>
          <ac:spMkLst>
            <pc:docMk/>
            <pc:sldMk cId="3118259509" sldId="262"/>
            <ac:spMk id="52" creationId="{621EF2C5-4DD0-49D0-AF0A-1C02F80AA54B}"/>
          </ac:spMkLst>
        </pc:spChg>
        <pc:spChg chg="add del">
          <ac:chgData name="Thomas Tawadros" userId="7479b61149821074" providerId="LiveId" clId="{7A458A4F-F23F-4421-B33A-C23D64104353}" dt="2019-03-29T03:32:17.051" v="850" actId="26606"/>
          <ac:spMkLst>
            <pc:docMk/>
            <pc:sldMk cId="3118259509" sldId="262"/>
            <ac:spMk id="53" creationId="{6FD2876B-C6FB-489E-AC79-356278E6CC41}"/>
          </ac:spMkLst>
        </pc:spChg>
        <pc:spChg chg="add del">
          <ac:chgData name="Thomas Tawadros" userId="7479b61149821074" providerId="LiveId" clId="{7A458A4F-F23F-4421-B33A-C23D64104353}" dt="2019-04-07T19:25:22.550" v="1256"/>
          <ac:spMkLst>
            <pc:docMk/>
            <pc:sldMk cId="3118259509" sldId="262"/>
            <ac:spMk id="59" creationId="{46E8AE37-5DCE-4B0C-9F72-62A76C25EB72}"/>
          </ac:spMkLst>
        </pc:spChg>
        <pc:spChg chg="add mod">
          <ac:chgData name="Thomas Tawadros" userId="7479b61149821074" providerId="LiveId" clId="{7A458A4F-F23F-4421-B33A-C23D64104353}" dt="2019-03-29T03:33:54.233" v="1130" actId="20577"/>
          <ac:spMkLst>
            <pc:docMk/>
            <pc:sldMk cId="3118259509" sldId="262"/>
            <ac:spMk id="61" creationId="{C4E0AD6B-415B-4980-A978-BB4A2548E128}"/>
          </ac:spMkLst>
        </pc:spChg>
        <pc:spChg chg="add del">
          <ac:chgData name="Thomas Tawadros" userId="7479b61149821074" providerId="LiveId" clId="{7A458A4F-F23F-4421-B33A-C23D64104353}" dt="2019-04-07T19:25:22.550" v="1256"/>
          <ac:spMkLst>
            <pc:docMk/>
            <pc:sldMk cId="3118259509" sldId="262"/>
            <ac:spMk id="62" creationId="{E3D07316-46BA-4EBF-8E93-2EDA103F0631}"/>
          </ac:spMkLst>
        </pc:spChg>
        <pc:spChg chg="add del">
          <ac:chgData name="Thomas Tawadros" userId="7479b61149821074" providerId="LiveId" clId="{7A458A4F-F23F-4421-B33A-C23D64104353}" dt="2019-04-07T19:25:22.550" v="1256"/>
          <ac:spMkLst>
            <pc:docMk/>
            <pc:sldMk cId="3118259509" sldId="262"/>
            <ac:spMk id="63" creationId="{901E8F2A-55B5-4931-BEBE-B5D2E22D06D0}"/>
          </ac:spMkLst>
        </pc:spChg>
        <pc:spChg chg="add del">
          <ac:chgData name="Thomas Tawadros" userId="7479b61149821074" providerId="LiveId" clId="{7A458A4F-F23F-4421-B33A-C23D64104353}" dt="2019-04-07T19:25:22.550" v="1256"/>
          <ac:spMkLst>
            <pc:docMk/>
            <pc:sldMk cId="3118259509" sldId="262"/>
            <ac:spMk id="64" creationId="{439D3105-89EA-4856-B020-D7696D3ABBEA}"/>
          </ac:spMkLst>
        </pc:spChg>
        <pc:spChg chg="add del">
          <ac:chgData name="Thomas Tawadros" userId="7479b61149821074" providerId="LiveId" clId="{7A458A4F-F23F-4421-B33A-C23D64104353}" dt="2019-04-07T19:25:22.550" v="1256"/>
          <ac:spMkLst>
            <pc:docMk/>
            <pc:sldMk cId="3118259509" sldId="262"/>
            <ac:spMk id="65" creationId="{D1F7C9A0-2FFC-4138-A93C-A8C383C090F6}"/>
          </ac:spMkLst>
        </pc:spChg>
        <pc:spChg chg="add">
          <ac:chgData name="Thomas Tawadros" userId="7479b61149821074" providerId="LiveId" clId="{7A458A4F-F23F-4421-B33A-C23D64104353}" dt="2019-04-07T19:38:12.995" v="1483" actId="26606"/>
          <ac:spMkLst>
            <pc:docMk/>
            <pc:sldMk cId="3118259509" sldId="262"/>
            <ac:spMk id="75" creationId="{4FBE61F5-AB61-4C2B-8A31-5B395E51BAFA}"/>
          </ac:spMkLst>
        </pc:spChg>
        <pc:spChg chg="add">
          <ac:chgData name="Thomas Tawadros" userId="7479b61149821074" providerId="LiveId" clId="{7A458A4F-F23F-4421-B33A-C23D64104353}" dt="2019-04-07T19:38:12.995" v="1483" actId="26606"/>
          <ac:spMkLst>
            <pc:docMk/>
            <pc:sldMk cId="3118259509" sldId="262"/>
            <ac:spMk id="79" creationId="{E3FAA9CB-77D4-4E4A-8023-4194361DA207}"/>
          </ac:spMkLst>
        </pc:spChg>
        <pc:spChg chg="add">
          <ac:chgData name="Thomas Tawadros" userId="7479b61149821074" providerId="LiveId" clId="{7A458A4F-F23F-4421-B33A-C23D64104353}" dt="2019-04-07T19:38:12.995" v="1483" actId="26606"/>
          <ac:spMkLst>
            <pc:docMk/>
            <pc:sldMk cId="3118259509" sldId="262"/>
            <ac:spMk id="81" creationId="{D3B5FB36-8D2D-40BA-9E10-9D46EE09C5C1}"/>
          </ac:spMkLst>
        </pc:spChg>
        <pc:spChg chg="add">
          <ac:chgData name="Thomas Tawadros" userId="7479b61149821074" providerId="LiveId" clId="{7A458A4F-F23F-4421-B33A-C23D64104353}" dt="2019-04-07T19:38:12.995" v="1483" actId="26606"/>
          <ac:spMkLst>
            <pc:docMk/>
            <pc:sldMk cId="3118259509" sldId="262"/>
            <ac:spMk id="83" creationId="{AB9802FB-3EF6-4CC1-A7AB-006323A83A25}"/>
          </ac:spMkLst>
        </pc:spChg>
        <pc:spChg chg="add">
          <ac:chgData name="Thomas Tawadros" userId="7479b61149821074" providerId="LiveId" clId="{7A458A4F-F23F-4421-B33A-C23D64104353}" dt="2019-04-07T19:38:12.995" v="1483" actId="26606"/>
          <ac:spMkLst>
            <pc:docMk/>
            <pc:sldMk cId="3118259509" sldId="262"/>
            <ac:spMk id="85" creationId="{264D5792-28A0-4D1B-AC8C-83F2BE9B8604}"/>
          </ac:spMkLst>
        </pc:spChg>
        <pc:grpChg chg="add del">
          <ac:chgData name="Thomas Tawadros" userId="7479b61149821074" providerId="LiveId" clId="{7A458A4F-F23F-4421-B33A-C23D64104353}" dt="2019-03-29T03:31:51.187" v="837" actId="26606"/>
          <ac:grpSpMkLst>
            <pc:docMk/>
            <pc:sldMk cId="3118259509" sldId="262"/>
            <ac:grpSpMk id="15" creationId="{D783944B-0BD8-4FD6-A11A-380B6F3EFC98}"/>
          </ac:grpSpMkLst>
        </pc:grpChg>
        <pc:grpChg chg="add del">
          <ac:chgData name="Thomas Tawadros" userId="7479b61149821074" providerId="LiveId" clId="{7A458A4F-F23F-4421-B33A-C23D64104353}" dt="2019-03-29T03:31:34.708" v="835" actId="26606"/>
          <ac:grpSpMkLst>
            <pc:docMk/>
            <pc:sldMk cId="3118259509" sldId="262"/>
            <ac:grpSpMk id="21" creationId="{FF508BC2-D0E6-462C-8817-CF53BC4DEEFF}"/>
          </ac:grpSpMkLst>
        </pc:grpChg>
        <pc:grpChg chg="add del">
          <ac:chgData name="Thomas Tawadros" userId="7479b61149821074" providerId="LiveId" clId="{7A458A4F-F23F-4421-B33A-C23D64104353}" dt="2019-03-29T03:32:13.546" v="848" actId="26606"/>
          <ac:grpSpMkLst>
            <pc:docMk/>
            <pc:sldMk cId="3118259509" sldId="262"/>
            <ac:grpSpMk id="38" creationId="{FF508BC2-D0E6-462C-8817-CF53BC4DEEFF}"/>
          </ac:grpSpMkLst>
        </pc:grpChg>
        <pc:grpChg chg="add del">
          <ac:chgData name="Thomas Tawadros" userId="7479b61149821074" providerId="LiveId" clId="{7A458A4F-F23F-4421-B33A-C23D64104353}" dt="2019-03-29T03:32:17.051" v="850" actId="26606"/>
          <ac:grpSpMkLst>
            <pc:docMk/>
            <pc:sldMk cId="3118259509" sldId="262"/>
            <ac:grpSpMk id="46" creationId="{B6DF8341-38C0-41F8-A81E-5755FB3B0A5B}"/>
          </ac:grpSpMkLst>
        </pc:grpChg>
        <pc:grpChg chg="add del">
          <ac:chgData name="Thomas Tawadros" userId="7479b61149821074" providerId="LiveId" clId="{7A458A4F-F23F-4421-B33A-C23D64104353}" dt="2019-04-07T19:25:22.550" v="1256"/>
          <ac:grpSpMkLst>
            <pc:docMk/>
            <pc:sldMk cId="3118259509" sldId="262"/>
            <ac:grpSpMk id="56" creationId="{D783944B-0BD8-4FD6-A11A-380B6F3EFC98}"/>
          </ac:grpSpMkLst>
        </pc:grpChg>
        <pc:grpChg chg="add">
          <ac:chgData name="Thomas Tawadros" userId="7479b61149821074" providerId="LiveId" clId="{7A458A4F-F23F-4421-B33A-C23D64104353}" dt="2019-04-07T19:38:12.995" v="1483" actId="26606"/>
          <ac:grpSpMkLst>
            <pc:docMk/>
            <pc:sldMk cId="3118259509" sldId="262"/>
            <ac:grpSpMk id="71" creationId="{0EDC732A-540A-4D8A-99A4-4CBD097E20BA}"/>
          </ac:grpSpMkLst>
        </pc:grpChg>
        <pc:picChg chg="add del mod">
          <ac:chgData name="Thomas Tawadros" userId="7479b61149821074" providerId="LiveId" clId="{7A458A4F-F23F-4421-B33A-C23D64104353}" dt="2019-03-29T03:10:07.594" v="824" actId="478"/>
          <ac:picMkLst>
            <pc:docMk/>
            <pc:sldMk cId="3118259509" sldId="262"/>
            <ac:picMk id="5" creationId="{AB973FED-3CEE-47E7-90EC-AE2D1ADB6B25}"/>
          </ac:picMkLst>
        </pc:picChg>
        <pc:picChg chg="add del mod">
          <ac:chgData name="Thomas Tawadros" userId="7479b61149821074" providerId="LiveId" clId="{7A458A4F-F23F-4421-B33A-C23D64104353}" dt="2019-03-29T03:32:17.065" v="851" actId="26606"/>
          <ac:picMkLst>
            <pc:docMk/>
            <pc:sldMk cId="3118259509" sldId="262"/>
            <ac:picMk id="9" creationId="{CE08E236-9B49-4AD7-892B-D1A621B20044}"/>
          </ac:picMkLst>
        </pc:picChg>
        <pc:picChg chg="add mod ord">
          <ac:chgData name="Thomas Tawadros" userId="7479b61149821074" providerId="LiveId" clId="{7A458A4F-F23F-4421-B33A-C23D64104353}" dt="2019-03-29T03:32:17.065" v="851" actId="26606"/>
          <ac:picMkLst>
            <pc:docMk/>
            <pc:sldMk cId="3118259509" sldId="262"/>
            <ac:picMk id="11" creationId="{206D9AA6-5410-4AE8-AD79-26675211CBF6}"/>
          </ac:picMkLst>
        </pc:picChg>
        <pc:picChg chg="add mod">
          <ac:chgData name="Thomas Tawadros" userId="7479b61149821074" providerId="LiveId" clId="{7A458A4F-F23F-4421-B33A-C23D64104353}" dt="2019-03-29T03:32:17.065" v="851" actId="26606"/>
          <ac:picMkLst>
            <pc:docMk/>
            <pc:sldMk cId="3118259509" sldId="262"/>
            <ac:picMk id="13" creationId="{361BC240-65D8-4FA4-B9BD-DAB173D98EC2}"/>
          </ac:picMkLst>
        </pc:picChg>
        <pc:picChg chg="add del">
          <ac:chgData name="Thomas Tawadros" userId="7479b61149821074" providerId="LiveId" clId="{7A458A4F-F23F-4421-B33A-C23D64104353}" dt="2019-03-29T03:31:34.708" v="835" actId="26606"/>
          <ac:picMkLst>
            <pc:docMk/>
            <pc:sldMk cId="3118259509" sldId="262"/>
            <ac:picMk id="16" creationId="{CE08E236-9B49-4AD7-892B-D1A621B20044}"/>
          </ac:picMkLst>
        </pc:picChg>
        <pc:picChg chg="add del">
          <ac:chgData name="Thomas Tawadros" userId="7479b61149821074" providerId="LiveId" clId="{7A458A4F-F23F-4421-B33A-C23D64104353}" dt="2019-03-29T03:31:51.187" v="837" actId="26606"/>
          <ac:picMkLst>
            <pc:docMk/>
            <pc:sldMk cId="3118259509" sldId="262"/>
            <ac:picMk id="19" creationId="{3DCCA751-5047-4730-8D91-72C39212ED60}"/>
          </ac:picMkLst>
        </pc:picChg>
        <pc:picChg chg="add del">
          <ac:chgData name="Thomas Tawadros" userId="7479b61149821074" providerId="LiveId" clId="{7A458A4F-F23F-4421-B33A-C23D64104353}" dt="2019-03-29T03:32:13.022" v="846" actId="26606"/>
          <ac:picMkLst>
            <pc:docMk/>
            <pc:sldMk cId="3118259509" sldId="262"/>
            <ac:picMk id="23" creationId="{F6824B56-A902-4034-AAF7-7A90BEBF9A3D}"/>
          </ac:picMkLst>
        </pc:picChg>
        <pc:picChg chg="add del">
          <ac:chgData name="Thomas Tawadros" userId="7479b61149821074" providerId="LiveId" clId="{7A458A4F-F23F-4421-B33A-C23D64104353}" dt="2019-03-29T03:31:51.187" v="837" actId="26606"/>
          <ac:picMkLst>
            <pc:docMk/>
            <pc:sldMk cId="3118259509" sldId="262"/>
            <ac:picMk id="24" creationId="{CE08E236-9B49-4AD7-892B-D1A621B20044}"/>
          </ac:picMkLst>
        </pc:picChg>
        <pc:picChg chg="add del">
          <ac:chgData name="Thomas Tawadros" userId="7479b61149821074" providerId="LiveId" clId="{7A458A4F-F23F-4421-B33A-C23D64104353}" dt="2019-03-29T03:31:34.708" v="835" actId="26606"/>
          <ac:picMkLst>
            <pc:docMk/>
            <pc:sldMk cId="3118259509" sldId="262"/>
            <ac:picMk id="27" creationId="{DFD6E812-7831-40CE-93CF-E0EBB8521175}"/>
          </ac:picMkLst>
        </pc:picChg>
        <pc:picChg chg="add del">
          <ac:chgData name="Thomas Tawadros" userId="7479b61149821074" providerId="LiveId" clId="{7A458A4F-F23F-4421-B33A-C23D64104353}" dt="2019-03-29T03:32:13.022" v="846" actId="26606"/>
          <ac:picMkLst>
            <pc:docMk/>
            <pc:sldMk cId="3118259509" sldId="262"/>
            <ac:picMk id="30" creationId="{7DB3A236-0E98-4521-B1C6-CB9DFE7E40BC}"/>
          </ac:picMkLst>
        </pc:picChg>
        <pc:picChg chg="add del">
          <ac:chgData name="Thomas Tawadros" userId="7479b61149821074" providerId="LiveId" clId="{7A458A4F-F23F-4421-B33A-C23D64104353}" dt="2019-03-29T03:32:13.022" v="846" actId="26606"/>
          <ac:picMkLst>
            <pc:docMk/>
            <pc:sldMk cId="3118259509" sldId="262"/>
            <ac:picMk id="36" creationId="{CE08E236-9B49-4AD7-892B-D1A621B20044}"/>
          </ac:picMkLst>
        </pc:picChg>
        <pc:picChg chg="add del">
          <ac:chgData name="Thomas Tawadros" userId="7479b61149821074" providerId="LiveId" clId="{7A458A4F-F23F-4421-B33A-C23D64104353}" dt="2019-03-29T03:32:13.546" v="848" actId="26606"/>
          <ac:picMkLst>
            <pc:docMk/>
            <pc:sldMk cId="3118259509" sldId="262"/>
            <ac:picMk id="42" creationId="{DFD6E812-7831-40CE-93CF-E0EBB8521175}"/>
          </ac:picMkLst>
        </pc:picChg>
        <pc:picChg chg="add del">
          <ac:chgData name="Thomas Tawadros" userId="7479b61149821074" providerId="LiveId" clId="{7A458A4F-F23F-4421-B33A-C23D64104353}" dt="2019-03-29T03:32:13.546" v="848" actId="26606"/>
          <ac:picMkLst>
            <pc:docMk/>
            <pc:sldMk cId="3118259509" sldId="262"/>
            <ac:picMk id="44" creationId="{CE08E236-9B49-4AD7-892B-D1A621B20044}"/>
          </ac:picMkLst>
        </pc:picChg>
        <pc:picChg chg="add del">
          <ac:chgData name="Thomas Tawadros" userId="7479b61149821074" providerId="LiveId" clId="{7A458A4F-F23F-4421-B33A-C23D64104353}" dt="2019-03-29T03:32:17.051" v="850" actId="26606"/>
          <ac:picMkLst>
            <pc:docMk/>
            <pc:sldMk cId="3118259509" sldId="262"/>
            <ac:picMk id="50" creationId="{D53D81F5-9CA1-4207-86AF-72DAF1C36708}"/>
          </ac:picMkLst>
        </pc:picChg>
        <pc:picChg chg="add del">
          <ac:chgData name="Thomas Tawadros" userId="7479b61149821074" providerId="LiveId" clId="{7A458A4F-F23F-4421-B33A-C23D64104353}" dt="2019-03-29T03:32:17.051" v="850" actId="26606"/>
          <ac:picMkLst>
            <pc:docMk/>
            <pc:sldMk cId="3118259509" sldId="262"/>
            <ac:picMk id="54" creationId="{CE08E236-9B49-4AD7-892B-D1A621B20044}"/>
          </ac:picMkLst>
        </pc:picChg>
        <pc:picChg chg="add del">
          <ac:chgData name="Thomas Tawadros" userId="7479b61149821074" providerId="LiveId" clId="{7A458A4F-F23F-4421-B33A-C23D64104353}" dt="2019-04-07T19:25:22.550" v="1256"/>
          <ac:picMkLst>
            <pc:docMk/>
            <pc:sldMk cId="3118259509" sldId="262"/>
            <ac:picMk id="60" creationId="{3DCCA751-5047-4730-8D91-72C39212ED60}"/>
          </ac:picMkLst>
        </pc:picChg>
        <pc:picChg chg="add">
          <ac:chgData name="Thomas Tawadros" userId="7479b61149821074" providerId="LiveId" clId="{7A458A4F-F23F-4421-B33A-C23D64104353}" dt="2019-03-29T03:32:17.065" v="851" actId="26606"/>
          <ac:picMkLst>
            <pc:docMk/>
            <pc:sldMk cId="3118259509" sldId="262"/>
            <ac:picMk id="66" creationId="{CE08E236-9B49-4AD7-892B-D1A621B20044}"/>
          </ac:picMkLst>
        </pc:picChg>
        <pc:picChg chg="add">
          <ac:chgData name="Thomas Tawadros" userId="7479b61149821074" providerId="LiveId" clId="{7A458A4F-F23F-4421-B33A-C23D64104353}" dt="2019-04-07T19:38:12.995" v="1483" actId="26606"/>
          <ac:picMkLst>
            <pc:docMk/>
            <pc:sldMk cId="3118259509" sldId="262"/>
            <ac:picMk id="77" creationId="{B3531C70-EB1E-400C-AA50-0634496514B3}"/>
          </ac:picMkLst>
        </pc:picChg>
      </pc:sldChg>
      <pc:sldChg chg="addSp delSp modSp add mod ord setBg">
        <pc:chgData name="Thomas Tawadros" userId="7479b61149821074" providerId="LiveId" clId="{7A458A4F-F23F-4421-B33A-C23D64104353}" dt="2019-04-09T01:21:14.478" v="2720"/>
        <pc:sldMkLst>
          <pc:docMk/>
          <pc:sldMk cId="2983270995" sldId="263"/>
        </pc:sldMkLst>
        <pc:spChg chg="mod">
          <ac:chgData name="Thomas Tawadros" userId="7479b61149821074" providerId="LiveId" clId="{7A458A4F-F23F-4421-B33A-C23D64104353}" dt="2019-04-09T01:12:21.536" v="2656" actId="26606"/>
          <ac:spMkLst>
            <pc:docMk/>
            <pc:sldMk cId="2983270995" sldId="263"/>
            <ac:spMk id="2" creationId="{BCE41E7A-0F0C-4036-AAA7-D94B7342F24F}"/>
          </ac:spMkLst>
        </pc:spChg>
        <pc:spChg chg="del mod">
          <ac:chgData name="Thomas Tawadros" userId="7479b61149821074" providerId="LiveId" clId="{7A458A4F-F23F-4421-B33A-C23D64104353}" dt="2019-04-09T01:12:21.536" v="2656" actId="26606"/>
          <ac:spMkLst>
            <pc:docMk/>
            <pc:sldMk cId="2983270995" sldId="263"/>
            <ac:spMk id="3" creationId="{4971113A-4F36-40A5-B95D-CE8625750D06}"/>
          </ac:spMkLst>
        </pc:spChg>
        <pc:graphicFrameChg chg="add">
          <ac:chgData name="Thomas Tawadros" userId="7479b61149821074" providerId="LiveId" clId="{7A458A4F-F23F-4421-B33A-C23D64104353}" dt="2019-04-09T01:12:21.536" v="2656" actId="26606"/>
          <ac:graphicFrameMkLst>
            <pc:docMk/>
            <pc:sldMk cId="2983270995" sldId="263"/>
            <ac:graphicFrameMk id="5" creationId="{547395E8-33B7-4B3D-97D7-DD88AC1A786C}"/>
          </ac:graphicFrameMkLst>
        </pc:graphicFrameChg>
      </pc:sldChg>
      <pc:sldChg chg="addSp delSp modSp add mod ord setBg">
        <pc:chgData name="Thomas Tawadros" userId="7479b61149821074" providerId="LiveId" clId="{7A458A4F-F23F-4421-B33A-C23D64104353}" dt="2019-04-09T01:34:58.649" v="2723" actId="26606"/>
        <pc:sldMkLst>
          <pc:docMk/>
          <pc:sldMk cId="1294978752" sldId="264"/>
        </pc:sldMkLst>
        <pc:spChg chg="mod">
          <ac:chgData name="Thomas Tawadros" userId="7479b61149821074" providerId="LiveId" clId="{7A458A4F-F23F-4421-B33A-C23D64104353}" dt="2019-04-09T01:34:58.649" v="2723" actId="26606"/>
          <ac:spMkLst>
            <pc:docMk/>
            <pc:sldMk cId="1294978752" sldId="264"/>
            <ac:spMk id="2" creationId="{CEC7BACE-A44B-4901-929C-CB9728BC8657}"/>
          </ac:spMkLst>
        </pc:spChg>
        <pc:spChg chg="add del mod">
          <ac:chgData name="Thomas Tawadros" userId="7479b61149821074" providerId="LiveId" clId="{7A458A4F-F23F-4421-B33A-C23D64104353}" dt="2019-04-09T01:34:58.649" v="2723" actId="26606"/>
          <ac:spMkLst>
            <pc:docMk/>
            <pc:sldMk cId="1294978752" sldId="264"/>
            <ac:spMk id="3" creationId="{2D720AA0-878B-45B7-AEAE-96EE8F788FBD}"/>
          </ac:spMkLst>
        </pc:spChg>
        <pc:spChg chg="add">
          <ac:chgData name="Thomas Tawadros" userId="7479b61149821074" providerId="LiveId" clId="{7A458A4F-F23F-4421-B33A-C23D64104353}" dt="2019-04-09T01:34:58.649" v="2723" actId="26606"/>
          <ac:spMkLst>
            <pc:docMk/>
            <pc:sldMk cId="1294978752" sldId="264"/>
            <ac:spMk id="9" creationId="{6764E3F6-59F1-44FF-9EF2-8EF0BCA30B60}"/>
          </ac:spMkLst>
        </pc:spChg>
        <pc:spChg chg="add del">
          <ac:chgData name="Thomas Tawadros" userId="7479b61149821074" providerId="LiveId" clId="{7A458A4F-F23F-4421-B33A-C23D64104353}" dt="2019-04-09T01:12:49.319" v="2658" actId="26606"/>
          <ac:spMkLst>
            <pc:docMk/>
            <pc:sldMk cId="1294978752" sldId="264"/>
            <ac:spMk id="10" creationId="{57D13521-EAD4-4B23-AE18-3B70AAE67207}"/>
          </ac:spMkLst>
        </pc:spChg>
        <pc:spChg chg="add">
          <ac:chgData name="Thomas Tawadros" userId="7479b61149821074" providerId="LiveId" clId="{7A458A4F-F23F-4421-B33A-C23D64104353}" dt="2019-04-09T01:34:58.649" v="2723" actId="26606"/>
          <ac:spMkLst>
            <pc:docMk/>
            <pc:sldMk cId="1294978752" sldId="264"/>
            <ac:spMk id="13" creationId="{0743C7B8-BD05-4C16-9FC9-6B5C5BA3A043}"/>
          </ac:spMkLst>
        </pc:spChg>
        <pc:spChg chg="add del">
          <ac:chgData name="Thomas Tawadros" userId="7479b61149821074" providerId="LiveId" clId="{7A458A4F-F23F-4421-B33A-C23D64104353}" dt="2019-04-09T01:12:49.319" v="2658" actId="26606"/>
          <ac:spMkLst>
            <pc:docMk/>
            <pc:sldMk cId="1294978752" sldId="264"/>
            <ac:spMk id="14" creationId="{2632991A-5881-4C0B-BE55-86E6541DB583}"/>
          </ac:spMkLst>
        </pc:spChg>
        <pc:spChg chg="add">
          <ac:chgData name="Thomas Tawadros" userId="7479b61149821074" providerId="LiveId" clId="{7A458A4F-F23F-4421-B33A-C23D64104353}" dt="2019-04-09T01:34:58.649" v="2723" actId="26606"/>
          <ac:spMkLst>
            <pc:docMk/>
            <pc:sldMk cId="1294978752" sldId="264"/>
            <ac:spMk id="15" creationId="{E6B9B529-EAD6-442A-92A1-6A496B93297E}"/>
          </ac:spMkLst>
        </pc:spChg>
        <pc:spChg chg="add del">
          <ac:chgData name="Thomas Tawadros" userId="7479b61149821074" providerId="LiveId" clId="{7A458A4F-F23F-4421-B33A-C23D64104353}" dt="2019-04-09T01:12:49.319" v="2658" actId="26606"/>
          <ac:spMkLst>
            <pc:docMk/>
            <pc:sldMk cId="1294978752" sldId="264"/>
            <ac:spMk id="18" creationId="{65AB5407-0F8D-4F52-80FD-7B7BCB7DB59E}"/>
          </ac:spMkLst>
        </pc:spChg>
        <pc:graphicFrameChg chg="add del">
          <ac:chgData name="Thomas Tawadros" userId="7479b61149821074" providerId="LiveId" clId="{7A458A4F-F23F-4421-B33A-C23D64104353}" dt="2019-04-09T01:12:49.319" v="2658" actId="26606"/>
          <ac:graphicFrameMkLst>
            <pc:docMk/>
            <pc:sldMk cId="1294978752" sldId="264"/>
            <ac:graphicFrameMk id="5" creationId="{55A50651-8994-4233-B799-6C69AFDFCFDF}"/>
          </ac:graphicFrameMkLst>
        </pc:graphicFrameChg>
        <pc:graphicFrameChg chg="add del">
          <ac:chgData name="Thomas Tawadros" userId="7479b61149821074" providerId="LiveId" clId="{7A458A4F-F23F-4421-B33A-C23D64104353}" dt="2019-04-09T01:12:53.162" v="2660" actId="26606"/>
          <ac:graphicFrameMkLst>
            <pc:docMk/>
            <pc:sldMk cId="1294978752" sldId="264"/>
            <ac:graphicFrameMk id="6" creationId="{0B27FD30-1815-41FE-B67B-B852C10DE2AD}"/>
          </ac:graphicFrameMkLst>
        </pc:graphicFrameChg>
        <pc:picChg chg="add mod">
          <ac:chgData name="Thomas Tawadros" userId="7479b61149821074" providerId="LiveId" clId="{7A458A4F-F23F-4421-B33A-C23D64104353}" dt="2019-04-09T01:34:58.649" v="2723" actId="26606"/>
          <ac:picMkLst>
            <pc:docMk/>
            <pc:sldMk cId="1294978752" sldId="264"/>
            <ac:picMk id="4" creationId="{863D976D-8413-49D2-B35F-03BA9E34859A}"/>
          </ac:picMkLst>
        </pc:picChg>
        <pc:picChg chg="add">
          <ac:chgData name="Thomas Tawadros" userId="7479b61149821074" providerId="LiveId" clId="{7A458A4F-F23F-4421-B33A-C23D64104353}" dt="2019-04-09T01:34:58.649" v="2723" actId="26606"/>
          <ac:picMkLst>
            <pc:docMk/>
            <pc:sldMk cId="1294978752" sldId="264"/>
            <ac:picMk id="11" creationId="{8DF1CE84-BC06-4E42-A5D4-7B92E327FDF7}"/>
          </ac:picMkLst>
        </pc:picChg>
        <pc:picChg chg="add del">
          <ac:chgData name="Thomas Tawadros" userId="7479b61149821074" providerId="LiveId" clId="{7A458A4F-F23F-4421-B33A-C23D64104353}" dt="2019-04-09T01:12:49.319" v="2658" actId="26606"/>
          <ac:picMkLst>
            <pc:docMk/>
            <pc:sldMk cId="1294978752" sldId="264"/>
            <ac:picMk id="12" creationId="{A2EAC6A1-B9AD-4F52-8BFC-D974236C5213}"/>
          </ac:picMkLst>
        </pc:picChg>
        <pc:picChg chg="add del">
          <ac:chgData name="Thomas Tawadros" userId="7479b61149821074" providerId="LiveId" clId="{7A458A4F-F23F-4421-B33A-C23D64104353}" dt="2019-04-09T01:12:49.319" v="2658" actId="26606"/>
          <ac:picMkLst>
            <pc:docMk/>
            <pc:sldMk cId="1294978752" sldId="264"/>
            <ac:picMk id="16" creationId="{4FF107A9-A609-4BE3-AC8C-8A7ABC2E5C35}"/>
          </ac:picMkLst>
        </pc:picChg>
        <pc:picChg chg="add">
          <ac:chgData name="Thomas Tawadros" userId="7479b61149821074" providerId="LiveId" clId="{7A458A4F-F23F-4421-B33A-C23D64104353}" dt="2019-04-09T01:34:58.649" v="2723" actId="26606"/>
          <ac:picMkLst>
            <pc:docMk/>
            <pc:sldMk cId="1294978752" sldId="264"/>
            <ac:picMk id="17" creationId="{C0419FA5-A1B5-487F-92D4-03983819F9B9}"/>
          </ac:picMkLst>
        </pc:picChg>
      </pc:sldChg>
      <pc:sldChg chg="addSp delSp modSp add ord">
        <pc:chgData name="Thomas Tawadros" userId="7479b61149821074" providerId="LiveId" clId="{7A458A4F-F23F-4421-B33A-C23D64104353}" dt="2019-04-09T01:18:50.997" v="2680"/>
        <pc:sldMkLst>
          <pc:docMk/>
          <pc:sldMk cId="2121695957" sldId="265"/>
        </pc:sldMkLst>
        <pc:spChg chg="mod">
          <ac:chgData name="Thomas Tawadros" userId="7479b61149821074" providerId="LiveId" clId="{7A458A4F-F23F-4421-B33A-C23D64104353}" dt="2019-04-07T19:38:44.275" v="1512" actId="20577"/>
          <ac:spMkLst>
            <pc:docMk/>
            <pc:sldMk cId="2121695957" sldId="265"/>
            <ac:spMk id="2" creationId="{13C0A717-2C95-41C7-AFA7-924812DED3D5}"/>
          </ac:spMkLst>
        </pc:spChg>
        <pc:spChg chg="mod">
          <ac:chgData name="Thomas Tawadros" userId="7479b61149821074" providerId="LiveId" clId="{7A458A4F-F23F-4421-B33A-C23D64104353}" dt="2019-04-07T19:43:40.393" v="1955"/>
          <ac:spMkLst>
            <pc:docMk/>
            <pc:sldMk cId="2121695957" sldId="265"/>
            <ac:spMk id="3" creationId="{196925A9-FFBB-46E6-9027-F346FF83E1D0}"/>
          </ac:spMkLst>
        </pc:spChg>
        <pc:picChg chg="mod">
          <ac:chgData name="Thomas Tawadros" userId="7479b61149821074" providerId="LiveId" clId="{7A458A4F-F23F-4421-B33A-C23D64104353}" dt="2019-04-08T19:17:01.862" v="2006" actId="1076"/>
          <ac:picMkLst>
            <pc:docMk/>
            <pc:sldMk cId="2121695957" sldId="265"/>
            <ac:picMk id="5" creationId="{00000000-0000-0000-0000-000000000000}"/>
          </ac:picMkLst>
        </pc:picChg>
        <pc:picChg chg="add del mod">
          <ac:chgData name="Thomas Tawadros" userId="7479b61149821074" providerId="LiveId" clId="{7A458A4F-F23F-4421-B33A-C23D64104353}" dt="2019-04-08T19:16:49.003" v="2004" actId="478"/>
          <ac:picMkLst>
            <pc:docMk/>
            <pc:sldMk cId="2121695957" sldId="265"/>
            <ac:picMk id="6" creationId="{68BE1D34-B081-4DC3-A988-572124A93BCD}"/>
          </ac:picMkLst>
        </pc:picChg>
        <pc:picChg chg="add mod">
          <ac:chgData name="Thomas Tawadros" userId="7479b61149821074" providerId="LiveId" clId="{7A458A4F-F23F-4421-B33A-C23D64104353}" dt="2019-04-08T19:17:04.328" v="2007" actId="1076"/>
          <ac:picMkLst>
            <pc:docMk/>
            <pc:sldMk cId="2121695957" sldId="265"/>
            <ac:picMk id="7" creationId="{1E7E94FA-E5BC-4FFD-98A7-40BDEE736698}"/>
          </ac:picMkLst>
        </pc:picChg>
      </pc:sldChg>
      <pc:sldChg chg="modSp add ord modAnim">
        <pc:chgData name="Thomas Tawadros" userId="7479b61149821074" providerId="LiveId" clId="{7A458A4F-F23F-4421-B33A-C23D64104353}" dt="2019-04-09T01:01:30.145" v="2427" actId="20577"/>
        <pc:sldMkLst>
          <pc:docMk/>
          <pc:sldMk cId="3320162325" sldId="266"/>
        </pc:sldMkLst>
        <pc:spChg chg="mod">
          <ac:chgData name="Thomas Tawadros" userId="7479b61149821074" providerId="LiveId" clId="{7A458A4F-F23F-4421-B33A-C23D64104353}" dt="2019-04-07T19:38:56.701" v="1521" actId="20577"/>
          <ac:spMkLst>
            <pc:docMk/>
            <pc:sldMk cId="3320162325" sldId="266"/>
            <ac:spMk id="2" creationId="{B64A05C2-C568-4741-871F-054DA657ADC2}"/>
          </ac:spMkLst>
        </pc:spChg>
        <pc:spChg chg="mod">
          <ac:chgData name="Thomas Tawadros" userId="7479b61149821074" providerId="LiveId" clId="{7A458A4F-F23F-4421-B33A-C23D64104353}" dt="2019-04-09T01:01:30.145" v="2427" actId="20577"/>
          <ac:spMkLst>
            <pc:docMk/>
            <pc:sldMk cId="3320162325" sldId="266"/>
            <ac:spMk id="3" creationId="{E8BC5396-68E2-44FA-A381-0AAE9E791ED5}"/>
          </ac:spMkLst>
        </pc:spChg>
      </pc:sldChg>
      <pc:sldChg chg="modSp add del">
        <pc:chgData name="Thomas Tawadros" userId="7479b61149821074" providerId="LiveId" clId="{7A458A4F-F23F-4421-B33A-C23D64104353}" dt="2019-04-09T01:21:08.668" v="2719" actId="2696"/>
        <pc:sldMkLst>
          <pc:docMk/>
          <pc:sldMk cId="1819059696" sldId="267"/>
        </pc:sldMkLst>
        <pc:spChg chg="mod">
          <ac:chgData name="Thomas Tawadros" userId="7479b61149821074" providerId="LiveId" clId="{7A458A4F-F23F-4421-B33A-C23D64104353}" dt="2019-04-09T01:20:49.857" v="2701" actId="20577"/>
          <ac:spMkLst>
            <pc:docMk/>
            <pc:sldMk cId="1819059696" sldId="267"/>
            <ac:spMk id="2" creationId="{B6BD6740-870F-418E-B7C5-937F6635BC8F}"/>
          </ac:spMkLst>
        </pc:spChg>
        <pc:spChg chg="mod">
          <ac:chgData name="Thomas Tawadros" userId="7479b61149821074" providerId="LiveId" clId="{7A458A4F-F23F-4421-B33A-C23D64104353}" dt="2019-04-09T01:20:53.953" v="2718" actId="20577"/>
          <ac:spMkLst>
            <pc:docMk/>
            <pc:sldMk cId="1819059696" sldId="267"/>
            <ac:spMk id="3" creationId="{E7E5A572-8761-4815-BAE2-C97D59D39F7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DC9B9-50E3-43AB-AF60-06934E8304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044514-BD8F-4F6B-BA82-F1B885EF5B3D}">
      <dgm:prSet/>
      <dgm:spPr/>
      <dgm:t>
        <a:bodyPr/>
        <a:lstStyle/>
        <a:p>
          <a:pPr>
            <a:defRPr cap="all"/>
          </a:pPr>
          <a:r>
            <a:rPr lang="en-US"/>
            <a:t>Emotional Connection to Your Pet</a:t>
          </a:r>
        </a:p>
      </dgm:t>
    </dgm:pt>
    <dgm:pt modelId="{EDB8283F-8CE1-4B71-80F8-57B43398788E}" type="parTrans" cxnId="{7E8B789B-5141-4CB0-A046-C7851E071E8A}">
      <dgm:prSet/>
      <dgm:spPr/>
      <dgm:t>
        <a:bodyPr/>
        <a:lstStyle/>
        <a:p>
          <a:endParaRPr lang="en-US"/>
        </a:p>
      </dgm:t>
    </dgm:pt>
    <dgm:pt modelId="{EF8EA9B0-2CF7-4EC1-9D42-507F2544FD36}" type="sibTrans" cxnId="{7E8B789B-5141-4CB0-A046-C7851E071E8A}">
      <dgm:prSet/>
      <dgm:spPr/>
      <dgm:t>
        <a:bodyPr/>
        <a:lstStyle/>
        <a:p>
          <a:endParaRPr lang="en-US"/>
        </a:p>
      </dgm:t>
    </dgm:pt>
    <dgm:pt modelId="{F4FE3D0D-3908-481B-8F38-FC00007DB199}">
      <dgm:prSet/>
      <dgm:spPr/>
      <dgm:t>
        <a:bodyPr/>
        <a:lstStyle/>
        <a:p>
          <a:pPr>
            <a:defRPr cap="all"/>
          </a:pPr>
          <a:r>
            <a:rPr lang="en-US"/>
            <a:t>Curiosity</a:t>
          </a:r>
        </a:p>
      </dgm:t>
    </dgm:pt>
    <dgm:pt modelId="{7A9875D3-FECB-41C3-BD3B-195E47E1D2F3}" type="parTrans" cxnId="{BA2F57A0-85A3-414E-B1DC-918D5F8971D6}">
      <dgm:prSet/>
      <dgm:spPr/>
      <dgm:t>
        <a:bodyPr/>
        <a:lstStyle/>
        <a:p>
          <a:endParaRPr lang="en-US"/>
        </a:p>
      </dgm:t>
    </dgm:pt>
    <dgm:pt modelId="{8ABE2B5A-2186-4E49-8A6A-5A75BED8BFCE}" type="sibTrans" cxnId="{BA2F57A0-85A3-414E-B1DC-918D5F8971D6}">
      <dgm:prSet/>
      <dgm:spPr/>
      <dgm:t>
        <a:bodyPr/>
        <a:lstStyle/>
        <a:p>
          <a:endParaRPr lang="en-US"/>
        </a:p>
      </dgm:t>
    </dgm:pt>
    <dgm:pt modelId="{2779551D-A005-47F7-A9F7-9B16C1495D33}">
      <dgm:prSet/>
      <dgm:spPr/>
      <dgm:t>
        <a:bodyPr/>
        <a:lstStyle/>
        <a:p>
          <a:pPr>
            <a:defRPr cap="all"/>
          </a:pPr>
          <a:r>
            <a:rPr lang="en-US"/>
            <a:t>Excitement</a:t>
          </a:r>
        </a:p>
      </dgm:t>
    </dgm:pt>
    <dgm:pt modelId="{F0114ED1-EF4E-4733-A60C-B46A29D3DA16}" type="parTrans" cxnId="{A683B139-4DC5-464D-8ECC-9E28642B27E5}">
      <dgm:prSet/>
      <dgm:spPr/>
      <dgm:t>
        <a:bodyPr/>
        <a:lstStyle/>
        <a:p>
          <a:endParaRPr lang="en-US"/>
        </a:p>
      </dgm:t>
    </dgm:pt>
    <dgm:pt modelId="{B3050572-E0B7-4118-B691-411A9F4B11C5}" type="sibTrans" cxnId="{A683B139-4DC5-464D-8ECC-9E28642B27E5}">
      <dgm:prSet/>
      <dgm:spPr/>
      <dgm:t>
        <a:bodyPr/>
        <a:lstStyle/>
        <a:p>
          <a:endParaRPr lang="en-US"/>
        </a:p>
      </dgm:t>
    </dgm:pt>
    <dgm:pt modelId="{B777236C-C9CE-4579-85FB-FA928E76DE01}">
      <dgm:prSet/>
      <dgm:spPr/>
      <dgm:t>
        <a:bodyPr/>
        <a:lstStyle/>
        <a:p>
          <a:pPr>
            <a:defRPr cap="all"/>
          </a:pPr>
          <a:r>
            <a:rPr lang="en-US"/>
            <a:t>Pride &amp; Accomplishment</a:t>
          </a:r>
        </a:p>
      </dgm:t>
    </dgm:pt>
    <dgm:pt modelId="{80E99345-A06F-43D8-BBA9-53C95D05B641}" type="parTrans" cxnId="{64CC5822-113E-4870-8D57-836E1AE74615}">
      <dgm:prSet/>
      <dgm:spPr/>
      <dgm:t>
        <a:bodyPr/>
        <a:lstStyle/>
        <a:p>
          <a:endParaRPr lang="en-US"/>
        </a:p>
      </dgm:t>
    </dgm:pt>
    <dgm:pt modelId="{CB419E9A-C232-45CF-88AE-1BF2850CA8BB}" type="sibTrans" cxnId="{64CC5822-113E-4870-8D57-836E1AE74615}">
      <dgm:prSet/>
      <dgm:spPr/>
      <dgm:t>
        <a:bodyPr/>
        <a:lstStyle/>
        <a:p>
          <a:endParaRPr lang="en-US"/>
        </a:p>
      </dgm:t>
    </dgm:pt>
    <dgm:pt modelId="{1BD06B73-CB86-4A21-AF59-0C2EBC7ED45D}" type="pres">
      <dgm:prSet presAssocID="{654DC9B9-50E3-43AB-AF60-06934E830499}" presName="root" presStyleCnt="0">
        <dgm:presLayoutVars>
          <dgm:dir/>
          <dgm:resizeHandles val="exact"/>
        </dgm:presLayoutVars>
      </dgm:prSet>
      <dgm:spPr/>
    </dgm:pt>
    <dgm:pt modelId="{77555DD0-8ABC-4201-BA39-4CB26AFD84DA}" type="pres">
      <dgm:prSet presAssocID="{3A044514-BD8F-4F6B-BA82-F1B885EF5B3D}" presName="compNode" presStyleCnt="0"/>
      <dgm:spPr/>
    </dgm:pt>
    <dgm:pt modelId="{CE7BED2D-CBCC-497C-986A-6AD80DE80DE0}" type="pres">
      <dgm:prSet presAssocID="{3A044514-BD8F-4F6B-BA82-F1B885EF5B3D}" presName="iconBgRect" presStyleLbl="bgShp" presStyleIdx="0" presStyleCnt="4"/>
      <dgm:spPr/>
    </dgm:pt>
    <dgm:pt modelId="{BEFE470F-3FE8-42C5-8909-547236D21F97}" type="pres">
      <dgm:prSet presAssocID="{3A044514-BD8F-4F6B-BA82-F1B885EF5B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9A823434-F4E4-44D9-994B-1EA058845065}" type="pres">
      <dgm:prSet presAssocID="{3A044514-BD8F-4F6B-BA82-F1B885EF5B3D}" presName="spaceRect" presStyleCnt="0"/>
      <dgm:spPr/>
    </dgm:pt>
    <dgm:pt modelId="{0ACF0E77-A1CC-420D-B227-4E3DF2761030}" type="pres">
      <dgm:prSet presAssocID="{3A044514-BD8F-4F6B-BA82-F1B885EF5B3D}" presName="textRect" presStyleLbl="revTx" presStyleIdx="0" presStyleCnt="4">
        <dgm:presLayoutVars>
          <dgm:chMax val="1"/>
          <dgm:chPref val="1"/>
        </dgm:presLayoutVars>
      </dgm:prSet>
      <dgm:spPr/>
    </dgm:pt>
    <dgm:pt modelId="{7FAE9D6D-B7E0-497A-8E9B-7F1FF394C237}" type="pres">
      <dgm:prSet presAssocID="{EF8EA9B0-2CF7-4EC1-9D42-507F2544FD36}" presName="sibTrans" presStyleCnt="0"/>
      <dgm:spPr/>
    </dgm:pt>
    <dgm:pt modelId="{E1762DC1-E327-4004-90C7-C7FD0741C4FE}" type="pres">
      <dgm:prSet presAssocID="{F4FE3D0D-3908-481B-8F38-FC00007DB199}" presName="compNode" presStyleCnt="0"/>
      <dgm:spPr/>
    </dgm:pt>
    <dgm:pt modelId="{37ACEA23-679C-4BA3-9195-5FD13D30A1B8}" type="pres">
      <dgm:prSet presAssocID="{F4FE3D0D-3908-481B-8F38-FC00007DB199}" presName="iconBgRect" presStyleLbl="bgShp" presStyleIdx="1" presStyleCnt="4"/>
      <dgm:spPr/>
    </dgm:pt>
    <dgm:pt modelId="{65C4AB8C-941A-4B3D-9645-3730EE6EE36E}" type="pres">
      <dgm:prSet presAssocID="{F4FE3D0D-3908-481B-8F38-FC00007DB1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62DC39B-6A77-42B3-96BA-BC9D93A77B4C}" type="pres">
      <dgm:prSet presAssocID="{F4FE3D0D-3908-481B-8F38-FC00007DB199}" presName="spaceRect" presStyleCnt="0"/>
      <dgm:spPr/>
    </dgm:pt>
    <dgm:pt modelId="{1984F7FF-DD35-4864-9771-CB09B156BB6F}" type="pres">
      <dgm:prSet presAssocID="{F4FE3D0D-3908-481B-8F38-FC00007DB199}" presName="textRect" presStyleLbl="revTx" presStyleIdx="1" presStyleCnt="4">
        <dgm:presLayoutVars>
          <dgm:chMax val="1"/>
          <dgm:chPref val="1"/>
        </dgm:presLayoutVars>
      </dgm:prSet>
      <dgm:spPr/>
    </dgm:pt>
    <dgm:pt modelId="{4E8F5389-0F99-45BC-95E6-78A00D519118}" type="pres">
      <dgm:prSet presAssocID="{8ABE2B5A-2186-4E49-8A6A-5A75BED8BFCE}" presName="sibTrans" presStyleCnt="0"/>
      <dgm:spPr/>
    </dgm:pt>
    <dgm:pt modelId="{BD8D178B-DDAE-4352-B9E5-5614BE63AED2}" type="pres">
      <dgm:prSet presAssocID="{2779551D-A005-47F7-A9F7-9B16C1495D33}" presName="compNode" presStyleCnt="0"/>
      <dgm:spPr/>
    </dgm:pt>
    <dgm:pt modelId="{495E7147-D960-4279-98C2-C08DCB35F0AE}" type="pres">
      <dgm:prSet presAssocID="{2779551D-A005-47F7-A9F7-9B16C1495D33}" presName="iconBgRect" presStyleLbl="bgShp" presStyleIdx="2" presStyleCnt="4"/>
      <dgm:spPr/>
    </dgm:pt>
    <dgm:pt modelId="{F2878332-7412-4D7C-83B3-B7C83C4D1F9B}" type="pres">
      <dgm:prSet presAssocID="{2779551D-A005-47F7-A9F7-9B16C1495D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314D9406-DC7B-4977-9DC1-81F1361301A5}" type="pres">
      <dgm:prSet presAssocID="{2779551D-A005-47F7-A9F7-9B16C1495D33}" presName="spaceRect" presStyleCnt="0"/>
      <dgm:spPr/>
    </dgm:pt>
    <dgm:pt modelId="{F58AAFCE-3F4D-4EE9-A2F3-E6D49525CB83}" type="pres">
      <dgm:prSet presAssocID="{2779551D-A005-47F7-A9F7-9B16C1495D33}" presName="textRect" presStyleLbl="revTx" presStyleIdx="2" presStyleCnt="4">
        <dgm:presLayoutVars>
          <dgm:chMax val="1"/>
          <dgm:chPref val="1"/>
        </dgm:presLayoutVars>
      </dgm:prSet>
      <dgm:spPr/>
    </dgm:pt>
    <dgm:pt modelId="{9554AB24-07DE-4934-94FB-FFE77D25D80F}" type="pres">
      <dgm:prSet presAssocID="{B3050572-E0B7-4118-B691-411A9F4B11C5}" presName="sibTrans" presStyleCnt="0"/>
      <dgm:spPr/>
    </dgm:pt>
    <dgm:pt modelId="{A1C110CC-E2E5-4E2D-B889-5C25F40E8167}" type="pres">
      <dgm:prSet presAssocID="{B777236C-C9CE-4579-85FB-FA928E76DE01}" presName="compNode" presStyleCnt="0"/>
      <dgm:spPr/>
    </dgm:pt>
    <dgm:pt modelId="{33BFBB46-AE19-4433-8C50-28F742D25155}" type="pres">
      <dgm:prSet presAssocID="{B777236C-C9CE-4579-85FB-FA928E76DE01}" presName="iconBgRect" presStyleLbl="bgShp" presStyleIdx="3" presStyleCnt="4"/>
      <dgm:spPr/>
    </dgm:pt>
    <dgm:pt modelId="{C7D7734F-F0B8-4DE7-9F90-8D7D0BC14205}" type="pres">
      <dgm:prSet presAssocID="{B777236C-C9CE-4579-85FB-FA928E76DE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02D6AD0-CFFD-4794-A6D7-A60A82B7BB35}" type="pres">
      <dgm:prSet presAssocID="{B777236C-C9CE-4579-85FB-FA928E76DE01}" presName="spaceRect" presStyleCnt="0"/>
      <dgm:spPr/>
    </dgm:pt>
    <dgm:pt modelId="{9260C4F2-D6D7-4716-B025-1EC959EE6146}" type="pres">
      <dgm:prSet presAssocID="{B777236C-C9CE-4579-85FB-FA928E76DE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FDED08-B3DD-41B1-BD0F-C31EB5C4342E}" type="presOf" srcId="{2779551D-A005-47F7-A9F7-9B16C1495D33}" destId="{F58AAFCE-3F4D-4EE9-A2F3-E6D49525CB83}" srcOrd="0" destOrd="0" presId="urn:microsoft.com/office/officeart/2018/5/layout/IconCircleLabelList"/>
    <dgm:cxn modelId="{64CC5822-113E-4870-8D57-836E1AE74615}" srcId="{654DC9B9-50E3-43AB-AF60-06934E830499}" destId="{B777236C-C9CE-4579-85FB-FA928E76DE01}" srcOrd="3" destOrd="0" parTransId="{80E99345-A06F-43D8-BBA9-53C95D05B641}" sibTransId="{CB419E9A-C232-45CF-88AE-1BF2850CA8BB}"/>
    <dgm:cxn modelId="{A683B139-4DC5-464D-8ECC-9E28642B27E5}" srcId="{654DC9B9-50E3-43AB-AF60-06934E830499}" destId="{2779551D-A005-47F7-A9F7-9B16C1495D33}" srcOrd="2" destOrd="0" parTransId="{F0114ED1-EF4E-4733-A60C-B46A29D3DA16}" sibTransId="{B3050572-E0B7-4118-B691-411A9F4B11C5}"/>
    <dgm:cxn modelId="{7E3CA694-D944-4147-9856-3ADA9A122B35}" type="presOf" srcId="{3A044514-BD8F-4F6B-BA82-F1B885EF5B3D}" destId="{0ACF0E77-A1CC-420D-B227-4E3DF2761030}" srcOrd="0" destOrd="0" presId="urn:microsoft.com/office/officeart/2018/5/layout/IconCircleLabelList"/>
    <dgm:cxn modelId="{7E8B789B-5141-4CB0-A046-C7851E071E8A}" srcId="{654DC9B9-50E3-43AB-AF60-06934E830499}" destId="{3A044514-BD8F-4F6B-BA82-F1B885EF5B3D}" srcOrd="0" destOrd="0" parTransId="{EDB8283F-8CE1-4B71-80F8-57B43398788E}" sibTransId="{EF8EA9B0-2CF7-4EC1-9D42-507F2544FD36}"/>
    <dgm:cxn modelId="{F6FBA89D-4145-4C16-9F71-9094B1F4CD6C}" type="presOf" srcId="{B777236C-C9CE-4579-85FB-FA928E76DE01}" destId="{9260C4F2-D6D7-4716-B025-1EC959EE6146}" srcOrd="0" destOrd="0" presId="urn:microsoft.com/office/officeart/2018/5/layout/IconCircleLabelList"/>
    <dgm:cxn modelId="{A00F00A0-AA4A-434E-9A5F-74D2E580A051}" type="presOf" srcId="{F4FE3D0D-3908-481B-8F38-FC00007DB199}" destId="{1984F7FF-DD35-4864-9771-CB09B156BB6F}" srcOrd="0" destOrd="0" presId="urn:microsoft.com/office/officeart/2018/5/layout/IconCircleLabelList"/>
    <dgm:cxn modelId="{BA2F57A0-85A3-414E-B1DC-918D5F8971D6}" srcId="{654DC9B9-50E3-43AB-AF60-06934E830499}" destId="{F4FE3D0D-3908-481B-8F38-FC00007DB199}" srcOrd="1" destOrd="0" parTransId="{7A9875D3-FECB-41C3-BD3B-195E47E1D2F3}" sibTransId="{8ABE2B5A-2186-4E49-8A6A-5A75BED8BFCE}"/>
    <dgm:cxn modelId="{F6688BBC-1E4F-492F-B133-1209E3580DFC}" type="presOf" srcId="{654DC9B9-50E3-43AB-AF60-06934E830499}" destId="{1BD06B73-CB86-4A21-AF59-0C2EBC7ED45D}" srcOrd="0" destOrd="0" presId="urn:microsoft.com/office/officeart/2018/5/layout/IconCircleLabelList"/>
    <dgm:cxn modelId="{38CCC046-9CED-499A-888B-97D5BCEA6F85}" type="presParOf" srcId="{1BD06B73-CB86-4A21-AF59-0C2EBC7ED45D}" destId="{77555DD0-8ABC-4201-BA39-4CB26AFD84DA}" srcOrd="0" destOrd="0" presId="urn:microsoft.com/office/officeart/2018/5/layout/IconCircleLabelList"/>
    <dgm:cxn modelId="{005534E4-18DF-40ED-A9AC-E51A1D198BCA}" type="presParOf" srcId="{77555DD0-8ABC-4201-BA39-4CB26AFD84DA}" destId="{CE7BED2D-CBCC-497C-986A-6AD80DE80DE0}" srcOrd="0" destOrd="0" presId="urn:microsoft.com/office/officeart/2018/5/layout/IconCircleLabelList"/>
    <dgm:cxn modelId="{672BC357-1827-49E9-B789-20819F71332A}" type="presParOf" srcId="{77555DD0-8ABC-4201-BA39-4CB26AFD84DA}" destId="{BEFE470F-3FE8-42C5-8909-547236D21F97}" srcOrd="1" destOrd="0" presId="urn:microsoft.com/office/officeart/2018/5/layout/IconCircleLabelList"/>
    <dgm:cxn modelId="{31AE619F-F9FA-43B3-AF53-F08FFFD04B34}" type="presParOf" srcId="{77555DD0-8ABC-4201-BA39-4CB26AFD84DA}" destId="{9A823434-F4E4-44D9-994B-1EA058845065}" srcOrd="2" destOrd="0" presId="urn:microsoft.com/office/officeart/2018/5/layout/IconCircleLabelList"/>
    <dgm:cxn modelId="{1F0E6071-02DE-4704-A57C-13721BE9A71F}" type="presParOf" srcId="{77555DD0-8ABC-4201-BA39-4CB26AFD84DA}" destId="{0ACF0E77-A1CC-420D-B227-4E3DF2761030}" srcOrd="3" destOrd="0" presId="urn:microsoft.com/office/officeart/2018/5/layout/IconCircleLabelList"/>
    <dgm:cxn modelId="{943F7A57-4182-4EEF-A888-9521482275AF}" type="presParOf" srcId="{1BD06B73-CB86-4A21-AF59-0C2EBC7ED45D}" destId="{7FAE9D6D-B7E0-497A-8E9B-7F1FF394C237}" srcOrd="1" destOrd="0" presId="urn:microsoft.com/office/officeart/2018/5/layout/IconCircleLabelList"/>
    <dgm:cxn modelId="{1C5D2E0A-52B4-4990-B275-C7428C1A5862}" type="presParOf" srcId="{1BD06B73-CB86-4A21-AF59-0C2EBC7ED45D}" destId="{E1762DC1-E327-4004-90C7-C7FD0741C4FE}" srcOrd="2" destOrd="0" presId="urn:microsoft.com/office/officeart/2018/5/layout/IconCircleLabelList"/>
    <dgm:cxn modelId="{F6DD0D59-A92B-4CA0-A1B0-59258D4EB94E}" type="presParOf" srcId="{E1762DC1-E327-4004-90C7-C7FD0741C4FE}" destId="{37ACEA23-679C-4BA3-9195-5FD13D30A1B8}" srcOrd="0" destOrd="0" presId="urn:microsoft.com/office/officeart/2018/5/layout/IconCircleLabelList"/>
    <dgm:cxn modelId="{C4282893-3B4F-4176-914C-E08589299E6E}" type="presParOf" srcId="{E1762DC1-E327-4004-90C7-C7FD0741C4FE}" destId="{65C4AB8C-941A-4B3D-9645-3730EE6EE36E}" srcOrd="1" destOrd="0" presId="urn:microsoft.com/office/officeart/2018/5/layout/IconCircleLabelList"/>
    <dgm:cxn modelId="{05E8CE4B-AAEB-425F-8065-10C2E587DD22}" type="presParOf" srcId="{E1762DC1-E327-4004-90C7-C7FD0741C4FE}" destId="{162DC39B-6A77-42B3-96BA-BC9D93A77B4C}" srcOrd="2" destOrd="0" presId="urn:microsoft.com/office/officeart/2018/5/layout/IconCircleLabelList"/>
    <dgm:cxn modelId="{5B6A6253-3E0A-48A5-B702-CF4E7CB7377B}" type="presParOf" srcId="{E1762DC1-E327-4004-90C7-C7FD0741C4FE}" destId="{1984F7FF-DD35-4864-9771-CB09B156BB6F}" srcOrd="3" destOrd="0" presId="urn:microsoft.com/office/officeart/2018/5/layout/IconCircleLabelList"/>
    <dgm:cxn modelId="{78661324-526A-4AB2-BF31-E003BFB81F20}" type="presParOf" srcId="{1BD06B73-CB86-4A21-AF59-0C2EBC7ED45D}" destId="{4E8F5389-0F99-45BC-95E6-78A00D519118}" srcOrd="3" destOrd="0" presId="urn:microsoft.com/office/officeart/2018/5/layout/IconCircleLabelList"/>
    <dgm:cxn modelId="{D93AB818-3FBA-47B0-8954-D25B25BA2A41}" type="presParOf" srcId="{1BD06B73-CB86-4A21-AF59-0C2EBC7ED45D}" destId="{BD8D178B-DDAE-4352-B9E5-5614BE63AED2}" srcOrd="4" destOrd="0" presId="urn:microsoft.com/office/officeart/2018/5/layout/IconCircleLabelList"/>
    <dgm:cxn modelId="{7FB6421C-CED0-468F-9C1D-8385BAAF1D34}" type="presParOf" srcId="{BD8D178B-DDAE-4352-B9E5-5614BE63AED2}" destId="{495E7147-D960-4279-98C2-C08DCB35F0AE}" srcOrd="0" destOrd="0" presId="urn:microsoft.com/office/officeart/2018/5/layout/IconCircleLabelList"/>
    <dgm:cxn modelId="{3412DADB-DE4F-4F78-9EDA-8C9041D97E4B}" type="presParOf" srcId="{BD8D178B-DDAE-4352-B9E5-5614BE63AED2}" destId="{F2878332-7412-4D7C-83B3-B7C83C4D1F9B}" srcOrd="1" destOrd="0" presId="urn:microsoft.com/office/officeart/2018/5/layout/IconCircleLabelList"/>
    <dgm:cxn modelId="{66C800D3-09BA-4675-803F-9D21A47918F5}" type="presParOf" srcId="{BD8D178B-DDAE-4352-B9E5-5614BE63AED2}" destId="{314D9406-DC7B-4977-9DC1-81F1361301A5}" srcOrd="2" destOrd="0" presId="urn:microsoft.com/office/officeart/2018/5/layout/IconCircleLabelList"/>
    <dgm:cxn modelId="{5A657F6B-42E5-4445-8048-F96F5358BF41}" type="presParOf" srcId="{BD8D178B-DDAE-4352-B9E5-5614BE63AED2}" destId="{F58AAFCE-3F4D-4EE9-A2F3-E6D49525CB83}" srcOrd="3" destOrd="0" presId="urn:microsoft.com/office/officeart/2018/5/layout/IconCircleLabelList"/>
    <dgm:cxn modelId="{7E3CDE58-E998-416E-ACCF-BE69D070D89D}" type="presParOf" srcId="{1BD06B73-CB86-4A21-AF59-0C2EBC7ED45D}" destId="{9554AB24-07DE-4934-94FB-FFE77D25D80F}" srcOrd="5" destOrd="0" presId="urn:microsoft.com/office/officeart/2018/5/layout/IconCircleLabelList"/>
    <dgm:cxn modelId="{68DD3492-9C8D-4071-BAB2-7E33DA8E7F55}" type="presParOf" srcId="{1BD06B73-CB86-4A21-AF59-0C2EBC7ED45D}" destId="{A1C110CC-E2E5-4E2D-B889-5C25F40E8167}" srcOrd="6" destOrd="0" presId="urn:microsoft.com/office/officeart/2018/5/layout/IconCircleLabelList"/>
    <dgm:cxn modelId="{8835A2BA-43BD-4F8C-90CE-7D8DCB255E4C}" type="presParOf" srcId="{A1C110CC-E2E5-4E2D-B889-5C25F40E8167}" destId="{33BFBB46-AE19-4433-8C50-28F742D25155}" srcOrd="0" destOrd="0" presId="urn:microsoft.com/office/officeart/2018/5/layout/IconCircleLabelList"/>
    <dgm:cxn modelId="{DA621D5B-3FFB-4C36-880A-3DB3F64BB639}" type="presParOf" srcId="{A1C110CC-E2E5-4E2D-B889-5C25F40E8167}" destId="{C7D7734F-F0B8-4DE7-9F90-8D7D0BC14205}" srcOrd="1" destOrd="0" presId="urn:microsoft.com/office/officeart/2018/5/layout/IconCircleLabelList"/>
    <dgm:cxn modelId="{59367BFD-BE73-4C41-89C7-C2B753F5C3CE}" type="presParOf" srcId="{A1C110CC-E2E5-4E2D-B889-5C25F40E8167}" destId="{102D6AD0-CFFD-4794-A6D7-A60A82B7BB35}" srcOrd="2" destOrd="0" presId="urn:microsoft.com/office/officeart/2018/5/layout/IconCircleLabelList"/>
    <dgm:cxn modelId="{90CB72DB-11D0-4577-B7D7-8BA4AFE6FEDC}" type="presParOf" srcId="{A1C110CC-E2E5-4E2D-B889-5C25F40E8167}" destId="{9260C4F2-D6D7-4716-B025-1EC959EE61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0C0FA-8474-4FC3-84FA-61B47E4533E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DE418A-9CF2-46C2-A951-32804A00F4B3}">
      <dgm:prSet/>
      <dgm:spPr/>
      <dgm:t>
        <a:bodyPr/>
        <a:lstStyle/>
        <a:p>
          <a:pPr>
            <a:defRPr b="1"/>
          </a:pPr>
          <a:r>
            <a:rPr lang="en-US"/>
            <a:t>Length of play session: ~90 seconds</a:t>
          </a:r>
        </a:p>
      </dgm:t>
    </dgm:pt>
    <dgm:pt modelId="{BDD5DCE7-E95B-47B5-B364-7F2BB62BA6CF}" type="parTrans" cxnId="{3C06E44E-B604-4CD2-AFCF-02C4C0B5132C}">
      <dgm:prSet/>
      <dgm:spPr/>
      <dgm:t>
        <a:bodyPr/>
        <a:lstStyle/>
        <a:p>
          <a:endParaRPr lang="en-US"/>
        </a:p>
      </dgm:t>
    </dgm:pt>
    <dgm:pt modelId="{D0B4D1DC-E2BA-4B71-954D-8165821F54AE}" type="sibTrans" cxnId="{3C06E44E-B604-4CD2-AFCF-02C4C0B5132C}">
      <dgm:prSet/>
      <dgm:spPr/>
      <dgm:t>
        <a:bodyPr/>
        <a:lstStyle/>
        <a:p>
          <a:endParaRPr lang="en-US"/>
        </a:p>
      </dgm:t>
    </dgm:pt>
    <dgm:pt modelId="{BBFCDB68-BF22-4B9F-BD6C-537E3861BC17}">
      <dgm:prSet/>
      <dgm:spPr/>
      <dgm:t>
        <a:bodyPr/>
        <a:lstStyle/>
        <a:p>
          <a:r>
            <a:rPr lang="en-US"/>
            <a:t>exhausts all the content</a:t>
          </a:r>
        </a:p>
      </dgm:t>
    </dgm:pt>
    <dgm:pt modelId="{AA43ABEE-B619-42E9-9DEB-E223C48E257D}" type="parTrans" cxnId="{DC841486-CAE3-4B70-BC9E-2337A3F3E292}">
      <dgm:prSet/>
      <dgm:spPr/>
      <dgm:t>
        <a:bodyPr/>
        <a:lstStyle/>
        <a:p>
          <a:endParaRPr lang="en-US"/>
        </a:p>
      </dgm:t>
    </dgm:pt>
    <dgm:pt modelId="{FC7BA93C-EFD2-4F70-A54C-5A46599AAC46}" type="sibTrans" cxnId="{DC841486-CAE3-4B70-BC9E-2337A3F3E292}">
      <dgm:prSet/>
      <dgm:spPr/>
      <dgm:t>
        <a:bodyPr/>
        <a:lstStyle/>
        <a:p>
          <a:endParaRPr lang="en-US"/>
        </a:p>
      </dgm:t>
    </dgm:pt>
    <dgm:pt modelId="{42F922D1-55E3-4FB5-B269-1C2998A11383}">
      <dgm:prSet/>
      <dgm:spPr/>
      <dgm:t>
        <a:bodyPr/>
        <a:lstStyle/>
        <a:p>
          <a:pPr>
            <a:defRPr b="1"/>
          </a:pPr>
          <a:r>
            <a:rPr lang="en-US"/>
            <a:t>Increase playtime</a:t>
          </a:r>
        </a:p>
      </dgm:t>
    </dgm:pt>
    <dgm:pt modelId="{151E5B9C-6237-4546-A160-E3112474FA77}" type="parTrans" cxnId="{57820E19-3F56-4C3C-A61B-B87F9AD308B2}">
      <dgm:prSet/>
      <dgm:spPr/>
      <dgm:t>
        <a:bodyPr/>
        <a:lstStyle/>
        <a:p>
          <a:endParaRPr lang="en-US"/>
        </a:p>
      </dgm:t>
    </dgm:pt>
    <dgm:pt modelId="{CA07375B-F01A-45B5-8178-7DD6102A3E1A}" type="sibTrans" cxnId="{57820E19-3F56-4C3C-A61B-B87F9AD308B2}">
      <dgm:prSet/>
      <dgm:spPr/>
      <dgm:t>
        <a:bodyPr/>
        <a:lstStyle/>
        <a:p>
          <a:endParaRPr lang="en-US"/>
        </a:p>
      </dgm:t>
    </dgm:pt>
    <dgm:pt modelId="{C9FA8D81-422F-47C1-90C0-7B5E100F5692}" type="pres">
      <dgm:prSet presAssocID="{86A0C0FA-8474-4FC3-84FA-61B47E4533E3}" presName="root" presStyleCnt="0">
        <dgm:presLayoutVars>
          <dgm:dir/>
          <dgm:resizeHandles val="exact"/>
        </dgm:presLayoutVars>
      </dgm:prSet>
      <dgm:spPr/>
    </dgm:pt>
    <dgm:pt modelId="{CA8FBBA7-E95B-4B77-B589-C237D3829AD5}" type="pres">
      <dgm:prSet presAssocID="{25DE418A-9CF2-46C2-A951-32804A00F4B3}" presName="compNode" presStyleCnt="0"/>
      <dgm:spPr/>
    </dgm:pt>
    <dgm:pt modelId="{464D79EF-B0B5-48B3-8D56-301FCAABBCB2}" type="pres">
      <dgm:prSet presAssocID="{25DE418A-9CF2-46C2-A951-32804A00F4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B5D2CDD-1BCB-463A-800D-E4603A360308}" type="pres">
      <dgm:prSet presAssocID="{25DE418A-9CF2-46C2-A951-32804A00F4B3}" presName="iconSpace" presStyleCnt="0"/>
      <dgm:spPr/>
    </dgm:pt>
    <dgm:pt modelId="{92FAD19D-E469-4CA6-B36D-7AF24B2A157A}" type="pres">
      <dgm:prSet presAssocID="{25DE418A-9CF2-46C2-A951-32804A00F4B3}" presName="parTx" presStyleLbl="revTx" presStyleIdx="0" presStyleCnt="4">
        <dgm:presLayoutVars>
          <dgm:chMax val="0"/>
          <dgm:chPref val="0"/>
        </dgm:presLayoutVars>
      </dgm:prSet>
      <dgm:spPr/>
    </dgm:pt>
    <dgm:pt modelId="{D56F641B-AB9A-4F26-8998-5E31FEF7532F}" type="pres">
      <dgm:prSet presAssocID="{25DE418A-9CF2-46C2-A951-32804A00F4B3}" presName="txSpace" presStyleCnt="0"/>
      <dgm:spPr/>
    </dgm:pt>
    <dgm:pt modelId="{BD606672-1E5B-47A2-9654-2371772C5274}" type="pres">
      <dgm:prSet presAssocID="{25DE418A-9CF2-46C2-A951-32804A00F4B3}" presName="desTx" presStyleLbl="revTx" presStyleIdx="1" presStyleCnt="4">
        <dgm:presLayoutVars/>
      </dgm:prSet>
      <dgm:spPr/>
    </dgm:pt>
    <dgm:pt modelId="{450303B7-F360-4B94-BA03-578EFA9A3E68}" type="pres">
      <dgm:prSet presAssocID="{D0B4D1DC-E2BA-4B71-954D-8165821F54AE}" presName="sibTrans" presStyleCnt="0"/>
      <dgm:spPr/>
    </dgm:pt>
    <dgm:pt modelId="{7A2DE22A-289F-40E3-BAEB-E808A72E8E33}" type="pres">
      <dgm:prSet presAssocID="{42F922D1-55E3-4FB5-B269-1C2998A11383}" presName="compNode" presStyleCnt="0"/>
      <dgm:spPr/>
    </dgm:pt>
    <dgm:pt modelId="{51B12C73-4DAF-4322-A29B-E2D4D1247ADD}" type="pres">
      <dgm:prSet presAssocID="{42F922D1-55E3-4FB5-B269-1C2998A11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1290CC1-95FA-4C47-B4BE-E2800E6A0DDC}" type="pres">
      <dgm:prSet presAssocID="{42F922D1-55E3-4FB5-B269-1C2998A11383}" presName="iconSpace" presStyleCnt="0"/>
      <dgm:spPr/>
    </dgm:pt>
    <dgm:pt modelId="{AA7688B8-2065-489C-BBCF-B558C22AA92B}" type="pres">
      <dgm:prSet presAssocID="{42F922D1-55E3-4FB5-B269-1C2998A11383}" presName="parTx" presStyleLbl="revTx" presStyleIdx="2" presStyleCnt="4">
        <dgm:presLayoutVars>
          <dgm:chMax val="0"/>
          <dgm:chPref val="0"/>
        </dgm:presLayoutVars>
      </dgm:prSet>
      <dgm:spPr/>
    </dgm:pt>
    <dgm:pt modelId="{333BC21A-4EAE-40F9-A2D4-A6EC547EEBCF}" type="pres">
      <dgm:prSet presAssocID="{42F922D1-55E3-4FB5-B269-1C2998A11383}" presName="txSpace" presStyleCnt="0"/>
      <dgm:spPr/>
    </dgm:pt>
    <dgm:pt modelId="{44BB5DD3-FAA1-4393-855B-3CB8176BD3A6}" type="pres">
      <dgm:prSet presAssocID="{42F922D1-55E3-4FB5-B269-1C2998A11383}" presName="desTx" presStyleLbl="revTx" presStyleIdx="3" presStyleCnt="4">
        <dgm:presLayoutVars/>
      </dgm:prSet>
      <dgm:spPr/>
    </dgm:pt>
  </dgm:ptLst>
  <dgm:cxnLst>
    <dgm:cxn modelId="{57820E19-3F56-4C3C-A61B-B87F9AD308B2}" srcId="{86A0C0FA-8474-4FC3-84FA-61B47E4533E3}" destId="{42F922D1-55E3-4FB5-B269-1C2998A11383}" srcOrd="1" destOrd="0" parTransId="{151E5B9C-6237-4546-A160-E3112474FA77}" sibTransId="{CA07375B-F01A-45B5-8178-7DD6102A3E1A}"/>
    <dgm:cxn modelId="{C4CE116C-8C5F-45CE-BB17-04B87583A97D}" type="presOf" srcId="{25DE418A-9CF2-46C2-A951-32804A00F4B3}" destId="{92FAD19D-E469-4CA6-B36D-7AF24B2A157A}" srcOrd="0" destOrd="0" presId="urn:microsoft.com/office/officeart/2018/5/layout/CenteredIconLabelDescriptionList"/>
    <dgm:cxn modelId="{F9FF3B6C-BFB6-4C55-B283-2A20212DE8C2}" type="presOf" srcId="{42F922D1-55E3-4FB5-B269-1C2998A11383}" destId="{AA7688B8-2065-489C-BBCF-B558C22AA92B}" srcOrd="0" destOrd="0" presId="urn:microsoft.com/office/officeart/2018/5/layout/CenteredIconLabelDescriptionList"/>
    <dgm:cxn modelId="{3C06E44E-B604-4CD2-AFCF-02C4C0B5132C}" srcId="{86A0C0FA-8474-4FC3-84FA-61B47E4533E3}" destId="{25DE418A-9CF2-46C2-A951-32804A00F4B3}" srcOrd="0" destOrd="0" parTransId="{BDD5DCE7-E95B-47B5-B364-7F2BB62BA6CF}" sibTransId="{D0B4D1DC-E2BA-4B71-954D-8165821F54AE}"/>
    <dgm:cxn modelId="{DC841486-CAE3-4B70-BC9E-2337A3F3E292}" srcId="{25DE418A-9CF2-46C2-A951-32804A00F4B3}" destId="{BBFCDB68-BF22-4B9F-BD6C-537E3861BC17}" srcOrd="0" destOrd="0" parTransId="{AA43ABEE-B619-42E9-9DEB-E223C48E257D}" sibTransId="{FC7BA93C-EFD2-4F70-A54C-5A46599AAC46}"/>
    <dgm:cxn modelId="{7EC2E88B-2983-4D23-A163-6158172CC7D4}" type="presOf" srcId="{86A0C0FA-8474-4FC3-84FA-61B47E4533E3}" destId="{C9FA8D81-422F-47C1-90C0-7B5E100F5692}" srcOrd="0" destOrd="0" presId="urn:microsoft.com/office/officeart/2018/5/layout/CenteredIconLabelDescriptionList"/>
    <dgm:cxn modelId="{652E04F5-AF82-4C36-B884-E36179E8057F}" type="presOf" srcId="{BBFCDB68-BF22-4B9F-BD6C-537E3861BC17}" destId="{BD606672-1E5B-47A2-9654-2371772C5274}" srcOrd="0" destOrd="0" presId="urn:microsoft.com/office/officeart/2018/5/layout/CenteredIconLabelDescriptionList"/>
    <dgm:cxn modelId="{23141DE1-88E5-4C98-BDEB-DAD016E31892}" type="presParOf" srcId="{C9FA8D81-422F-47C1-90C0-7B5E100F5692}" destId="{CA8FBBA7-E95B-4B77-B589-C237D3829AD5}" srcOrd="0" destOrd="0" presId="urn:microsoft.com/office/officeart/2018/5/layout/CenteredIconLabelDescriptionList"/>
    <dgm:cxn modelId="{64140A47-5D54-4B29-82C4-D15FF540F73B}" type="presParOf" srcId="{CA8FBBA7-E95B-4B77-B589-C237D3829AD5}" destId="{464D79EF-B0B5-48B3-8D56-301FCAABBCB2}" srcOrd="0" destOrd="0" presId="urn:microsoft.com/office/officeart/2018/5/layout/CenteredIconLabelDescriptionList"/>
    <dgm:cxn modelId="{BA995A44-DB2C-4695-AB55-E49F95B924A7}" type="presParOf" srcId="{CA8FBBA7-E95B-4B77-B589-C237D3829AD5}" destId="{EB5D2CDD-1BCB-463A-800D-E4603A360308}" srcOrd="1" destOrd="0" presId="urn:microsoft.com/office/officeart/2018/5/layout/CenteredIconLabelDescriptionList"/>
    <dgm:cxn modelId="{D14E99FE-6801-439E-B17E-EBF7BA4B9711}" type="presParOf" srcId="{CA8FBBA7-E95B-4B77-B589-C237D3829AD5}" destId="{92FAD19D-E469-4CA6-B36D-7AF24B2A157A}" srcOrd="2" destOrd="0" presId="urn:microsoft.com/office/officeart/2018/5/layout/CenteredIconLabelDescriptionList"/>
    <dgm:cxn modelId="{95D3C2B5-5656-4C5E-8DAA-95B556010C1C}" type="presParOf" srcId="{CA8FBBA7-E95B-4B77-B589-C237D3829AD5}" destId="{D56F641B-AB9A-4F26-8998-5E31FEF7532F}" srcOrd="3" destOrd="0" presId="urn:microsoft.com/office/officeart/2018/5/layout/CenteredIconLabelDescriptionList"/>
    <dgm:cxn modelId="{EDCC1E77-F5D4-4CA6-81E3-53BE05D1E3B8}" type="presParOf" srcId="{CA8FBBA7-E95B-4B77-B589-C237D3829AD5}" destId="{BD606672-1E5B-47A2-9654-2371772C5274}" srcOrd="4" destOrd="0" presId="urn:microsoft.com/office/officeart/2018/5/layout/CenteredIconLabelDescriptionList"/>
    <dgm:cxn modelId="{A8CE59AC-A58F-4CF5-ACA7-AE0315FA2C2E}" type="presParOf" srcId="{C9FA8D81-422F-47C1-90C0-7B5E100F5692}" destId="{450303B7-F360-4B94-BA03-578EFA9A3E68}" srcOrd="1" destOrd="0" presId="urn:microsoft.com/office/officeart/2018/5/layout/CenteredIconLabelDescriptionList"/>
    <dgm:cxn modelId="{2FF33759-7ED2-4F22-BB00-878D13080E41}" type="presParOf" srcId="{C9FA8D81-422F-47C1-90C0-7B5E100F5692}" destId="{7A2DE22A-289F-40E3-BAEB-E808A72E8E33}" srcOrd="2" destOrd="0" presId="urn:microsoft.com/office/officeart/2018/5/layout/CenteredIconLabelDescriptionList"/>
    <dgm:cxn modelId="{20654D3F-B7F8-4C60-B2CD-7218E0996E38}" type="presParOf" srcId="{7A2DE22A-289F-40E3-BAEB-E808A72E8E33}" destId="{51B12C73-4DAF-4322-A29B-E2D4D1247ADD}" srcOrd="0" destOrd="0" presId="urn:microsoft.com/office/officeart/2018/5/layout/CenteredIconLabelDescriptionList"/>
    <dgm:cxn modelId="{4CB077CF-9326-4316-9E99-9A15E3F34585}" type="presParOf" srcId="{7A2DE22A-289F-40E3-BAEB-E808A72E8E33}" destId="{31290CC1-95FA-4C47-B4BE-E2800E6A0DDC}" srcOrd="1" destOrd="0" presId="urn:microsoft.com/office/officeart/2018/5/layout/CenteredIconLabelDescriptionList"/>
    <dgm:cxn modelId="{BBB132D1-7E04-4496-8FC9-8F272170C423}" type="presParOf" srcId="{7A2DE22A-289F-40E3-BAEB-E808A72E8E33}" destId="{AA7688B8-2065-489C-BBCF-B558C22AA92B}" srcOrd="2" destOrd="0" presId="urn:microsoft.com/office/officeart/2018/5/layout/CenteredIconLabelDescriptionList"/>
    <dgm:cxn modelId="{A1BE3E6E-35C9-44EE-9771-8ED3624247B9}" type="presParOf" srcId="{7A2DE22A-289F-40E3-BAEB-E808A72E8E33}" destId="{333BC21A-4EAE-40F9-A2D4-A6EC547EEBCF}" srcOrd="3" destOrd="0" presId="urn:microsoft.com/office/officeart/2018/5/layout/CenteredIconLabelDescriptionList"/>
    <dgm:cxn modelId="{001D865E-1E19-4474-B8F6-9671AE388D87}" type="presParOf" srcId="{7A2DE22A-289F-40E3-BAEB-E808A72E8E33}" destId="{44BB5DD3-FAA1-4393-855B-3CB8176BD3A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BED2D-CBCC-497C-986A-6AD80DE80DE0}">
      <dsp:nvSpPr>
        <dsp:cNvPr id="0" name=""/>
        <dsp:cNvSpPr/>
      </dsp:nvSpPr>
      <dsp:spPr>
        <a:xfrm>
          <a:off x="526892" y="493665"/>
          <a:ext cx="1442293" cy="14422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E470F-3FE8-42C5-8909-547236D21F97}">
      <dsp:nvSpPr>
        <dsp:cNvPr id="0" name=""/>
        <dsp:cNvSpPr/>
      </dsp:nvSpPr>
      <dsp:spPr>
        <a:xfrm>
          <a:off x="834266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F0E77-A1CC-420D-B227-4E3DF2761030}">
      <dsp:nvSpPr>
        <dsp:cNvPr id="0" name=""/>
        <dsp:cNvSpPr/>
      </dsp:nvSpPr>
      <dsp:spPr>
        <a:xfrm>
          <a:off x="65831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Emotional Connection to Your Pet</a:t>
          </a:r>
        </a:p>
      </dsp:txBody>
      <dsp:txXfrm>
        <a:off x="65831" y="2385197"/>
        <a:ext cx="2364415" cy="720000"/>
      </dsp:txXfrm>
    </dsp:sp>
    <dsp:sp modelId="{37ACEA23-679C-4BA3-9195-5FD13D30A1B8}">
      <dsp:nvSpPr>
        <dsp:cNvPr id="0" name=""/>
        <dsp:cNvSpPr/>
      </dsp:nvSpPr>
      <dsp:spPr>
        <a:xfrm>
          <a:off x="3305080" y="493665"/>
          <a:ext cx="1442293" cy="14422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4AB8C-941A-4B3D-9645-3730EE6EE36E}">
      <dsp:nvSpPr>
        <dsp:cNvPr id="0" name=""/>
        <dsp:cNvSpPr/>
      </dsp:nvSpPr>
      <dsp:spPr>
        <a:xfrm>
          <a:off x="3612454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4F7FF-DD35-4864-9771-CB09B156BB6F}">
      <dsp:nvSpPr>
        <dsp:cNvPr id="0" name=""/>
        <dsp:cNvSpPr/>
      </dsp:nvSpPr>
      <dsp:spPr>
        <a:xfrm>
          <a:off x="2844019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Curiosity</a:t>
          </a:r>
        </a:p>
      </dsp:txBody>
      <dsp:txXfrm>
        <a:off x="2844019" y="2385197"/>
        <a:ext cx="2364415" cy="720000"/>
      </dsp:txXfrm>
    </dsp:sp>
    <dsp:sp modelId="{495E7147-D960-4279-98C2-C08DCB35F0AE}">
      <dsp:nvSpPr>
        <dsp:cNvPr id="0" name=""/>
        <dsp:cNvSpPr/>
      </dsp:nvSpPr>
      <dsp:spPr>
        <a:xfrm>
          <a:off x="6083267" y="493665"/>
          <a:ext cx="1442293" cy="14422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8332-7412-4D7C-83B3-B7C83C4D1F9B}">
      <dsp:nvSpPr>
        <dsp:cNvPr id="0" name=""/>
        <dsp:cNvSpPr/>
      </dsp:nvSpPr>
      <dsp:spPr>
        <a:xfrm>
          <a:off x="6390641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AAFCE-3F4D-4EE9-A2F3-E6D49525CB83}">
      <dsp:nvSpPr>
        <dsp:cNvPr id="0" name=""/>
        <dsp:cNvSpPr/>
      </dsp:nvSpPr>
      <dsp:spPr>
        <a:xfrm>
          <a:off x="5622206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Excitement</a:t>
          </a:r>
        </a:p>
      </dsp:txBody>
      <dsp:txXfrm>
        <a:off x="5622206" y="2385197"/>
        <a:ext cx="2364415" cy="720000"/>
      </dsp:txXfrm>
    </dsp:sp>
    <dsp:sp modelId="{33BFBB46-AE19-4433-8C50-28F742D25155}">
      <dsp:nvSpPr>
        <dsp:cNvPr id="0" name=""/>
        <dsp:cNvSpPr/>
      </dsp:nvSpPr>
      <dsp:spPr>
        <a:xfrm>
          <a:off x="8861455" y="493665"/>
          <a:ext cx="1442293" cy="14422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7734F-F0B8-4DE7-9F90-8D7D0BC14205}">
      <dsp:nvSpPr>
        <dsp:cNvPr id="0" name=""/>
        <dsp:cNvSpPr/>
      </dsp:nvSpPr>
      <dsp:spPr>
        <a:xfrm>
          <a:off x="9168829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C4F2-D6D7-4716-B025-1EC959EE6146}">
      <dsp:nvSpPr>
        <dsp:cNvPr id="0" name=""/>
        <dsp:cNvSpPr/>
      </dsp:nvSpPr>
      <dsp:spPr>
        <a:xfrm>
          <a:off x="8400394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Pride &amp; Accomplishment</a:t>
          </a:r>
        </a:p>
      </dsp:txBody>
      <dsp:txXfrm>
        <a:off x="8400394" y="2385197"/>
        <a:ext cx="236441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D79EF-B0B5-48B3-8D56-301FCAABBCB2}">
      <dsp:nvSpPr>
        <dsp:cNvPr id="0" name=""/>
        <dsp:cNvSpPr/>
      </dsp:nvSpPr>
      <dsp:spPr>
        <a:xfrm>
          <a:off x="2121320" y="30330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AD19D-E469-4CA6-B36D-7AF24B2A157A}">
      <dsp:nvSpPr>
        <dsp:cNvPr id="0" name=""/>
        <dsp:cNvSpPr/>
      </dsp:nvSpPr>
      <dsp:spPr>
        <a:xfrm>
          <a:off x="717320" y="19439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Length of play session: ~90 seconds</a:t>
          </a:r>
        </a:p>
      </dsp:txBody>
      <dsp:txXfrm>
        <a:off x="717320" y="1943969"/>
        <a:ext cx="4320000" cy="648000"/>
      </dsp:txXfrm>
    </dsp:sp>
    <dsp:sp modelId="{BD606672-1E5B-47A2-9654-2371772C5274}">
      <dsp:nvSpPr>
        <dsp:cNvPr id="0" name=""/>
        <dsp:cNvSpPr/>
      </dsp:nvSpPr>
      <dsp:spPr>
        <a:xfrm>
          <a:off x="717320" y="2651814"/>
          <a:ext cx="4320000" cy="64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exhausts all the content</a:t>
          </a:r>
        </a:p>
      </dsp:txBody>
      <dsp:txXfrm>
        <a:off x="717320" y="2651814"/>
        <a:ext cx="4320000" cy="643745"/>
      </dsp:txXfrm>
    </dsp:sp>
    <dsp:sp modelId="{51B12C73-4DAF-4322-A29B-E2D4D1247ADD}">
      <dsp:nvSpPr>
        <dsp:cNvPr id="0" name=""/>
        <dsp:cNvSpPr/>
      </dsp:nvSpPr>
      <dsp:spPr>
        <a:xfrm>
          <a:off x="7197320" y="30330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688B8-2065-489C-BBCF-B558C22AA92B}">
      <dsp:nvSpPr>
        <dsp:cNvPr id="0" name=""/>
        <dsp:cNvSpPr/>
      </dsp:nvSpPr>
      <dsp:spPr>
        <a:xfrm>
          <a:off x="5793320" y="19439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Increase playtime</a:t>
          </a:r>
        </a:p>
      </dsp:txBody>
      <dsp:txXfrm>
        <a:off x="5793320" y="1943969"/>
        <a:ext cx="4320000" cy="648000"/>
      </dsp:txXfrm>
    </dsp:sp>
    <dsp:sp modelId="{44BB5DD3-FAA1-4393-855B-3CB8176BD3A6}">
      <dsp:nvSpPr>
        <dsp:cNvPr id="0" name=""/>
        <dsp:cNvSpPr/>
      </dsp:nvSpPr>
      <dsp:spPr>
        <a:xfrm>
          <a:off x="5793320" y="2651814"/>
          <a:ext cx="4320000" cy="64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57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060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4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7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9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4F4F-7A74-487D-8171-AB5ACE251E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D7DD-2545-43C9-9B17-ACD30BE7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6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users.wpi.edu/~tmtawadros/a10/ga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838C-8522-4DFC-AEB0-6918C5241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Petenspiel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E9030-FAF8-4818-8A5C-C0B13EB54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Next Evolution in Virtual </a:t>
            </a:r>
            <a:r>
              <a:rPr lang="en-US" dirty="0" err="1"/>
              <a:t>Perlenspiel</a:t>
            </a:r>
            <a:r>
              <a:rPr lang="en-US" dirty="0"/>
              <a:t> Based Pet Simulators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0F70B-E3F4-491D-A15B-5DD26F03D4B6}"/>
              </a:ext>
            </a:extLst>
          </p:cNvPr>
          <p:cNvSpPr/>
          <p:nvPr/>
        </p:nvSpPr>
        <p:spPr>
          <a:xfrm>
            <a:off x="-83820" y="6126480"/>
            <a:ext cx="12359640" cy="5207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1211B-32BD-4B0F-8C0A-BB4C7D7A20FE}"/>
              </a:ext>
            </a:extLst>
          </p:cNvPr>
          <p:cNvSpPr txBox="1"/>
          <p:nvPr/>
        </p:nvSpPr>
        <p:spPr>
          <a:xfrm>
            <a:off x="6016891" y="6162001"/>
            <a:ext cx="1172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Diatomic</a:t>
            </a:r>
          </a:p>
        </p:txBody>
      </p:sp>
      <p:pic>
        <p:nvPicPr>
          <p:cNvPr id="6" name="Picture 5" descr="A close up of a ball&#10;&#10;Description automatically generated">
            <a:extLst>
              <a:ext uri="{FF2B5EF4-FFF2-40B4-BE49-F238E27FC236}">
                <a16:creationId xmlns:a16="http://schemas.microsoft.com/office/drawing/2014/main" id="{2D7F214D-6B10-4141-9B72-B08B94C2B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10" y="6116630"/>
            <a:ext cx="453130" cy="4908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720F14-614C-485A-BE8E-97B565549AFC}"/>
              </a:ext>
            </a:extLst>
          </p:cNvPr>
          <p:cNvCxnSpPr>
            <a:cxnSpLocks/>
          </p:cNvCxnSpPr>
          <p:nvPr/>
        </p:nvCxnSpPr>
        <p:spPr>
          <a:xfrm>
            <a:off x="5921504" y="6197424"/>
            <a:ext cx="0" cy="357688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0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92C9-B618-47B3-8C91-6C00F37E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3D23-89C3-48D6-9339-6A2C000D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35197" cy="3599316"/>
          </a:xfrm>
        </p:spPr>
        <p:txBody>
          <a:bodyPr/>
          <a:lstStyle/>
          <a:p>
            <a:r>
              <a:rPr lang="en-US"/>
              <a:t>Everyone Young &amp; Old</a:t>
            </a:r>
          </a:p>
          <a:p>
            <a:r>
              <a:rPr lang="en-US"/>
              <a:t>Those craving a relaxed gaming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6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5323-6118-4F4D-B2A2-F6D33C57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Experience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6339B5-D2BC-42DB-8AD6-1D3381F1C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31327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60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7BACE-A44B-4901-929C-CB9728BC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Playtesting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0AA0-878B-45B7-AEAE-96EE8F78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Not much of a game</a:t>
            </a:r>
          </a:p>
          <a:p>
            <a:pPr lvl="1"/>
            <a:r>
              <a:rPr lang="en-US" dirty="0"/>
              <a:t>Added stages</a:t>
            </a:r>
          </a:p>
          <a:p>
            <a:r>
              <a:rPr lang="en-US" sz="2000"/>
              <a:t>Not enough feedback</a:t>
            </a:r>
          </a:p>
          <a:p>
            <a:pPr lvl="1"/>
            <a:r>
              <a:rPr lang="en-US" dirty="0"/>
              <a:t>Audio</a:t>
            </a:r>
          </a:p>
          <a:p>
            <a:r>
              <a:rPr lang="en-US" sz="2000"/>
              <a:t>Ah Ha moment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D976D-8413-49D2-B35F-03BA9E34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1758157"/>
            <a:ext cx="3358478" cy="334168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97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1E7A-0F0C-4036-AAA7-D94B7342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Analytics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7395E8-33B7-4B3D-97D7-DD88AC1A7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387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27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A717-2C95-41C7-AFA7-924812DE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5A9-FFBB-46E6-9027-F346FF83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button interactions unique</a:t>
            </a:r>
          </a:p>
          <a:p>
            <a:r>
              <a:rPr lang="en-US" dirty="0"/>
              <a:t>More content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44" y="3268193"/>
            <a:ext cx="3228716" cy="3352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42" y="3270942"/>
            <a:ext cx="3228716" cy="3369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E94FA-E5BC-4FFD-98A7-40BDEE736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40" y="3274000"/>
            <a:ext cx="3228716" cy="13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05C2-C568-4741-871F-054DA657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5396-68E2-44FA-A381-0AAE9E79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More Content</a:t>
            </a:r>
          </a:p>
          <a:p>
            <a:r>
              <a:rPr lang="en-US" dirty="0"/>
              <a:t>More Content</a:t>
            </a:r>
          </a:p>
          <a:p>
            <a:r>
              <a:rPr lang="en-US" dirty="0"/>
              <a:t>Less Garbage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7221-BA91-4C12-B563-E66016EB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8E5F-0B57-485C-8987-817C1DF5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game with 4 Stages</a:t>
            </a:r>
          </a:p>
          <a:p>
            <a:r>
              <a:rPr lang="en-US" dirty="0"/>
              <a:t>Pet Stats (Stage Dependent)</a:t>
            </a:r>
          </a:p>
          <a:p>
            <a:r>
              <a:rPr lang="en-US" dirty="0"/>
              <a:t>Buttons (Stage Dependent)</a:t>
            </a:r>
          </a:p>
          <a:p>
            <a:r>
              <a:rPr lang="en-US" dirty="0"/>
              <a:t>Figure out how stats are related to pass the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5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2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4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52" name="Rectangle 26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8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031E0-56D6-48CD-AC87-989A8D73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The Experience</a:t>
            </a:r>
          </a:p>
        </p:txBody>
      </p:sp>
      <p:pic>
        <p:nvPicPr>
          <p:cNvPr id="54" name="Picture 30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60E9-CB62-4CF4-9ECA-F912DDF9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Hatch the Egg!</a:t>
            </a:r>
          </a:p>
          <a:p>
            <a:r>
              <a:rPr lang="en-US" sz="2000"/>
              <a:t>Grow the Snake!</a:t>
            </a:r>
          </a:p>
          <a:p>
            <a:r>
              <a:rPr lang="en-US" sz="2000"/>
              <a:t>Feed the Dragon!</a:t>
            </a:r>
          </a:p>
          <a:p>
            <a:r>
              <a:rPr lang="en-US" sz="2000"/>
              <a:t>Uh-Oh…</a:t>
            </a:r>
          </a:p>
        </p:txBody>
      </p:sp>
      <p:pic>
        <p:nvPicPr>
          <p:cNvPr id="5" name="Picture 4" descr="A close up of a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DEAB8FB9-4D62-4ABC-A21C-B2F329749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84853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 Light</vt:lpstr>
      <vt:lpstr>Trebuchet MS</vt:lpstr>
      <vt:lpstr>Berlin</vt:lpstr>
      <vt:lpstr>Updated Petenspiel</vt:lpstr>
      <vt:lpstr>Audience</vt:lpstr>
      <vt:lpstr>Experience Goals</vt:lpstr>
      <vt:lpstr>Playtesting</vt:lpstr>
      <vt:lpstr>Analytics</vt:lpstr>
      <vt:lpstr>Survey</vt:lpstr>
      <vt:lpstr>Critique</vt:lpstr>
      <vt:lpstr>Features</vt:lpstr>
      <vt:lpstr>The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Petenspiel</dc:title>
  <dc:creator>Tawadros, Thomas Magdy</dc:creator>
  <cp:lastModifiedBy>Tawadros, Thomas Magdy</cp:lastModifiedBy>
  <cp:revision>1</cp:revision>
  <dcterms:created xsi:type="dcterms:W3CDTF">2019-04-09T01:34:58Z</dcterms:created>
  <dcterms:modified xsi:type="dcterms:W3CDTF">2019-04-09T01:35:03Z</dcterms:modified>
</cp:coreProperties>
</file>