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37810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40985"/>
              </p:ext>
            </p:extLst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931359" y="2557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1717387" y="287197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5920786" y="287197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4811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85994"/>
              </p:ext>
            </p:extLst>
          </p:nvPr>
        </p:nvGraphicFramePr>
        <p:xfrm>
          <a:off x="9462781" y="747505"/>
          <a:ext cx="255305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유리벽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2406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89873"/>
              </p:ext>
            </p:extLst>
          </p:nvPr>
        </p:nvGraphicFramePr>
        <p:xfrm>
          <a:off x="9462781" y="4900281"/>
          <a:ext cx="25530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②와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⑥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8E600D0-A9EB-48BC-B4DA-7E2F03212CEF}"/>
              </a:ext>
            </a:extLst>
          </p:cNvPr>
          <p:cNvSpPr/>
          <p:nvPr/>
        </p:nvSpPr>
        <p:spPr>
          <a:xfrm>
            <a:off x="5920785" y="538447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D039FD-E789-4B60-8365-BA64FCD41797}"/>
              </a:ext>
            </a:extLst>
          </p:cNvPr>
          <p:cNvSpPr/>
          <p:nvPr/>
        </p:nvSpPr>
        <p:spPr>
          <a:xfrm>
            <a:off x="4345498" y="2528027"/>
            <a:ext cx="132544" cy="4162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43434-C719-4368-B7BD-28A496FE5E1C}"/>
              </a:ext>
            </a:extLst>
          </p:cNvPr>
          <p:cNvSpPr/>
          <p:nvPr/>
        </p:nvSpPr>
        <p:spPr>
          <a:xfrm>
            <a:off x="1717386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D6AA40-5B71-4016-862F-BE58B2BFD851}"/>
              </a:ext>
            </a:extLst>
          </p:cNvPr>
          <p:cNvSpPr/>
          <p:nvPr/>
        </p:nvSpPr>
        <p:spPr>
          <a:xfrm>
            <a:off x="1717385" y="32893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1A58BA-3AAD-4EB8-98A5-880241F01312}"/>
              </a:ext>
            </a:extLst>
          </p:cNvPr>
          <p:cNvSpPr/>
          <p:nvPr/>
        </p:nvSpPr>
        <p:spPr>
          <a:xfrm>
            <a:off x="5920785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243EF3-B15D-469C-B8A8-BFCCCE0B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3200011"/>
            <a:ext cx="1145962" cy="5854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D9A9A4-D2EF-4411-99B8-F4BE3488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45" y="2522288"/>
            <a:ext cx="588358" cy="8290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97596C-641F-4E5E-A994-DE06D49209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522288"/>
            <a:ext cx="588358" cy="8290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F12D39C-BCD3-4536-92EB-B209CEED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4" y="5750264"/>
            <a:ext cx="1145962" cy="58549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0E370F-281A-4DF5-9AC2-7F119637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5072541"/>
            <a:ext cx="588358" cy="8290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5751172"/>
            <a:ext cx="1145962" cy="585493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456796" y="5426064"/>
            <a:ext cx="390448" cy="39044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C308D-6422-411A-9744-9ED103AEF0CF}"/>
              </a:ext>
            </a:extLst>
          </p:cNvPr>
          <p:cNvSpPr/>
          <p:nvPr/>
        </p:nvSpPr>
        <p:spPr>
          <a:xfrm>
            <a:off x="835144" y="2228876"/>
            <a:ext cx="3644578" cy="2731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6F0F17-BE5B-4A98-8F7C-C9717A8AB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908300"/>
            <a:ext cx="588358" cy="82904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F186474-539F-4DF3-8EA7-9DDE3F0E3A7E}"/>
              </a:ext>
            </a:extLst>
          </p:cNvPr>
          <p:cNvSpPr/>
          <p:nvPr/>
        </p:nvSpPr>
        <p:spPr>
          <a:xfrm>
            <a:off x="534540" y="179303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25FE2B-11E5-4375-B47E-900CB914B5BF}"/>
              </a:ext>
            </a:extLst>
          </p:cNvPr>
          <p:cNvSpPr/>
          <p:nvPr/>
        </p:nvSpPr>
        <p:spPr>
          <a:xfrm>
            <a:off x="5877218" y="12136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931359" y="2557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1717387" y="536036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5920786" y="287197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68589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21525"/>
              </p:ext>
            </p:extLst>
          </p:nvPr>
        </p:nvGraphicFramePr>
        <p:xfrm>
          <a:off x="9462781" y="555001"/>
          <a:ext cx="255305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유리벽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2406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05508"/>
              </p:ext>
            </p:extLst>
          </p:nvPr>
        </p:nvGraphicFramePr>
        <p:xfrm>
          <a:off x="9462781" y="4402979"/>
          <a:ext cx="2553050" cy="229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전이폭탄을 사용해 ③ 과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⑤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마법진이 활성화 되어서 ⑨가 오른쪽으로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8E600D0-A9EB-48BC-B4DA-7E2F03212CEF}"/>
              </a:ext>
            </a:extLst>
          </p:cNvPr>
          <p:cNvSpPr/>
          <p:nvPr/>
        </p:nvSpPr>
        <p:spPr>
          <a:xfrm>
            <a:off x="5920785" y="538447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D039FD-E789-4B60-8365-BA64FCD41797}"/>
              </a:ext>
            </a:extLst>
          </p:cNvPr>
          <p:cNvSpPr/>
          <p:nvPr/>
        </p:nvSpPr>
        <p:spPr>
          <a:xfrm>
            <a:off x="4345498" y="2528027"/>
            <a:ext cx="132544" cy="4162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43434-C719-4368-B7BD-28A496FE5E1C}"/>
              </a:ext>
            </a:extLst>
          </p:cNvPr>
          <p:cNvSpPr/>
          <p:nvPr/>
        </p:nvSpPr>
        <p:spPr>
          <a:xfrm>
            <a:off x="1717386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D6AA40-5B71-4016-862F-BE58B2BFD851}"/>
              </a:ext>
            </a:extLst>
          </p:cNvPr>
          <p:cNvSpPr/>
          <p:nvPr/>
        </p:nvSpPr>
        <p:spPr>
          <a:xfrm>
            <a:off x="1717385" y="32893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1A58BA-3AAD-4EB8-98A5-880241F01312}"/>
              </a:ext>
            </a:extLst>
          </p:cNvPr>
          <p:cNvSpPr/>
          <p:nvPr/>
        </p:nvSpPr>
        <p:spPr>
          <a:xfrm>
            <a:off x="5920785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243EF3-B15D-469C-B8A8-BFCCCE0B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3200011"/>
            <a:ext cx="1145962" cy="5854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D9A9A4-D2EF-4411-99B8-F4BE3488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45" y="5010681"/>
            <a:ext cx="588358" cy="8290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97596C-641F-4E5E-A994-DE06D49209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522288"/>
            <a:ext cx="588358" cy="8290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F12D39C-BCD3-4536-92EB-B209CEED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4" y="5750264"/>
            <a:ext cx="1145962" cy="58549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0E370F-281A-4DF5-9AC2-7F119637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5072541"/>
            <a:ext cx="588358" cy="8290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5751172"/>
            <a:ext cx="1145962" cy="585493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456796" y="2829750"/>
            <a:ext cx="390448" cy="39044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C308D-6422-411A-9744-9ED103AEF0CF}"/>
              </a:ext>
            </a:extLst>
          </p:cNvPr>
          <p:cNvSpPr/>
          <p:nvPr/>
        </p:nvSpPr>
        <p:spPr>
          <a:xfrm>
            <a:off x="835144" y="2228876"/>
            <a:ext cx="3644578" cy="2731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6F0F17-BE5B-4A98-8F7C-C9717A8AB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908300"/>
            <a:ext cx="588358" cy="82904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F186474-539F-4DF3-8EA7-9DDE3F0E3A7E}"/>
              </a:ext>
            </a:extLst>
          </p:cNvPr>
          <p:cNvSpPr/>
          <p:nvPr/>
        </p:nvSpPr>
        <p:spPr>
          <a:xfrm>
            <a:off x="534540" y="179303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25FE2B-11E5-4375-B47E-900CB914B5BF}"/>
              </a:ext>
            </a:extLst>
          </p:cNvPr>
          <p:cNvSpPr/>
          <p:nvPr/>
        </p:nvSpPr>
        <p:spPr>
          <a:xfrm>
            <a:off x="5877218" y="12136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931359" y="2557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1717387" y="536036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1695593" y="287197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21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47505"/>
          <a:ext cx="255305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유리벽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2406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61527"/>
              </p:ext>
            </p:extLst>
          </p:nvPr>
        </p:nvGraphicFramePr>
        <p:xfrm>
          <a:off x="9462781" y="4595483"/>
          <a:ext cx="2553050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④ 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⑦ 마법진이 비활성화 되어서 ⑨가 원래대로 </a:t>
                      </a:r>
                      <a:r>
                        <a:rPr lang="ko-KR" altLang="en-US" dirty="0" err="1"/>
                        <a:t>돌아감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8E600D0-A9EB-48BC-B4DA-7E2F03212CEF}"/>
              </a:ext>
            </a:extLst>
          </p:cNvPr>
          <p:cNvSpPr/>
          <p:nvPr/>
        </p:nvSpPr>
        <p:spPr>
          <a:xfrm>
            <a:off x="5920785" y="538447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D039FD-E789-4B60-8365-BA64FCD41797}"/>
              </a:ext>
            </a:extLst>
          </p:cNvPr>
          <p:cNvSpPr/>
          <p:nvPr/>
        </p:nvSpPr>
        <p:spPr>
          <a:xfrm>
            <a:off x="4345498" y="2528027"/>
            <a:ext cx="132544" cy="4162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43434-C719-4368-B7BD-28A496FE5E1C}"/>
              </a:ext>
            </a:extLst>
          </p:cNvPr>
          <p:cNvSpPr/>
          <p:nvPr/>
        </p:nvSpPr>
        <p:spPr>
          <a:xfrm>
            <a:off x="1717386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D6AA40-5B71-4016-862F-BE58B2BFD851}"/>
              </a:ext>
            </a:extLst>
          </p:cNvPr>
          <p:cNvSpPr/>
          <p:nvPr/>
        </p:nvSpPr>
        <p:spPr>
          <a:xfrm>
            <a:off x="1717385" y="32893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1A58BA-3AAD-4EB8-98A5-880241F01312}"/>
              </a:ext>
            </a:extLst>
          </p:cNvPr>
          <p:cNvSpPr/>
          <p:nvPr/>
        </p:nvSpPr>
        <p:spPr>
          <a:xfrm>
            <a:off x="5920785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243EF3-B15D-469C-B8A8-BFCCCE0B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3200011"/>
            <a:ext cx="1145962" cy="5854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D9A9A4-D2EF-4411-99B8-F4BE3488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45" y="5010681"/>
            <a:ext cx="588358" cy="8290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97596C-641F-4E5E-A994-DE06D49209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25" y="2522288"/>
            <a:ext cx="588358" cy="8290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F12D39C-BCD3-4536-92EB-B209CEED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4" y="5750264"/>
            <a:ext cx="1145962" cy="58549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0E370F-281A-4DF5-9AC2-7F119637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5072541"/>
            <a:ext cx="588358" cy="8290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5751172"/>
            <a:ext cx="1145962" cy="585493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6656273" y="2829750"/>
            <a:ext cx="390448" cy="39044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C308D-6422-411A-9744-9ED103AEF0CF}"/>
              </a:ext>
            </a:extLst>
          </p:cNvPr>
          <p:cNvSpPr/>
          <p:nvPr/>
        </p:nvSpPr>
        <p:spPr>
          <a:xfrm>
            <a:off x="4316275" y="2228876"/>
            <a:ext cx="3644578" cy="2731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6F0F17-BE5B-4A98-8F7C-C9717A8AB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908300"/>
            <a:ext cx="588358" cy="82904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F186474-539F-4DF3-8EA7-9DDE3F0E3A7E}"/>
              </a:ext>
            </a:extLst>
          </p:cNvPr>
          <p:cNvSpPr/>
          <p:nvPr/>
        </p:nvSpPr>
        <p:spPr>
          <a:xfrm>
            <a:off x="4015671" y="179303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25FE2B-11E5-4375-B47E-900CB914B5BF}"/>
              </a:ext>
            </a:extLst>
          </p:cNvPr>
          <p:cNvSpPr/>
          <p:nvPr/>
        </p:nvSpPr>
        <p:spPr>
          <a:xfrm>
            <a:off x="5877218" y="12136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2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931359" y="2557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1717387" y="536036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1695593" y="287197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4227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47505"/>
          <a:ext cx="255305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유리벽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2406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22631"/>
              </p:ext>
            </p:extLst>
          </p:nvPr>
        </p:nvGraphicFramePr>
        <p:xfrm>
          <a:off x="9462781" y="4595483"/>
          <a:ext cx="255305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전이폭탄을 이용해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① 과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목표지점에 도착해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 클리어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8E600D0-A9EB-48BC-B4DA-7E2F03212CEF}"/>
              </a:ext>
            </a:extLst>
          </p:cNvPr>
          <p:cNvSpPr/>
          <p:nvPr/>
        </p:nvSpPr>
        <p:spPr>
          <a:xfrm>
            <a:off x="5920785" y="283422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D039FD-E789-4B60-8365-BA64FCD41797}"/>
              </a:ext>
            </a:extLst>
          </p:cNvPr>
          <p:cNvSpPr/>
          <p:nvPr/>
        </p:nvSpPr>
        <p:spPr>
          <a:xfrm>
            <a:off x="4345498" y="2528027"/>
            <a:ext cx="132544" cy="4162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43434-C719-4368-B7BD-28A496FE5E1C}"/>
              </a:ext>
            </a:extLst>
          </p:cNvPr>
          <p:cNvSpPr/>
          <p:nvPr/>
        </p:nvSpPr>
        <p:spPr>
          <a:xfrm>
            <a:off x="1717386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D6AA40-5B71-4016-862F-BE58B2BFD851}"/>
              </a:ext>
            </a:extLst>
          </p:cNvPr>
          <p:cNvSpPr/>
          <p:nvPr/>
        </p:nvSpPr>
        <p:spPr>
          <a:xfrm>
            <a:off x="1717385" y="32893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1A58BA-3AAD-4EB8-98A5-880241F01312}"/>
              </a:ext>
            </a:extLst>
          </p:cNvPr>
          <p:cNvSpPr/>
          <p:nvPr/>
        </p:nvSpPr>
        <p:spPr>
          <a:xfrm>
            <a:off x="5920785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243EF3-B15D-469C-B8A8-BFCCCE0B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3200011"/>
            <a:ext cx="1145962" cy="5854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D9A9A4-D2EF-4411-99B8-F4BE3488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45" y="5010681"/>
            <a:ext cx="588358" cy="8290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97596C-641F-4E5E-A994-DE06D49209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25" y="2522288"/>
            <a:ext cx="588358" cy="8290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F12D39C-BCD3-4536-92EB-B209CEED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4" y="5750264"/>
            <a:ext cx="1145962" cy="58549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0E370F-281A-4DF5-9AC2-7F119637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522288"/>
            <a:ext cx="588358" cy="8290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5751172"/>
            <a:ext cx="1145962" cy="585493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6656273" y="5379324"/>
            <a:ext cx="390448" cy="39044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C308D-6422-411A-9744-9ED103AEF0CF}"/>
              </a:ext>
            </a:extLst>
          </p:cNvPr>
          <p:cNvSpPr/>
          <p:nvPr/>
        </p:nvSpPr>
        <p:spPr>
          <a:xfrm>
            <a:off x="867228" y="2228876"/>
            <a:ext cx="3644578" cy="2731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6F0F17-BE5B-4A98-8F7C-C9717A8AB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908300"/>
            <a:ext cx="588358" cy="82904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F186474-539F-4DF3-8EA7-9DDE3F0E3A7E}"/>
              </a:ext>
            </a:extLst>
          </p:cNvPr>
          <p:cNvSpPr/>
          <p:nvPr/>
        </p:nvSpPr>
        <p:spPr>
          <a:xfrm>
            <a:off x="566624" y="179303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25FE2B-11E5-4375-B47E-900CB914B5BF}"/>
              </a:ext>
            </a:extLst>
          </p:cNvPr>
          <p:cNvSpPr/>
          <p:nvPr/>
        </p:nvSpPr>
        <p:spPr>
          <a:xfrm>
            <a:off x="5877218" y="12136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931359" y="2557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1717387" y="536036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1695593" y="287197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99188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47505"/>
          <a:ext cx="255305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파란색 </a:t>
                      </a: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유리벽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2406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4595483"/>
          <a:ext cx="255305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전이폭탄을 이용해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① 과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목표지점에 도착해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 클리어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8E600D0-A9EB-48BC-B4DA-7E2F03212CEF}"/>
              </a:ext>
            </a:extLst>
          </p:cNvPr>
          <p:cNvSpPr/>
          <p:nvPr/>
        </p:nvSpPr>
        <p:spPr>
          <a:xfrm>
            <a:off x="5920785" y="283422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D039FD-E789-4B60-8365-BA64FCD41797}"/>
              </a:ext>
            </a:extLst>
          </p:cNvPr>
          <p:cNvSpPr/>
          <p:nvPr/>
        </p:nvSpPr>
        <p:spPr>
          <a:xfrm>
            <a:off x="4345498" y="2528027"/>
            <a:ext cx="132544" cy="4162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43434-C719-4368-B7BD-28A496FE5E1C}"/>
              </a:ext>
            </a:extLst>
          </p:cNvPr>
          <p:cNvSpPr/>
          <p:nvPr/>
        </p:nvSpPr>
        <p:spPr>
          <a:xfrm>
            <a:off x="1717386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D6AA40-5B71-4016-862F-BE58B2BFD851}"/>
              </a:ext>
            </a:extLst>
          </p:cNvPr>
          <p:cNvSpPr/>
          <p:nvPr/>
        </p:nvSpPr>
        <p:spPr>
          <a:xfrm>
            <a:off x="1717385" y="32893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1A58BA-3AAD-4EB8-98A5-880241F01312}"/>
              </a:ext>
            </a:extLst>
          </p:cNvPr>
          <p:cNvSpPr/>
          <p:nvPr/>
        </p:nvSpPr>
        <p:spPr>
          <a:xfrm>
            <a:off x="5920785" y="57787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243EF3-B15D-469C-B8A8-BFCCCE0B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3200011"/>
            <a:ext cx="1145962" cy="5854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D9A9A4-D2EF-4411-99B8-F4BE3488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45" y="5010681"/>
            <a:ext cx="588358" cy="8290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97596C-641F-4E5E-A994-DE06D49209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25" y="2522288"/>
            <a:ext cx="588358" cy="8290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F12D39C-BCD3-4536-92EB-B209CEED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4" y="5750264"/>
            <a:ext cx="1145962" cy="58549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0E370F-281A-4DF5-9AC2-7F119637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522288"/>
            <a:ext cx="588358" cy="8290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1" y="5751172"/>
            <a:ext cx="1145962" cy="585493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6656273" y="1127599"/>
            <a:ext cx="390448" cy="39044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C308D-6422-411A-9744-9ED103AEF0CF}"/>
              </a:ext>
            </a:extLst>
          </p:cNvPr>
          <p:cNvSpPr/>
          <p:nvPr/>
        </p:nvSpPr>
        <p:spPr>
          <a:xfrm>
            <a:off x="867228" y="2228876"/>
            <a:ext cx="3644578" cy="2731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6F0F17-BE5B-4A98-8F7C-C9717A8AB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44" y="5032804"/>
            <a:ext cx="588358" cy="82904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F186474-539F-4DF3-8EA7-9DDE3F0E3A7E}"/>
              </a:ext>
            </a:extLst>
          </p:cNvPr>
          <p:cNvSpPr/>
          <p:nvPr/>
        </p:nvSpPr>
        <p:spPr>
          <a:xfrm>
            <a:off x="566624" y="179303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25FE2B-11E5-4375-B47E-900CB914B5BF}"/>
              </a:ext>
            </a:extLst>
          </p:cNvPr>
          <p:cNvSpPr/>
          <p:nvPr/>
        </p:nvSpPr>
        <p:spPr>
          <a:xfrm>
            <a:off x="5925344" y="533818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4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280</Words>
  <Application>Microsoft Office PowerPoint</Application>
  <PresentationFormat>와이드스크린</PresentationFormat>
  <Paragraphs>201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B190513</cp:lastModifiedBy>
  <cp:revision>12</cp:revision>
  <dcterms:created xsi:type="dcterms:W3CDTF">2019-08-19T07:03:51Z</dcterms:created>
  <dcterms:modified xsi:type="dcterms:W3CDTF">2019-08-22T01:04:55Z</dcterms:modified>
</cp:coreProperties>
</file>