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670D-E22C-42FC-9211-B028D97A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E24AD2-71F6-4157-8452-5D9EDADD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97BEB-8FCE-48D1-A1A5-EBC80F6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F2921-9FBB-4BB3-9AA9-F59FD1C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7D4AD-ED2C-4627-97D2-EE8185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3AF2-409A-4663-9A90-63265D6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F0404-9D49-498D-9C26-06425835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A1F5-BBE3-41B6-A00D-FB3B707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8A4A-471E-4C20-AA37-5496E3D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AEFC-253C-4731-B951-450E0AB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0AEA6-3079-447B-9FBB-BE8896C24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4C6BE-955F-4F3C-B8B6-46C9E735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B0E9-281A-438E-AAFD-F5CF803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B20B5-239E-4069-9F0F-EED0FAA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009E-8630-405B-AFB6-9B94D7C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4E8B-D18D-4C2E-B188-373B8B0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C2252-3A32-4D38-8D93-91A449B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4828-9B1E-4F8B-808D-9AF5D08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87D26-337C-421E-B6D8-8873E52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582A4-3C25-414C-870C-8B098F4F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9575-C6CF-4D39-B701-85306C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74FE0-132A-40DB-86B4-3DBD16BA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10077-A362-4A4D-B6BB-ACC722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47E0-81EC-49E0-8FC0-AF5CC336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063B8-A33F-4CFE-A657-CBB404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E0ED-86E3-46A3-9FED-B940F8B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0A2ED-650C-4749-BD82-0313E11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86AEC-B39C-4BD2-A4D2-C82CF20C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E9F6-53AD-4205-8044-363FB9F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74A20-A119-4E86-A7E6-10AB3F3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738AC-9757-402F-A533-10AA492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EE51-6CC8-4D0E-A6CE-A065D693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382EC-444F-43F0-A3FD-2FFA5A07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D4AE6-C5FA-42B9-A907-E7322C4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E3889-8273-49ED-8CFE-15FA0B2C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C115D-AD48-4273-8F34-BD63AF9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21019-2D44-449F-8EFB-F9F96CA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DB9E5-0534-4A67-85B5-F67DC8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6D31F-3F84-472E-B47C-CF3A828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E3A4-6AE0-4A6A-89D1-5D2333D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B58F5-7D00-46D8-BFB9-62FA219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B16670-07B3-4F70-9B4B-F66C4DC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E30C-053E-4AE8-9583-6D003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2D4F8-019F-4AC7-87D9-0D5353F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F8255-A232-420D-B9CB-231B36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1EE92-64E6-42F8-A91D-9FB26B7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33865-28AE-4E7C-B6AA-BCC1BC0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C813B-8478-4DA2-B29E-CF8A1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23924-26F8-4B59-9F0D-16D98089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51416-1E26-4112-96A4-D8E1E6F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E8E02-FACE-483C-96BB-F8703C0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A7FD-4BEB-477A-971A-78E1B39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11F72-A227-44F9-8F76-81490C0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CD12C-13F7-4DFF-88D9-B0A876D3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9CB89-4487-4580-B93E-D4E04D6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8EE8E-AF84-43BE-9C57-611EB5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00003-C705-4DEB-9715-86347EA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A662B-C95D-40CA-A451-04A1E71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57AC4-6915-43AB-9741-CED0582B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434B7-B97C-463D-B2CC-EEAA50FF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103C-AE44-4286-B75D-7240A85D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8F87F-74E6-4E61-A8E3-D10F53F0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09DA-91D0-4D47-855C-80827632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>
            <a:extLst>
              <a:ext uri="{FF2B5EF4-FFF2-40B4-BE49-F238E27FC236}">
                <a16:creationId xmlns:a16="http://schemas.microsoft.com/office/drawing/2014/main" id="{2CE40A1D-63D5-41AE-874A-9E9C98B101A6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09008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70296"/>
              </p:ext>
            </p:extLst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453226-04A9-49C6-A55B-6CCE47FF258B}"/>
              </a:ext>
            </a:extLst>
          </p:cNvPr>
          <p:cNvSpPr/>
          <p:nvPr/>
        </p:nvSpPr>
        <p:spPr>
          <a:xfrm>
            <a:off x="7773865" y="405607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48114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4404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30596"/>
              </p:ext>
            </p:extLst>
          </p:nvPr>
        </p:nvGraphicFramePr>
        <p:xfrm>
          <a:off x="9462781" y="2734694"/>
          <a:ext cx="255305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①에서 벽 속에 있는 </a:t>
                      </a: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를 꺼내서 </a:t>
                      </a: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위에 떨어트린다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는 벽을 왼쪽으로 움직인다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598877" y="2459255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8563769" y="4697716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3333506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FACAC0F7-3DAA-46A2-B11A-B1E9BFE1A3EF}"/>
              </a:ext>
            </a:extLst>
          </p:cNvPr>
          <p:cNvSpPr/>
          <p:nvPr/>
        </p:nvSpPr>
        <p:spPr>
          <a:xfrm>
            <a:off x="2270548" y="2112911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0DD93775-76E6-452C-9D98-9C3FE575324E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97EDCD1D-AE46-460B-969F-2DF44C330899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5416BB-C30B-484F-ABD7-897837252935}"/>
              </a:ext>
            </a:extLst>
          </p:cNvPr>
          <p:cNvSpPr/>
          <p:nvPr/>
        </p:nvSpPr>
        <p:spPr>
          <a:xfrm>
            <a:off x="4193580" y="5477803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368DDFA-19B8-4A47-BF6F-FB4B5E61FE70}"/>
              </a:ext>
            </a:extLst>
          </p:cNvPr>
          <p:cNvSpPr/>
          <p:nvPr/>
        </p:nvSpPr>
        <p:spPr>
          <a:xfrm>
            <a:off x="4300339" y="153173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4A7C31D-CC6C-4D30-866C-276D68C0C336}"/>
              </a:ext>
            </a:extLst>
          </p:cNvPr>
          <p:cNvCxnSpPr>
            <a:stCxn id="4" idx="2"/>
            <a:endCxn id="26" idx="2"/>
          </p:cNvCxnSpPr>
          <p:nvPr/>
        </p:nvCxnSpPr>
        <p:spPr>
          <a:xfrm rot="10800000">
            <a:off x="4341738" y="3291324"/>
            <a:ext cx="1754263" cy="22677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8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876404" y="2721278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2564BD-860F-452A-83CA-715E18E82CA3}"/>
              </a:ext>
            </a:extLst>
          </p:cNvPr>
          <p:cNvSpPr/>
          <p:nvPr/>
        </p:nvSpPr>
        <p:spPr>
          <a:xfrm>
            <a:off x="3834806" y="2373645"/>
            <a:ext cx="1453867" cy="424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8992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42819"/>
              </p:ext>
            </p:extLst>
          </p:nvPr>
        </p:nvGraphicFramePr>
        <p:xfrm>
          <a:off x="9462781" y="2734694"/>
          <a:ext cx="255305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를 인력으로 </a:t>
                      </a: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까지 가져온다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ko-KR" altLang="en-US" sz="1000" dirty="0" err="1"/>
                        <a:t>방지턱을</a:t>
                      </a:r>
                      <a:r>
                        <a:rPr lang="ko-KR" altLang="en-US" sz="1000" dirty="0"/>
                        <a:t> 아래로 움직인다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AFAFC-26AD-40CB-9C17-4CE09B9E3BCA}"/>
              </a:ext>
            </a:extLst>
          </p:cNvPr>
          <p:cNvSpPr/>
          <p:nvPr/>
        </p:nvSpPr>
        <p:spPr>
          <a:xfrm>
            <a:off x="1806821" y="2631831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6276858" y="4684360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1329632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5331590" y="1972338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4300720" y="2408262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4673054" y="236530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84E7598-0C50-441B-A67C-836120339398}"/>
              </a:ext>
            </a:extLst>
          </p:cNvPr>
          <p:cNvSpPr/>
          <p:nvPr/>
        </p:nvSpPr>
        <p:spPr>
          <a:xfrm>
            <a:off x="2268265" y="2153285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4151856" y="5296268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BCFF26A-526C-45ED-9D94-9A6B55111B97}"/>
              </a:ext>
            </a:extLst>
          </p:cNvPr>
          <p:cNvSpPr/>
          <p:nvPr/>
        </p:nvSpPr>
        <p:spPr>
          <a:xfrm>
            <a:off x="3901991" y="204030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7C0D08DC-BD86-4449-B49C-6CA5EA92D2CA}"/>
              </a:ext>
            </a:extLst>
          </p:cNvPr>
          <p:cNvSpPr/>
          <p:nvPr/>
        </p:nvSpPr>
        <p:spPr>
          <a:xfrm>
            <a:off x="6823817" y="5014838"/>
            <a:ext cx="200777" cy="4044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1FAE691-70F0-456D-88A3-E6606DEE56A0}"/>
              </a:ext>
            </a:extLst>
          </p:cNvPr>
          <p:cNvCxnSpPr>
            <a:stCxn id="16" idx="2"/>
            <a:endCxn id="39" idx="1"/>
          </p:cNvCxnSpPr>
          <p:nvPr/>
        </p:nvCxnSpPr>
        <p:spPr>
          <a:xfrm rot="10800000">
            <a:off x="3834806" y="2586070"/>
            <a:ext cx="41598" cy="407851"/>
          </a:xfrm>
          <a:prstGeom prst="bentConnector3">
            <a:avLst>
              <a:gd name="adj1" fmla="val 649546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59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876404" y="2721278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8992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50379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골지점까지 날아간 대포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 과 전이한다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AFAFC-26AD-40CB-9C17-4CE09B9E3BCA}"/>
              </a:ext>
            </a:extLst>
          </p:cNvPr>
          <p:cNvSpPr/>
          <p:nvPr/>
        </p:nvSpPr>
        <p:spPr>
          <a:xfrm>
            <a:off x="1806821" y="2631831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6276858" y="4684360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1329632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5331590" y="1972338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4300720" y="2408262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4937307" y="167100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84E7598-0C50-441B-A67C-836120339398}"/>
              </a:ext>
            </a:extLst>
          </p:cNvPr>
          <p:cNvSpPr/>
          <p:nvPr/>
        </p:nvSpPr>
        <p:spPr>
          <a:xfrm>
            <a:off x="3973788" y="2254840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4151856" y="5296268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DB0F482A-46A0-4B40-9590-E81819CD185C}"/>
              </a:ext>
            </a:extLst>
          </p:cNvPr>
          <p:cNvSpPr/>
          <p:nvPr/>
        </p:nvSpPr>
        <p:spPr>
          <a:xfrm>
            <a:off x="4700842" y="1997730"/>
            <a:ext cx="200777" cy="4044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0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876404" y="2721278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8992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54686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스테이지 이동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AFAFC-26AD-40CB-9C17-4CE09B9E3BCA}"/>
              </a:ext>
            </a:extLst>
          </p:cNvPr>
          <p:cNvSpPr/>
          <p:nvPr/>
        </p:nvSpPr>
        <p:spPr>
          <a:xfrm>
            <a:off x="1806821" y="2631831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6276858" y="4684360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1329632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5331590" y="1972338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4625450" y="1746398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4937307" y="167100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84E7598-0C50-441B-A67C-836120339398}"/>
              </a:ext>
            </a:extLst>
          </p:cNvPr>
          <p:cNvSpPr/>
          <p:nvPr/>
        </p:nvSpPr>
        <p:spPr>
          <a:xfrm>
            <a:off x="3973788" y="2254840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4151856" y="5296268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DB0F482A-46A0-4B40-9590-E81819CD185C}"/>
              </a:ext>
            </a:extLst>
          </p:cNvPr>
          <p:cNvSpPr/>
          <p:nvPr/>
        </p:nvSpPr>
        <p:spPr>
          <a:xfrm>
            <a:off x="4480366" y="2550472"/>
            <a:ext cx="200777" cy="4044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453226-04A9-49C6-A55B-6CCE47FF258B}"/>
              </a:ext>
            </a:extLst>
          </p:cNvPr>
          <p:cNvSpPr/>
          <p:nvPr/>
        </p:nvSpPr>
        <p:spPr>
          <a:xfrm>
            <a:off x="3204594" y="528066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65130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96482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31875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①에서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②방향으로 벽을 넘길 수 있도록 전이폭탄을 발사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598877" y="2459255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6515450" y="4767815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1321926" y="1957445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A3A8BD-7E28-46FA-98D1-FB9B590A80F7}"/>
              </a:ext>
            </a:extLst>
          </p:cNvPr>
          <p:cNvSpPr txBox="1"/>
          <p:nvPr/>
        </p:nvSpPr>
        <p:spPr>
          <a:xfrm>
            <a:off x="4004855" y="156173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유리벽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4199813" y="5472050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2156127" y="135710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F8ADF-6E79-4838-B09C-FB84A868E6E2}"/>
              </a:ext>
            </a:extLst>
          </p:cNvPr>
          <p:cNvSpPr/>
          <p:nvPr/>
        </p:nvSpPr>
        <p:spPr>
          <a:xfrm>
            <a:off x="3834806" y="2373645"/>
            <a:ext cx="1453867" cy="424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4029620" y="2131703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3328053" y="1967342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4A740328-4F3F-419C-B483-661BC0BD1310}"/>
              </a:ext>
            </a:extLst>
          </p:cNvPr>
          <p:cNvSpPr/>
          <p:nvPr/>
        </p:nvSpPr>
        <p:spPr>
          <a:xfrm>
            <a:off x="2171113" y="2215974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4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598877" y="2459255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CD3E79-F781-4BF9-9512-71815A5ACC57}"/>
              </a:ext>
            </a:extLst>
          </p:cNvPr>
          <p:cNvSpPr/>
          <p:nvPr/>
        </p:nvSpPr>
        <p:spPr>
          <a:xfrm>
            <a:off x="3834806" y="2373645"/>
            <a:ext cx="1453867" cy="424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C791FFD-A4F2-4AFF-AEEC-8AB27695847C}"/>
              </a:ext>
            </a:extLst>
          </p:cNvPr>
          <p:cNvSpPr/>
          <p:nvPr/>
        </p:nvSpPr>
        <p:spPr>
          <a:xfrm rot="3939940">
            <a:off x="2593504" y="2077082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994C2800-1655-4D23-BA04-AEB578CE1C87}"/>
              </a:ext>
            </a:extLst>
          </p:cNvPr>
          <p:cNvSpPr/>
          <p:nvPr/>
        </p:nvSpPr>
        <p:spPr>
          <a:xfrm>
            <a:off x="2319823" y="252077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25661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83132"/>
              </p:ext>
            </p:extLst>
          </p:nvPr>
        </p:nvGraphicFramePr>
        <p:xfrm>
          <a:off x="9462781" y="2734694"/>
          <a:ext cx="2553050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①에서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까지 </a:t>
                      </a: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을 당긴다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AFAFC-26AD-40CB-9C17-4CE09B9E3BCA}"/>
              </a:ext>
            </a:extLst>
          </p:cNvPr>
          <p:cNvSpPr/>
          <p:nvPr/>
        </p:nvSpPr>
        <p:spPr>
          <a:xfrm>
            <a:off x="1806821" y="2631831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6515450" y="4756557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4013072" y="2094088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1311592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3335867" y="1979154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A3A8BD-7E28-46FA-98D1-FB9B590A80F7}"/>
              </a:ext>
            </a:extLst>
          </p:cNvPr>
          <p:cNvSpPr txBox="1"/>
          <p:nvPr/>
        </p:nvSpPr>
        <p:spPr>
          <a:xfrm>
            <a:off x="4004855" y="156173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유리벽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2185600" y="2259137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2156127" y="135710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84E7598-0C50-441B-A67C-836120339398}"/>
              </a:ext>
            </a:extLst>
          </p:cNvPr>
          <p:cNvSpPr/>
          <p:nvPr/>
        </p:nvSpPr>
        <p:spPr>
          <a:xfrm>
            <a:off x="4193101" y="5296268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4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C791FFD-A4F2-4AFF-AEEC-8AB27695847C}"/>
              </a:ext>
            </a:extLst>
          </p:cNvPr>
          <p:cNvSpPr/>
          <p:nvPr/>
        </p:nvSpPr>
        <p:spPr>
          <a:xfrm rot="3939940">
            <a:off x="2593504" y="2077082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994C2800-1655-4D23-BA04-AEB578CE1C87}"/>
              </a:ext>
            </a:extLst>
          </p:cNvPr>
          <p:cNvSpPr/>
          <p:nvPr/>
        </p:nvSpPr>
        <p:spPr>
          <a:xfrm>
            <a:off x="2319823" y="252077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99523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①에서 ②방향으로 전이폭탄을 던진다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AFAFC-26AD-40CB-9C17-4CE09B9E3BCA}"/>
              </a:ext>
            </a:extLst>
          </p:cNvPr>
          <p:cNvSpPr/>
          <p:nvPr/>
        </p:nvSpPr>
        <p:spPr>
          <a:xfrm>
            <a:off x="1806821" y="2631831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6515450" y="4756557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1311592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3345184" y="1972338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2185600" y="2259137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2156127" y="135710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84E7598-0C50-441B-A67C-836120339398}"/>
              </a:ext>
            </a:extLst>
          </p:cNvPr>
          <p:cNvSpPr/>
          <p:nvPr/>
        </p:nvSpPr>
        <p:spPr>
          <a:xfrm>
            <a:off x="4193101" y="5296268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1866467" y="2094088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876404" y="2721278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2564BD-860F-452A-83CA-715E18E82CA3}"/>
              </a:ext>
            </a:extLst>
          </p:cNvPr>
          <p:cNvSpPr/>
          <p:nvPr/>
        </p:nvSpPr>
        <p:spPr>
          <a:xfrm>
            <a:off x="3834806" y="2373645"/>
            <a:ext cx="1453867" cy="424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8C6AA80-60B9-4505-9C71-4E1767952032}"/>
              </a:ext>
            </a:extLst>
          </p:cNvPr>
          <p:cNvSpPr/>
          <p:nvPr/>
        </p:nvSpPr>
        <p:spPr>
          <a:xfrm>
            <a:off x="4568980" y="504514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9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C791FFD-A4F2-4AFF-AEEC-8AB27695847C}"/>
              </a:ext>
            </a:extLst>
          </p:cNvPr>
          <p:cNvSpPr/>
          <p:nvPr/>
        </p:nvSpPr>
        <p:spPr>
          <a:xfrm rot="3939940">
            <a:off x="2593504" y="2077082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994C2800-1655-4D23-BA04-AEB578CE1C87}"/>
              </a:ext>
            </a:extLst>
          </p:cNvPr>
          <p:cNvSpPr/>
          <p:nvPr/>
        </p:nvSpPr>
        <p:spPr>
          <a:xfrm>
            <a:off x="2319823" y="252077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06656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와 전이한다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AFAFC-26AD-40CB-9C17-4CE09B9E3BCA}"/>
              </a:ext>
            </a:extLst>
          </p:cNvPr>
          <p:cNvSpPr/>
          <p:nvPr/>
        </p:nvSpPr>
        <p:spPr>
          <a:xfrm>
            <a:off x="1806821" y="2631831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6515450" y="4756557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1311592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3328053" y="1972338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4192767" y="5393761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4513967" y="509912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84E7598-0C50-441B-A67C-836120339398}"/>
              </a:ext>
            </a:extLst>
          </p:cNvPr>
          <p:cNvSpPr/>
          <p:nvPr/>
        </p:nvSpPr>
        <p:spPr>
          <a:xfrm>
            <a:off x="2336275" y="2146507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1866467" y="2094088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876404" y="2721278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2564BD-860F-452A-83CA-715E18E82CA3}"/>
              </a:ext>
            </a:extLst>
          </p:cNvPr>
          <p:cNvSpPr/>
          <p:nvPr/>
        </p:nvSpPr>
        <p:spPr>
          <a:xfrm>
            <a:off x="3834806" y="2373645"/>
            <a:ext cx="1453867" cy="424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4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3334298" y="1972338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876404" y="2721278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2564BD-860F-452A-83CA-715E18E82CA3}"/>
              </a:ext>
            </a:extLst>
          </p:cNvPr>
          <p:cNvSpPr/>
          <p:nvPr/>
        </p:nvSpPr>
        <p:spPr>
          <a:xfrm>
            <a:off x="3834806" y="2373645"/>
            <a:ext cx="1453867" cy="424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33913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을 인력으로 </a:t>
                      </a: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까지 가져온다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4185382" y="5275785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3335867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A3A8BD-7E28-46FA-98D1-FB9B590A80F7}"/>
              </a:ext>
            </a:extLst>
          </p:cNvPr>
          <p:cNvSpPr txBox="1"/>
          <p:nvPr/>
        </p:nvSpPr>
        <p:spPr>
          <a:xfrm>
            <a:off x="4004855" y="156173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유리벽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6565247" y="4870070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6237382" y="463838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84E7598-0C50-441B-A67C-836120339398}"/>
              </a:ext>
            </a:extLst>
          </p:cNvPr>
          <p:cNvSpPr/>
          <p:nvPr/>
        </p:nvSpPr>
        <p:spPr>
          <a:xfrm>
            <a:off x="2336275" y="2146507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1866467" y="2094088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0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3344887" y="1972338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876404" y="2721278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2564BD-860F-452A-83CA-715E18E82CA3}"/>
              </a:ext>
            </a:extLst>
          </p:cNvPr>
          <p:cNvSpPr/>
          <p:nvPr/>
        </p:nvSpPr>
        <p:spPr>
          <a:xfrm>
            <a:off x="3834806" y="2373645"/>
            <a:ext cx="1453867" cy="424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0935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와 전이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4185382" y="5275785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3335867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6861882" y="4837236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6339280" y="432828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84E7598-0C50-441B-A67C-836120339398}"/>
              </a:ext>
            </a:extLst>
          </p:cNvPr>
          <p:cNvSpPr/>
          <p:nvPr/>
        </p:nvSpPr>
        <p:spPr>
          <a:xfrm>
            <a:off x="2226271" y="2169875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6481427" y="4756557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8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876404" y="2721278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2564BD-860F-452A-83CA-715E18E82CA3}"/>
              </a:ext>
            </a:extLst>
          </p:cNvPr>
          <p:cNvSpPr/>
          <p:nvPr/>
        </p:nvSpPr>
        <p:spPr>
          <a:xfrm>
            <a:off x="3834806" y="2373645"/>
            <a:ext cx="1453867" cy="424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38772"/>
              </p:ext>
            </p:extLst>
          </p:nvPr>
        </p:nvGraphicFramePr>
        <p:xfrm>
          <a:off x="9462781" y="2734694"/>
          <a:ext cx="2553050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과 전이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은 오른쪽으로 유리벽을 움직인다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AFAFC-26AD-40CB-9C17-4CE09B9E3BCA}"/>
              </a:ext>
            </a:extLst>
          </p:cNvPr>
          <p:cNvSpPr/>
          <p:nvPr/>
        </p:nvSpPr>
        <p:spPr>
          <a:xfrm>
            <a:off x="1806821" y="2631831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6276858" y="4684360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1340303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4177150" y="5296268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4497480" y="488150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84E7598-0C50-441B-A67C-836120339398}"/>
              </a:ext>
            </a:extLst>
          </p:cNvPr>
          <p:cNvSpPr/>
          <p:nvPr/>
        </p:nvSpPr>
        <p:spPr>
          <a:xfrm>
            <a:off x="2268265" y="2153285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6812052" y="4756557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3352338" y="1972338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A0DB50-827B-41AC-A4EC-0FC5D061302C}"/>
              </a:ext>
            </a:extLst>
          </p:cNvPr>
          <p:cNvCxnSpPr>
            <a:cxnSpLocks/>
            <a:stCxn id="35" idx="0"/>
            <a:endCxn id="25" idx="2"/>
          </p:cNvCxnSpPr>
          <p:nvPr/>
        </p:nvCxnSpPr>
        <p:spPr>
          <a:xfrm flipH="1" flipV="1">
            <a:off x="4360569" y="3291324"/>
            <a:ext cx="9401" cy="2616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516F322-00E9-46DD-87F3-C9590BAED1CE}"/>
              </a:ext>
            </a:extLst>
          </p:cNvPr>
          <p:cNvSpPr/>
          <p:nvPr/>
        </p:nvSpPr>
        <p:spPr>
          <a:xfrm>
            <a:off x="4072209" y="151129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7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6CE545-5A50-4935-9458-6C8D98E506D9}"/>
              </a:ext>
            </a:extLst>
          </p:cNvPr>
          <p:cNvSpPr/>
          <p:nvPr/>
        </p:nvSpPr>
        <p:spPr>
          <a:xfrm>
            <a:off x="4044730" y="1338429"/>
            <a:ext cx="2016461" cy="1225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59D6F-73B0-4263-B6AD-FA55BA2088AB}"/>
              </a:ext>
            </a:extLst>
          </p:cNvPr>
          <p:cNvSpPr/>
          <p:nvPr/>
        </p:nvSpPr>
        <p:spPr>
          <a:xfrm>
            <a:off x="3876404" y="2721278"/>
            <a:ext cx="1275127" cy="54528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2564BD-860F-452A-83CA-715E18E82CA3}"/>
              </a:ext>
            </a:extLst>
          </p:cNvPr>
          <p:cNvSpPr/>
          <p:nvPr/>
        </p:nvSpPr>
        <p:spPr>
          <a:xfrm>
            <a:off x="3834806" y="2373645"/>
            <a:ext cx="1453867" cy="424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5ADB85-B334-46DD-9F73-6E50BAE9380A}"/>
              </a:ext>
            </a:extLst>
          </p:cNvPr>
          <p:cNvSpPr/>
          <p:nvPr/>
        </p:nvSpPr>
        <p:spPr>
          <a:xfrm>
            <a:off x="3732406" y="590750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11679"/>
              </p:ext>
            </p:extLst>
          </p:nvPr>
        </p:nvGraphicFramePr>
        <p:xfrm>
          <a:off x="9462781" y="747505"/>
          <a:ext cx="259007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마법진</a:t>
                      </a:r>
                      <a:r>
                        <a:rPr lang="en-US" altLang="ko-KR" sz="1000" dirty="0"/>
                        <a:t>R(Start)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8992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5463"/>
              </p:ext>
            </p:extLst>
          </p:nvPr>
        </p:nvGraphicFramePr>
        <p:xfrm>
          <a:off x="9462781" y="2734694"/>
          <a:ext cx="2553050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)3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과 전이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대포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은 대포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마나스톤</a:t>
                      </a:r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/>
                        <a:t>을 발사한다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90DE31-C700-4AA6-86F2-1563D08650A8}"/>
              </a:ext>
            </a:extLst>
          </p:cNvPr>
          <p:cNvSpPr/>
          <p:nvPr/>
        </p:nvSpPr>
        <p:spPr>
          <a:xfrm>
            <a:off x="6096000" y="5286462"/>
            <a:ext cx="1275127" cy="545284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AFAFC-26AD-40CB-9C17-4CE09B9E3BCA}"/>
              </a:ext>
            </a:extLst>
          </p:cNvPr>
          <p:cNvSpPr/>
          <p:nvPr/>
        </p:nvSpPr>
        <p:spPr>
          <a:xfrm>
            <a:off x="1806821" y="2631831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57363B-490A-4CBF-8704-38A5D0FA9FAF}"/>
              </a:ext>
            </a:extLst>
          </p:cNvPr>
          <p:cNvSpPr/>
          <p:nvPr/>
        </p:nvSpPr>
        <p:spPr>
          <a:xfrm>
            <a:off x="6276858" y="4684360"/>
            <a:ext cx="436225" cy="788565"/>
          </a:xfrm>
          <a:prstGeom prst="diamond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6BEB4A-C7A2-4304-AA6D-99AE7BD8B4DD}"/>
              </a:ext>
            </a:extLst>
          </p:cNvPr>
          <p:cNvCxnSpPr/>
          <p:nvPr/>
        </p:nvCxnSpPr>
        <p:spPr>
          <a:xfrm>
            <a:off x="7793372" y="460835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837DE3-A4E5-4C35-8717-5CAD8A421334}"/>
              </a:ext>
            </a:extLst>
          </p:cNvPr>
          <p:cNvCxnSpPr/>
          <p:nvPr/>
        </p:nvCxnSpPr>
        <p:spPr>
          <a:xfrm>
            <a:off x="7793372" y="5545122"/>
            <a:ext cx="139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B84B5D-016D-4179-8CDA-FADDE4082FF2}"/>
              </a:ext>
            </a:extLst>
          </p:cNvPr>
          <p:cNvSpPr txBox="1"/>
          <p:nvPr/>
        </p:nvSpPr>
        <p:spPr>
          <a:xfrm>
            <a:off x="8302371" y="41719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 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17235-B6E5-4510-8351-1C3386849D45}"/>
              </a:ext>
            </a:extLst>
          </p:cNvPr>
          <p:cNvSpPr/>
          <p:nvPr/>
        </p:nvSpPr>
        <p:spPr>
          <a:xfrm>
            <a:off x="1329632" y="1972338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BF3D9ACC-6117-44D2-A0F6-D69F36CA42BD}"/>
              </a:ext>
            </a:extLst>
          </p:cNvPr>
          <p:cNvSpPr/>
          <p:nvPr/>
        </p:nvSpPr>
        <p:spPr>
          <a:xfrm rot="18895122">
            <a:off x="4740598" y="1849727"/>
            <a:ext cx="1922239" cy="90147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DAC01F75-34F6-4D9E-A432-A388EBD74ED6}"/>
              </a:ext>
            </a:extLst>
          </p:cNvPr>
          <p:cNvSpPr/>
          <p:nvPr/>
        </p:nvSpPr>
        <p:spPr>
          <a:xfrm>
            <a:off x="3346093" y="1309490"/>
            <a:ext cx="2697058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CCBAA-A6F2-45D6-91DD-451ABCCEF05E}"/>
              </a:ext>
            </a:extLst>
          </p:cNvPr>
          <p:cNvSpPr/>
          <p:nvPr/>
        </p:nvSpPr>
        <p:spPr>
          <a:xfrm>
            <a:off x="5331590" y="1972338"/>
            <a:ext cx="2016461" cy="1318986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F9CB6BF0-134A-4EA9-9574-0AA2374EF6AB}"/>
              </a:ext>
            </a:extLst>
          </p:cNvPr>
          <p:cNvSpPr/>
          <p:nvPr/>
        </p:nvSpPr>
        <p:spPr>
          <a:xfrm>
            <a:off x="3603772" y="6144925"/>
            <a:ext cx="461174" cy="1544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FB872B89-E6A4-4A61-96C4-9BBD7B471BB7}"/>
              </a:ext>
            </a:extLst>
          </p:cNvPr>
          <p:cNvSpPr/>
          <p:nvPr/>
        </p:nvSpPr>
        <p:spPr>
          <a:xfrm>
            <a:off x="3747620" y="5589846"/>
            <a:ext cx="190500" cy="566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4F0221-9F9E-4925-AB38-48E0AF795274}"/>
              </a:ext>
            </a:extLst>
          </p:cNvPr>
          <p:cNvSpPr/>
          <p:nvPr/>
        </p:nvSpPr>
        <p:spPr>
          <a:xfrm>
            <a:off x="6713083" y="4833716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C206B51-D567-4DCF-91FA-E5E0F2815B7C}"/>
              </a:ext>
            </a:extLst>
          </p:cNvPr>
          <p:cNvSpPr/>
          <p:nvPr/>
        </p:nvSpPr>
        <p:spPr>
          <a:xfrm>
            <a:off x="6933272" y="439398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84E7598-0C50-441B-A67C-836120339398}"/>
              </a:ext>
            </a:extLst>
          </p:cNvPr>
          <p:cNvSpPr/>
          <p:nvPr/>
        </p:nvSpPr>
        <p:spPr>
          <a:xfrm>
            <a:off x="2268265" y="2153285"/>
            <a:ext cx="436225" cy="78856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7F9F901-250C-4D25-81CF-341CBACBE55F}"/>
              </a:ext>
            </a:extLst>
          </p:cNvPr>
          <p:cNvSpPr/>
          <p:nvPr/>
        </p:nvSpPr>
        <p:spPr>
          <a:xfrm>
            <a:off x="4151856" y="5296268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283B7DF-3B00-4986-967B-0803345C26DB}"/>
              </a:ext>
            </a:extLst>
          </p:cNvPr>
          <p:cNvSpPr/>
          <p:nvPr/>
        </p:nvSpPr>
        <p:spPr>
          <a:xfrm>
            <a:off x="4723420" y="516209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DB0F482A-46A0-4B40-9590-E81819CD185C}"/>
              </a:ext>
            </a:extLst>
          </p:cNvPr>
          <p:cNvSpPr/>
          <p:nvPr/>
        </p:nvSpPr>
        <p:spPr>
          <a:xfrm>
            <a:off x="4404403" y="2644594"/>
            <a:ext cx="198324" cy="399545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7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720</Words>
  <Application>Microsoft Office PowerPoint</Application>
  <PresentationFormat>와이드스크린</PresentationFormat>
  <Paragraphs>385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B190516</dc:creator>
  <cp:lastModifiedBy>이병남</cp:lastModifiedBy>
  <cp:revision>47</cp:revision>
  <dcterms:created xsi:type="dcterms:W3CDTF">2019-08-19T07:03:51Z</dcterms:created>
  <dcterms:modified xsi:type="dcterms:W3CDTF">2019-08-22T05:38:18Z</dcterms:modified>
</cp:coreProperties>
</file>