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1670D-E22C-42FC-9211-B028D97A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E24AD2-71F6-4157-8452-5D9EDADD5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97BEB-8FCE-48D1-A1A5-EBC80F67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F2921-9FBB-4BB3-9AA9-F59FD1C0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7D4AD-ED2C-4627-97D2-EE818509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03AF2-409A-4663-9A90-63265D63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F0404-9D49-498D-9C26-06425835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DA1F5-BBE3-41B6-A00D-FB3B7076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28A4A-471E-4C20-AA37-5496E3D6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AEFC-253C-4731-B951-450E0AB2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0AEA6-3079-447B-9FBB-BE8896C24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4C6BE-955F-4F3C-B8B6-46C9E735B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7B0E9-281A-438E-AAFD-F5CF803D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B20B5-239E-4069-9F0F-EED0FAAC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0009E-8630-405B-AFB6-9B94D7C3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54E8B-D18D-4C2E-B188-373B8B0D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C2252-3A32-4D38-8D93-91A449BF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74828-9B1E-4F8B-808D-9AF5D08B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87D26-337C-421E-B6D8-8873E525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582A4-3C25-414C-870C-8B098F4F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D9575-C6CF-4D39-B701-85306C5A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74FE0-132A-40DB-86B4-3DBD16BA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10077-A362-4A4D-B6BB-ACC722E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47E0-81EC-49E0-8FC0-AF5CC336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063B8-A33F-4CFE-A657-CBB40487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6E0ED-86E3-46A3-9FED-B940F8B6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0A2ED-650C-4749-BD82-0313E119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86AEC-B39C-4BD2-A4D2-C82CF20C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4E9F6-53AD-4205-8044-363FB9F6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74A20-A119-4E86-A7E6-10AB3F3F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738AC-9757-402F-A533-10AA4925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CEE51-6CC8-4D0E-A6CE-A065D693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382EC-444F-43F0-A3FD-2FFA5A07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2D4AE6-C5FA-42B9-A907-E7322C45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1E3889-8273-49ED-8CFE-15FA0B2CD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CC115D-AD48-4273-8F34-BD63AF9CD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221019-2D44-449F-8EFB-F9F96CA7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5DB9E5-0534-4A67-85B5-F67DC85C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A6D31F-3F84-472E-B47C-CF3A8282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2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E3A4-6AE0-4A6A-89D1-5D2333D8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7B58F5-7D00-46D8-BFB9-62FA2197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B16670-07B3-4F70-9B4B-F66C4DC4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5EE30C-053E-4AE8-9583-6D003FBF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62D4F8-019F-4AC7-87D9-0D5353F2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DF8255-A232-420D-B9CB-231B36C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1EE92-64E6-42F8-A91D-9FB26B70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33865-28AE-4E7C-B6AA-BCC1BC0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C813B-8478-4DA2-B29E-CF8A169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23924-26F8-4B59-9F0D-16D98089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51416-1E26-4112-96A4-D8E1E6FC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E8E02-FACE-483C-96BB-F8703C05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AA7FD-4BEB-477A-971A-78E1B390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2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11F72-A227-44F9-8F76-81490C03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7CD12C-13F7-4DFF-88D9-B0A876D3C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09CB89-4487-4580-B93E-D4E04D6C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8EE8E-AF84-43BE-9C57-611EB553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00003-C705-4DEB-9715-86347EA1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A662B-C95D-40CA-A451-04A1E71A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157AC4-6915-43AB-9741-CED0582B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434B7-B97C-463D-B2CC-EEAA50FF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0103C-AE44-4286-B75D-7240A85D6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8F87F-74E6-4E61-A8E3-D10F53F0D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09DA-91D0-4D47-855C-80827632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56442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43858"/>
              </p:ext>
            </p:extLst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14865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1-0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62534"/>
              </p:ext>
            </p:extLst>
          </p:nvPr>
        </p:nvGraphicFramePr>
        <p:xfrm>
          <a:off x="9462781" y="80066"/>
          <a:ext cx="255305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포탑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포탑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3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8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1192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97808"/>
              </p:ext>
            </p:extLst>
          </p:nvPr>
        </p:nvGraphicFramePr>
        <p:xfrm>
          <a:off x="9462781" y="3177981"/>
          <a:ext cx="2553050" cy="3571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※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마법진은현재는</a:t>
                      </a:r>
                      <a:r>
                        <a:rPr lang="ko-KR" altLang="en-US" dirty="0"/>
                        <a:t> 비활성화 상태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 err="1"/>
                        <a:t>마나스톤을</a:t>
                      </a:r>
                      <a:r>
                        <a:rPr lang="ko-KR" altLang="en-US" dirty="0"/>
                        <a:t> 올려 활성화하면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 err="1"/>
                        <a:t>번포탑</a:t>
                      </a:r>
                      <a:r>
                        <a:rPr lang="ko-KR" altLang="en-US" dirty="0"/>
                        <a:t> 앞의 문이 열리고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 err="1"/>
                        <a:t>번포탑</a:t>
                      </a:r>
                      <a:r>
                        <a:rPr lang="ko-KR" altLang="en-US" dirty="0"/>
                        <a:t> 앞의 문이 닫힌다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※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번 거울은 플레이어의 기술이나 </a:t>
                      </a:r>
                      <a:r>
                        <a:rPr lang="ko-KR" altLang="en-US" dirty="0" err="1"/>
                        <a:t>포탑의</a:t>
                      </a:r>
                      <a:r>
                        <a:rPr lang="ko-KR" altLang="en-US" dirty="0"/>
                        <a:t> 공격을 굴절시킨다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0B07872-69EA-42DC-83F9-8DCE3D87A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42721"/>
              </p:ext>
            </p:extLst>
          </p:nvPr>
        </p:nvGraphicFramePr>
        <p:xfrm>
          <a:off x="359280" y="853517"/>
          <a:ext cx="8091375" cy="572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275">
                  <a:extLst>
                    <a:ext uri="{9D8B030D-6E8A-4147-A177-3AD203B41FA5}">
                      <a16:colId xmlns:a16="http://schemas.microsoft.com/office/drawing/2014/main" val="657980360"/>
                    </a:ext>
                  </a:extLst>
                </a:gridCol>
                <a:gridCol w="1618275">
                  <a:extLst>
                    <a:ext uri="{9D8B030D-6E8A-4147-A177-3AD203B41FA5}">
                      <a16:colId xmlns:a16="http://schemas.microsoft.com/office/drawing/2014/main" val="1233613731"/>
                    </a:ext>
                  </a:extLst>
                </a:gridCol>
                <a:gridCol w="1618275">
                  <a:extLst>
                    <a:ext uri="{9D8B030D-6E8A-4147-A177-3AD203B41FA5}">
                      <a16:colId xmlns:a16="http://schemas.microsoft.com/office/drawing/2014/main" val="947680174"/>
                    </a:ext>
                  </a:extLst>
                </a:gridCol>
                <a:gridCol w="1618275">
                  <a:extLst>
                    <a:ext uri="{9D8B030D-6E8A-4147-A177-3AD203B41FA5}">
                      <a16:colId xmlns:a16="http://schemas.microsoft.com/office/drawing/2014/main" val="2250992211"/>
                    </a:ext>
                  </a:extLst>
                </a:gridCol>
                <a:gridCol w="1618275">
                  <a:extLst>
                    <a:ext uri="{9D8B030D-6E8A-4147-A177-3AD203B41FA5}">
                      <a16:colId xmlns:a16="http://schemas.microsoft.com/office/drawing/2014/main" val="3523843256"/>
                    </a:ext>
                  </a:extLst>
                </a:gridCol>
              </a:tblGrid>
              <a:tr h="143035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244964"/>
                  </a:ext>
                </a:extLst>
              </a:tr>
              <a:tr h="143035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           </a:t>
                      </a:r>
                      <a:r>
                        <a:rPr lang="ko-KR" altLang="en-US" sz="1600" dirty="0"/>
                        <a:t>거울</a:t>
                      </a:r>
                    </a:p>
                  </a:txBody>
                  <a:tcPr marL="81211" marR="81211" marT="40606" marB="406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658460"/>
                  </a:ext>
                </a:extLst>
              </a:tr>
              <a:tr h="143035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1061"/>
                  </a:ext>
                </a:extLst>
              </a:tr>
              <a:tr h="143035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66460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848C2887-A60A-431B-9339-49567958EB19}"/>
              </a:ext>
            </a:extLst>
          </p:cNvPr>
          <p:cNvSpPr/>
          <p:nvPr/>
        </p:nvSpPr>
        <p:spPr>
          <a:xfrm>
            <a:off x="2525413" y="1325461"/>
            <a:ext cx="618402" cy="514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9ABE5998-7980-4533-86DE-E6648E47E2A2}"/>
              </a:ext>
            </a:extLst>
          </p:cNvPr>
          <p:cNvSpPr/>
          <p:nvPr/>
        </p:nvSpPr>
        <p:spPr>
          <a:xfrm>
            <a:off x="4095766" y="1325461"/>
            <a:ext cx="618402" cy="514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DC73376A-B15F-4FEA-89A8-1E1FEBFE74F3}"/>
              </a:ext>
            </a:extLst>
          </p:cNvPr>
          <p:cNvSpPr/>
          <p:nvPr/>
        </p:nvSpPr>
        <p:spPr>
          <a:xfrm>
            <a:off x="5691208" y="1298247"/>
            <a:ext cx="618402" cy="514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5C5D1F35-D21F-4785-BE0C-8A5605F24E36}"/>
              </a:ext>
            </a:extLst>
          </p:cNvPr>
          <p:cNvSpPr/>
          <p:nvPr/>
        </p:nvSpPr>
        <p:spPr>
          <a:xfrm rot="5400000">
            <a:off x="7383751" y="5733328"/>
            <a:ext cx="600842" cy="354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892790D8-4A42-4974-B5C1-5F64EE3935F2}"/>
              </a:ext>
            </a:extLst>
          </p:cNvPr>
          <p:cNvSpPr/>
          <p:nvPr/>
        </p:nvSpPr>
        <p:spPr>
          <a:xfrm rot="16200000">
            <a:off x="759401" y="2716855"/>
            <a:ext cx="618400" cy="514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B3F4A9B-8F87-4CAF-ABEA-6A7CE6875C65}"/>
              </a:ext>
            </a:extLst>
          </p:cNvPr>
          <p:cNvSpPr/>
          <p:nvPr/>
        </p:nvSpPr>
        <p:spPr>
          <a:xfrm>
            <a:off x="2532558" y="2682254"/>
            <a:ext cx="618402" cy="600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CDF58DB9-508F-4F30-AF70-116CC42B6C32}"/>
              </a:ext>
            </a:extLst>
          </p:cNvPr>
          <p:cNvSpPr/>
          <p:nvPr/>
        </p:nvSpPr>
        <p:spPr>
          <a:xfrm rot="5400000">
            <a:off x="2534192" y="4232280"/>
            <a:ext cx="600842" cy="354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15EF9B55-0513-44BD-BC21-A1499AD58E7E}"/>
              </a:ext>
            </a:extLst>
          </p:cNvPr>
          <p:cNvSpPr/>
          <p:nvPr/>
        </p:nvSpPr>
        <p:spPr>
          <a:xfrm rot="5400000">
            <a:off x="5699988" y="2710199"/>
            <a:ext cx="600842" cy="354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래픽 40" descr="남자">
            <a:extLst>
              <a:ext uri="{FF2B5EF4-FFF2-40B4-BE49-F238E27FC236}">
                <a16:creationId xmlns:a16="http://schemas.microsoft.com/office/drawing/2014/main" id="{D5DD3933-F667-401D-A8A5-08978DD6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5700" y="5293561"/>
            <a:ext cx="812118" cy="812118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E7B4167-6090-49B8-A413-C68B068C1383}"/>
              </a:ext>
            </a:extLst>
          </p:cNvPr>
          <p:cNvSpPr/>
          <p:nvPr/>
        </p:nvSpPr>
        <p:spPr>
          <a:xfrm>
            <a:off x="396829" y="238964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0A84DCF-E8B3-4889-BB71-54F43AB683F3}"/>
              </a:ext>
            </a:extLst>
          </p:cNvPr>
          <p:cNvSpPr/>
          <p:nvPr/>
        </p:nvSpPr>
        <p:spPr>
          <a:xfrm>
            <a:off x="2224317" y="1085600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EF4CDDC-E31A-4239-8EDF-ECBAB37145CF}"/>
              </a:ext>
            </a:extLst>
          </p:cNvPr>
          <p:cNvSpPr/>
          <p:nvPr/>
        </p:nvSpPr>
        <p:spPr>
          <a:xfrm>
            <a:off x="3842326" y="1085600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51E5D6C-20DC-4847-9340-084127F9809E}"/>
              </a:ext>
            </a:extLst>
          </p:cNvPr>
          <p:cNvSpPr/>
          <p:nvPr/>
        </p:nvSpPr>
        <p:spPr>
          <a:xfrm>
            <a:off x="5429114" y="1085600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0D23352-51F6-4D6D-859A-3C54C4EB4E36}"/>
              </a:ext>
            </a:extLst>
          </p:cNvPr>
          <p:cNvSpPr/>
          <p:nvPr/>
        </p:nvSpPr>
        <p:spPr>
          <a:xfrm>
            <a:off x="2328271" y="251300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B89ACA5-DCE9-45C7-9444-E36579F65C2B}"/>
              </a:ext>
            </a:extLst>
          </p:cNvPr>
          <p:cNvSpPr/>
          <p:nvPr/>
        </p:nvSpPr>
        <p:spPr>
          <a:xfrm>
            <a:off x="2368904" y="389212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282D052-8265-4484-B395-F8B5B72ACE4D}"/>
              </a:ext>
            </a:extLst>
          </p:cNvPr>
          <p:cNvSpPr/>
          <p:nvPr/>
        </p:nvSpPr>
        <p:spPr>
          <a:xfrm>
            <a:off x="5534700" y="246755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4F2C0ED-5263-485B-80E8-D7084C64695B}"/>
              </a:ext>
            </a:extLst>
          </p:cNvPr>
          <p:cNvSpPr/>
          <p:nvPr/>
        </p:nvSpPr>
        <p:spPr>
          <a:xfrm>
            <a:off x="7242641" y="5273954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787D622-DC09-4FAB-9816-9F0BC81FE13B}"/>
              </a:ext>
            </a:extLst>
          </p:cNvPr>
          <p:cNvSpPr/>
          <p:nvPr/>
        </p:nvSpPr>
        <p:spPr>
          <a:xfrm>
            <a:off x="7310018" y="223086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7035AB-F8BC-4CC4-87D3-68235C09BD5D}"/>
              </a:ext>
            </a:extLst>
          </p:cNvPr>
          <p:cNvSpPr/>
          <p:nvPr/>
        </p:nvSpPr>
        <p:spPr>
          <a:xfrm>
            <a:off x="8450655" y="5273954"/>
            <a:ext cx="877903" cy="1300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  <a:endParaRPr lang="en-US" altLang="ko-KR" dirty="0"/>
          </a:p>
          <a:p>
            <a:pPr algn="ctr"/>
            <a:r>
              <a:rPr lang="ko-KR" altLang="en-US" dirty="0"/>
              <a:t>골인</a:t>
            </a:r>
            <a:endParaRPr lang="en-US" altLang="ko-KR" dirty="0"/>
          </a:p>
          <a:p>
            <a:pPr algn="ctr"/>
            <a:r>
              <a:rPr lang="ko-KR" altLang="en-US" dirty="0"/>
              <a:t>지점</a:t>
            </a:r>
          </a:p>
        </p:txBody>
      </p:sp>
    </p:spTree>
    <p:extLst>
      <p:ext uri="{BB962C8B-B14F-4D97-AF65-F5344CB8AC3E}">
        <p14:creationId xmlns:p14="http://schemas.microsoft.com/office/powerpoint/2010/main" val="321308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45139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769201"/>
          <a:ext cx="255305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8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3550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822309"/>
              </p:ext>
            </p:extLst>
          </p:nvPr>
        </p:nvGraphicFramePr>
        <p:xfrm>
          <a:off x="9462781" y="2492847"/>
          <a:ext cx="2553050" cy="2199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마나스톤에</a:t>
                      </a:r>
                      <a:r>
                        <a:rPr lang="ko-KR" altLang="en-US" dirty="0"/>
                        <a:t> 인력을 사용하여 바로 자신의 옆 까지 </a:t>
                      </a:r>
                      <a:r>
                        <a:rPr lang="ko-KR" altLang="en-US" dirty="0" err="1"/>
                        <a:t>끌어옴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마나스톤과</a:t>
                      </a:r>
                      <a:r>
                        <a:rPr lang="ko-KR" altLang="en-US" dirty="0"/>
                        <a:t>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556EECA-D2FD-4DF9-940F-E8B6080F91B5}"/>
              </a:ext>
            </a:extLst>
          </p:cNvPr>
          <p:cNvGraphicFramePr>
            <a:graphicFrameLocks noGrp="1"/>
          </p:cNvGraphicFramePr>
          <p:nvPr/>
        </p:nvGraphicFramePr>
        <p:xfrm>
          <a:off x="327677" y="719536"/>
          <a:ext cx="8372568" cy="456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28">
                  <a:extLst>
                    <a:ext uri="{9D8B030D-6E8A-4147-A177-3AD203B41FA5}">
                      <a16:colId xmlns:a16="http://schemas.microsoft.com/office/drawing/2014/main" val="69935744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771756212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93505104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59981320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370592268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4282758793"/>
                    </a:ext>
                  </a:extLst>
                </a:gridCol>
              </a:tblGrid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99556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02118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741942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26004"/>
                  </a:ext>
                </a:extLst>
              </a:tr>
            </a:tbl>
          </a:graphicData>
        </a:graphic>
      </p:graphicFrame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CFC2295-A557-4990-B6E4-923E58286570}"/>
              </a:ext>
            </a:extLst>
          </p:cNvPr>
          <p:cNvSpPr/>
          <p:nvPr/>
        </p:nvSpPr>
        <p:spPr>
          <a:xfrm>
            <a:off x="205695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1A4F53C-1851-4041-98A0-EC03CC0F50A6}"/>
              </a:ext>
            </a:extLst>
          </p:cNvPr>
          <p:cNvSpPr/>
          <p:nvPr/>
        </p:nvSpPr>
        <p:spPr>
          <a:xfrm>
            <a:off x="3412424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174498F1-4166-4263-A7CE-9E43E7E814AF}"/>
              </a:ext>
            </a:extLst>
          </p:cNvPr>
          <p:cNvSpPr/>
          <p:nvPr/>
        </p:nvSpPr>
        <p:spPr>
          <a:xfrm>
            <a:off x="487468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93C6CE2-756C-49C1-9276-840F1A8CDB46}"/>
              </a:ext>
            </a:extLst>
          </p:cNvPr>
          <p:cNvSpPr/>
          <p:nvPr/>
        </p:nvSpPr>
        <p:spPr>
          <a:xfrm>
            <a:off x="6239686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A9106D4-6C17-4897-8679-94DF79EEC766}"/>
              </a:ext>
            </a:extLst>
          </p:cNvPr>
          <p:cNvSpPr/>
          <p:nvPr/>
        </p:nvSpPr>
        <p:spPr>
          <a:xfrm>
            <a:off x="765710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C93FC3EE-5E6E-426E-A29D-01A89FAE97A2}"/>
              </a:ext>
            </a:extLst>
          </p:cNvPr>
          <p:cNvSpPr/>
          <p:nvPr/>
        </p:nvSpPr>
        <p:spPr>
          <a:xfrm rot="16200000">
            <a:off x="685057" y="2040274"/>
            <a:ext cx="795854" cy="850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5112F1FE-3E32-4A89-B673-52168E257860}"/>
              </a:ext>
            </a:extLst>
          </p:cNvPr>
          <p:cNvSpPr/>
          <p:nvPr/>
        </p:nvSpPr>
        <p:spPr>
          <a:xfrm rot="16200000">
            <a:off x="685057" y="3171367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2F60ED05-48F5-4020-933B-881751128803}"/>
              </a:ext>
            </a:extLst>
          </p:cNvPr>
          <p:cNvSpPr/>
          <p:nvPr/>
        </p:nvSpPr>
        <p:spPr>
          <a:xfrm rot="16200000">
            <a:off x="685056" y="4310164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188DA35B-187F-4C98-93F4-46D850353138}"/>
              </a:ext>
            </a:extLst>
          </p:cNvPr>
          <p:cNvSpPr/>
          <p:nvPr/>
        </p:nvSpPr>
        <p:spPr>
          <a:xfrm rot="5400000">
            <a:off x="7755453" y="229171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12B30889-029B-44D0-9070-353A357D8843}"/>
              </a:ext>
            </a:extLst>
          </p:cNvPr>
          <p:cNvSpPr/>
          <p:nvPr/>
        </p:nvSpPr>
        <p:spPr>
          <a:xfrm rot="5400000">
            <a:off x="3514188" y="4566140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39B24D49-BA82-43AB-89CC-AB6CEE068A1B}"/>
              </a:ext>
            </a:extLst>
          </p:cNvPr>
          <p:cNvSpPr/>
          <p:nvPr/>
        </p:nvSpPr>
        <p:spPr>
          <a:xfrm rot="5400000">
            <a:off x="2158714" y="2292823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02F1D61D-0829-4C93-9845-2F52A3DDF199}"/>
              </a:ext>
            </a:extLst>
          </p:cNvPr>
          <p:cNvSpPr/>
          <p:nvPr/>
        </p:nvSpPr>
        <p:spPr>
          <a:xfrm rot="5400000">
            <a:off x="4976444" y="5794676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남자">
            <a:extLst>
              <a:ext uri="{FF2B5EF4-FFF2-40B4-BE49-F238E27FC236}">
                <a16:creationId xmlns:a16="http://schemas.microsoft.com/office/drawing/2014/main" id="{C81EC134-FC74-4798-AD05-391402808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4678" y="2084700"/>
            <a:ext cx="792348" cy="79584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E3101E40-3EDF-44D7-A54B-8D282CC60E56}"/>
              </a:ext>
            </a:extLst>
          </p:cNvPr>
          <p:cNvSpPr/>
          <p:nvPr/>
        </p:nvSpPr>
        <p:spPr>
          <a:xfrm>
            <a:off x="4963263" y="3309830"/>
            <a:ext cx="530655" cy="57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897945-6D77-408D-9014-609C37BCDBF1}"/>
              </a:ext>
            </a:extLst>
          </p:cNvPr>
          <p:cNvSpPr/>
          <p:nvPr/>
        </p:nvSpPr>
        <p:spPr>
          <a:xfrm>
            <a:off x="6410157" y="5524337"/>
            <a:ext cx="2175269" cy="79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이전단계로</a:t>
            </a:r>
            <a:endParaRPr lang="en-US" altLang="ko-KR" dirty="0"/>
          </a:p>
          <a:p>
            <a:pPr algn="ctr"/>
            <a:r>
              <a:rPr lang="ko-KR" altLang="en-US" dirty="0" err="1"/>
              <a:t>부터의</a:t>
            </a:r>
            <a:r>
              <a:rPr lang="ko-KR" altLang="en-US" dirty="0"/>
              <a:t> 통로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5848F638-3DFF-4A3F-A6A3-6BCF1CB4E446}"/>
              </a:ext>
            </a:extLst>
          </p:cNvPr>
          <p:cNvSpPr/>
          <p:nvPr/>
        </p:nvSpPr>
        <p:spPr>
          <a:xfrm rot="5400000">
            <a:off x="4976443" y="457887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1C7757-1C1B-4634-80EC-1BE1E49F2DAA}"/>
              </a:ext>
            </a:extLst>
          </p:cNvPr>
          <p:cNvSpPr/>
          <p:nvPr/>
        </p:nvSpPr>
        <p:spPr>
          <a:xfrm>
            <a:off x="8691319" y="1858523"/>
            <a:ext cx="637240" cy="11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목표지점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5DB35FC-9C21-452D-9BE6-FCC160490CEE}"/>
              </a:ext>
            </a:extLst>
          </p:cNvPr>
          <p:cNvSpPr/>
          <p:nvPr/>
        </p:nvSpPr>
        <p:spPr>
          <a:xfrm>
            <a:off x="4692084" y="2020500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57AB545-4B4F-44CE-A9C4-10D89106D479}"/>
              </a:ext>
            </a:extLst>
          </p:cNvPr>
          <p:cNvSpPr/>
          <p:nvPr/>
        </p:nvSpPr>
        <p:spPr>
          <a:xfrm>
            <a:off x="1976990" y="197802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1B28B80-BEAB-41D4-8B87-D54EFEE41ACC}"/>
              </a:ext>
            </a:extLst>
          </p:cNvPr>
          <p:cNvSpPr/>
          <p:nvPr/>
        </p:nvSpPr>
        <p:spPr>
          <a:xfrm>
            <a:off x="7482872" y="1970491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95B56E41-F708-467C-8292-FCB1B0F2875D}"/>
              </a:ext>
            </a:extLst>
          </p:cNvPr>
          <p:cNvSpPr/>
          <p:nvPr/>
        </p:nvSpPr>
        <p:spPr>
          <a:xfrm rot="5400000">
            <a:off x="7758864" y="459437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24816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769201"/>
          <a:ext cx="255305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8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3550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34724"/>
              </p:ext>
            </p:extLst>
          </p:nvPr>
        </p:nvGraphicFramePr>
        <p:xfrm>
          <a:off x="9462781" y="2492847"/>
          <a:ext cx="2553050" cy="2199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마나스톤에</a:t>
                      </a:r>
                      <a:r>
                        <a:rPr lang="ko-KR" altLang="en-US" dirty="0"/>
                        <a:t> 인력을 사용하여 자신과의 중간지점까지 옮김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마나스톤과</a:t>
                      </a:r>
                      <a:r>
                        <a:rPr lang="ko-KR" altLang="en-US" dirty="0"/>
                        <a:t>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556EECA-D2FD-4DF9-940F-E8B6080F91B5}"/>
              </a:ext>
            </a:extLst>
          </p:cNvPr>
          <p:cNvGraphicFramePr>
            <a:graphicFrameLocks noGrp="1"/>
          </p:cNvGraphicFramePr>
          <p:nvPr/>
        </p:nvGraphicFramePr>
        <p:xfrm>
          <a:off x="327677" y="719536"/>
          <a:ext cx="8372568" cy="456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28">
                  <a:extLst>
                    <a:ext uri="{9D8B030D-6E8A-4147-A177-3AD203B41FA5}">
                      <a16:colId xmlns:a16="http://schemas.microsoft.com/office/drawing/2014/main" val="69935744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771756212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93505104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59981320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370592268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4282758793"/>
                    </a:ext>
                  </a:extLst>
                </a:gridCol>
              </a:tblGrid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99556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02118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741942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26004"/>
                  </a:ext>
                </a:extLst>
              </a:tr>
            </a:tbl>
          </a:graphicData>
        </a:graphic>
      </p:graphicFrame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CFC2295-A557-4990-B6E4-923E58286570}"/>
              </a:ext>
            </a:extLst>
          </p:cNvPr>
          <p:cNvSpPr/>
          <p:nvPr/>
        </p:nvSpPr>
        <p:spPr>
          <a:xfrm>
            <a:off x="205695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1A4F53C-1851-4041-98A0-EC03CC0F50A6}"/>
              </a:ext>
            </a:extLst>
          </p:cNvPr>
          <p:cNvSpPr/>
          <p:nvPr/>
        </p:nvSpPr>
        <p:spPr>
          <a:xfrm>
            <a:off x="3412424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174498F1-4166-4263-A7CE-9E43E7E814AF}"/>
              </a:ext>
            </a:extLst>
          </p:cNvPr>
          <p:cNvSpPr/>
          <p:nvPr/>
        </p:nvSpPr>
        <p:spPr>
          <a:xfrm>
            <a:off x="487468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93C6CE2-756C-49C1-9276-840F1A8CDB46}"/>
              </a:ext>
            </a:extLst>
          </p:cNvPr>
          <p:cNvSpPr/>
          <p:nvPr/>
        </p:nvSpPr>
        <p:spPr>
          <a:xfrm>
            <a:off x="6239686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A9106D4-6C17-4897-8679-94DF79EEC766}"/>
              </a:ext>
            </a:extLst>
          </p:cNvPr>
          <p:cNvSpPr/>
          <p:nvPr/>
        </p:nvSpPr>
        <p:spPr>
          <a:xfrm>
            <a:off x="765710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C93FC3EE-5E6E-426E-A29D-01A89FAE97A2}"/>
              </a:ext>
            </a:extLst>
          </p:cNvPr>
          <p:cNvSpPr/>
          <p:nvPr/>
        </p:nvSpPr>
        <p:spPr>
          <a:xfrm rot="16200000">
            <a:off x="685057" y="2040274"/>
            <a:ext cx="795854" cy="850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5112F1FE-3E32-4A89-B673-52168E257860}"/>
              </a:ext>
            </a:extLst>
          </p:cNvPr>
          <p:cNvSpPr/>
          <p:nvPr/>
        </p:nvSpPr>
        <p:spPr>
          <a:xfrm rot="16200000">
            <a:off x="685057" y="3171367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2F60ED05-48F5-4020-933B-881751128803}"/>
              </a:ext>
            </a:extLst>
          </p:cNvPr>
          <p:cNvSpPr/>
          <p:nvPr/>
        </p:nvSpPr>
        <p:spPr>
          <a:xfrm rot="16200000">
            <a:off x="685056" y="4310164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188DA35B-187F-4C98-93F4-46D850353138}"/>
              </a:ext>
            </a:extLst>
          </p:cNvPr>
          <p:cNvSpPr/>
          <p:nvPr/>
        </p:nvSpPr>
        <p:spPr>
          <a:xfrm rot="5400000">
            <a:off x="5016721" y="2291717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12B30889-029B-44D0-9070-353A357D8843}"/>
              </a:ext>
            </a:extLst>
          </p:cNvPr>
          <p:cNvSpPr/>
          <p:nvPr/>
        </p:nvSpPr>
        <p:spPr>
          <a:xfrm rot="5400000">
            <a:off x="3514188" y="4566140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39B24D49-BA82-43AB-89CC-AB6CEE068A1B}"/>
              </a:ext>
            </a:extLst>
          </p:cNvPr>
          <p:cNvSpPr/>
          <p:nvPr/>
        </p:nvSpPr>
        <p:spPr>
          <a:xfrm rot="5400000">
            <a:off x="4668854" y="229282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02F1D61D-0829-4C93-9845-2F52A3DDF199}"/>
              </a:ext>
            </a:extLst>
          </p:cNvPr>
          <p:cNvSpPr/>
          <p:nvPr/>
        </p:nvSpPr>
        <p:spPr>
          <a:xfrm rot="5400000">
            <a:off x="4976444" y="5794676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남자">
            <a:extLst>
              <a:ext uri="{FF2B5EF4-FFF2-40B4-BE49-F238E27FC236}">
                <a16:creationId xmlns:a16="http://schemas.microsoft.com/office/drawing/2014/main" id="{C81EC134-FC74-4798-AD05-391402808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4083" y="2084700"/>
            <a:ext cx="792348" cy="79584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E3101E40-3EDF-44D7-A54B-8D282CC60E56}"/>
              </a:ext>
            </a:extLst>
          </p:cNvPr>
          <p:cNvSpPr/>
          <p:nvPr/>
        </p:nvSpPr>
        <p:spPr>
          <a:xfrm>
            <a:off x="4963263" y="3309830"/>
            <a:ext cx="530655" cy="57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897945-6D77-408D-9014-609C37BCDBF1}"/>
              </a:ext>
            </a:extLst>
          </p:cNvPr>
          <p:cNvSpPr/>
          <p:nvPr/>
        </p:nvSpPr>
        <p:spPr>
          <a:xfrm>
            <a:off x="6410157" y="5524337"/>
            <a:ext cx="2175269" cy="79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이전단계로</a:t>
            </a:r>
            <a:endParaRPr lang="en-US" altLang="ko-KR" dirty="0"/>
          </a:p>
          <a:p>
            <a:pPr algn="ctr"/>
            <a:r>
              <a:rPr lang="ko-KR" altLang="en-US" dirty="0" err="1"/>
              <a:t>부터의</a:t>
            </a:r>
            <a:r>
              <a:rPr lang="ko-KR" altLang="en-US" dirty="0"/>
              <a:t> 통로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5848F638-3DFF-4A3F-A6A3-6BCF1CB4E446}"/>
              </a:ext>
            </a:extLst>
          </p:cNvPr>
          <p:cNvSpPr/>
          <p:nvPr/>
        </p:nvSpPr>
        <p:spPr>
          <a:xfrm rot="5400000">
            <a:off x="4976443" y="457887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1C7757-1C1B-4634-80EC-1BE1E49F2DAA}"/>
              </a:ext>
            </a:extLst>
          </p:cNvPr>
          <p:cNvSpPr/>
          <p:nvPr/>
        </p:nvSpPr>
        <p:spPr>
          <a:xfrm>
            <a:off x="8691319" y="1858523"/>
            <a:ext cx="637240" cy="11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목표지점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5DB35FC-9C21-452D-9BE6-FCC160490CEE}"/>
              </a:ext>
            </a:extLst>
          </p:cNvPr>
          <p:cNvSpPr/>
          <p:nvPr/>
        </p:nvSpPr>
        <p:spPr>
          <a:xfrm>
            <a:off x="7559860" y="195429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57AB545-4B4F-44CE-A9C4-10D89106D479}"/>
              </a:ext>
            </a:extLst>
          </p:cNvPr>
          <p:cNvSpPr/>
          <p:nvPr/>
        </p:nvSpPr>
        <p:spPr>
          <a:xfrm>
            <a:off x="5110273" y="200731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1A3446B7-A52F-4BA9-AE09-6EA8DFD70671}"/>
              </a:ext>
            </a:extLst>
          </p:cNvPr>
          <p:cNvSpPr/>
          <p:nvPr/>
        </p:nvSpPr>
        <p:spPr>
          <a:xfrm rot="5400000">
            <a:off x="7758864" y="459437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669A58D-8C58-47E8-B3C2-C022D5A01851}"/>
              </a:ext>
            </a:extLst>
          </p:cNvPr>
          <p:cNvSpPr/>
          <p:nvPr/>
        </p:nvSpPr>
        <p:spPr>
          <a:xfrm>
            <a:off x="7571215" y="4286530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0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81347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15143"/>
              </p:ext>
            </p:extLst>
          </p:nvPr>
        </p:nvGraphicFramePr>
        <p:xfrm>
          <a:off x="9462781" y="769201"/>
          <a:ext cx="255305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8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3550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22612"/>
              </p:ext>
            </p:extLst>
          </p:nvPr>
        </p:nvGraphicFramePr>
        <p:xfrm>
          <a:off x="9462781" y="2492847"/>
          <a:ext cx="2553050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마나스톤과</a:t>
                      </a:r>
                      <a:r>
                        <a:rPr lang="ko-KR" altLang="en-US" dirty="0"/>
                        <a:t>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556EECA-D2FD-4DF9-940F-E8B6080F91B5}"/>
              </a:ext>
            </a:extLst>
          </p:cNvPr>
          <p:cNvGraphicFramePr>
            <a:graphicFrameLocks noGrp="1"/>
          </p:cNvGraphicFramePr>
          <p:nvPr/>
        </p:nvGraphicFramePr>
        <p:xfrm>
          <a:off x="327677" y="719536"/>
          <a:ext cx="8372568" cy="456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28">
                  <a:extLst>
                    <a:ext uri="{9D8B030D-6E8A-4147-A177-3AD203B41FA5}">
                      <a16:colId xmlns:a16="http://schemas.microsoft.com/office/drawing/2014/main" val="69935744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771756212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93505104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59981320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370592268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4282758793"/>
                    </a:ext>
                  </a:extLst>
                </a:gridCol>
              </a:tblGrid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99556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02118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741942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26004"/>
                  </a:ext>
                </a:extLst>
              </a:tr>
            </a:tbl>
          </a:graphicData>
        </a:graphic>
      </p:graphicFrame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CFC2295-A557-4990-B6E4-923E58286570}"/>
              </a:ext>
            </a:extLst>
          </p:cNvPr>
          <p:cNvSpPr/>
          <p:nvPr/>
        </p:nvSpPr>
        <p:spPr>
          <a:xfrm>
            <a:off x="205695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1A4F53C-1851-4041-98A0-EC03CC0F50A6}"/>
              </a:ext>
            </a:extLst>
          </p:cNvPr>
          <p:cNvSpPr/>
          <p:nvPr/>
        </p:nvSpPr>
        <p:spPr>
          <a:xfrm>
            <a:off x="3412424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174498F1-4166-4263-A7CE-9E43E7E814AF}"/>
              </a:ext>
            </a:extLst>
          </p:cNvPr>
          <p:cNvSpPr/>
          <p:nvPr/>
        </p:nvSpPr>
        <p:spPr>
          <a:xfrm>
            <a:off x="487468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93C6CE2-756C-49C1-9276-840F1A8CDB46}"/>
              </a:ext>
            </a:extLst>
          </p:cNvPr>
          <p:cNvSpPr/>
          <p:nvPr/>
        </p:nvSpPr>
        <p:spPr>
          <a:xfrm>
            <a:off x="6239686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A9106D4-6C17-4897-8679-94DF79EEC766}"/>
              </a:ext>
            </a:extLst>
          </p:cNvPr>
          <p:cNvSpPr/>
          <p:nvPr/>
        </p:nvSpPr>
        <p:spPr>
          <a:xfrm>
            <a:off x="765710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C93FC3EE-5E6E-426E-A29D-01A89FAE97A2}"/>
              </a:ext>
            </a:extLst>
          </p:cNvPr>
          <p:cNvSpPr/>
          <p:nvPr/>
        </p:nvSpPr>
        <p:spPr>
          <a:xfrm rot="16200000">
            <a:off x="685057" y="2040274"/>
            <a:ext cx="795854" cy="850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5112F1FE-3E32-4A89-B673-52168E257860}"/>
              </a:ext>
            </a:extLst>
          </p:cNvPr>
          <p:cNvSpPr/>
          <p:nvPr/>
        </p:nvSpPr>
        <p:spPr>
          <a:xfrm rot="16200000">
            <a:off x="685057" y="3171367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2F60ED05-48F5-4020-933B-881751128803}"/>
              </a:ext>
            </a:extLst>
          </p:cNvPr>
          <p:cNvSpPr/>
          <p:nvPr/>
        </p:nvSpPr>
        <p:spPr>
          <a:xfrm rot="16200000">
            <a:off x="685056" y="4310164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188DA35B-187F-4C98-93F4-46D850353138}"/>
              </a:ext>
            </a:extLst>
          </p:cNvPr>
          <p:cNvSpPr/>
          <p:nvPr/>
        </p:nvSpPr>
        <p:spPr>
          <a:xfrm rot="5400000">
            <a:off x="6332331" y="2291717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12B30889-029B-44D0-9070-353A357D8843}"/>
              </a:ext>
            </a:extLst>
          </p:cNvPr>
          <p:cNvSpPr/>
          <p:nvPr/>
        </p:nvSpPr>
        <p:spPr>
          <a:xfrm rot="5400000">
            <a:off x="3514188" y="4566140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39B24D49-BA82-43AB-89CC-AB6CEE068A1B}"/>
              </a:ext>
            </a:extLst>
          </p:cNvPr>
          <p:cNvSpPr/>
          <p:nvPr/>
        </p:nvSpPr>
        <p:spPr>
          <a:xfrm rot="5400000">
            <a:off x="4668854" y="229282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02F1D61D-0829-4C93-9845-2F52A3DDF199}"/>
              </a:ext>
            </a:extLst>
          </p:cNvPr>
          <p:cNvSpPr/>
          <p:nvPr/>
        </p:nvSpPr>
        <p:spPr>
          <a:xfrm rot="5400000">
            <a:off x="4976444" y="5794676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남자">
            <a:extLst>
              <a:ext uri="{FF2B5EF4-FFF2-40B4-BE49-F238E27FC236}">
                <a16:creationId xmlns:a16="http://schemas.microsoft.com/office/drawing/2014/main" id="{C81EC134-FC74-4798-AD05-391402808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686" y="4337491"/>
            <a:ext cx="792348" cy="79584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E3101E40-3EDF-44D7-A54B-8D282CC60E56}"/>
              </a:ext>
            </a:extLst>
          </p:cNvPr>
          <p:cNvSpPr/>
          <p:nvPr/>
        </p:nvSpPr>
        <p:spPr>
          <a:xfrm>
            <a:off x="4963263" y="3309830"/>
            <a:ext cx="530655" cy="57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897945-6D77-408D-9014-609C37BCDBF1}"/>
              </a:ext>
            </a:extLst>
          </p:cNvPr>
          <p:cNvSpPr/>
          <p:nvPr/>
        </p:nvSpPr>
        <p:spPr>
          <a:xfrm>
            <a:off x="6410157" y="5524337"/>
            <a:ext cx="2175269" cy="79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이전단계로</a:t>
            </a:r>
            <a:endParaRPr lang="en-US" altLang="ko-KR" dirty="0"/>
          </a:p>
          <a:p>
            <a:pPr algn="ctr"/>
            <a:r>
              <a:rPr lang="ko-KR" altLang="en-US" dirty="0" err="1"/>
              <a:t>부터의</a:t>
            </a:r>
            <a:r>
              <a:rPr lang="ko-KR" altLang="en-US" dirty="0"/>
              <a:t> 통로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5848F638-3DFF-4A3F-A6A3-6BCF1CB4E446}"/>
              </a:ext>
            </a:extLst>
          </p:cNvPr>
          <p:cNvSpPr/>
          <p:nvPr/>
        </p:nvSpPr>
        <p:spPr>
          <a:xfrm rot="5400000">
            <a:off x="4976443" y="457887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1C7757-1C1B-4634-80EC-1BE1E49F2DAA}"/>
              </a:ext>
            </a:extLst>
          </p:cNvPr>
          <p:cNvSpPr/>
          <p:nvPr/>
        </p:nvSpPr>
        <p:spPr>
          <a:xfrm>
            <a:off x="8691319" y="1858523"/>
            <a:ext cx="637240" cy="11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목표지점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5DB35FC-9C21-452D-9BE6-FCC160490CEE}"/>
              </a:ext>
            </a:extLst>
          </p:cNvPr>
          <p:cNvSpPr/>
          <p:nvPr/>
        </p:nvSpPr>
        <p:spPr>
          <a:xfrm>
            <a:off x="7465509" y="4215943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57AB545-4B4F-44CE-A9C4-10D89106D479}"/>
              </a:ext>
            </a:extLst>
          </p:cNvPr>
          <p:cNvSpPr/>
          <p:nvPr/>
        </p:nvSpPr>
        <p:spPr>
          <a:xfrm>
            <a:off x="4815169" y="426002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37674748-30AC-4B7A-B3A9-F029E50AFF44}"/>
              </a:ext>
            </a:extLst>
          </p:cNvPr>
          <p:cNvSpPr/>
          <p:nvPr/>
        </p:nvSpPr>
        <p:spPr>
          <a:xfrm rot="5400000">
            <a:off x="7758864" y="2291718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2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27975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74578"/>
              </p:ext>
            </p:extLst>
          </p:nvPr>
        </p:nvGraphicFramePr>
        <p:xfrm>
          <a:off x="9462781" y="769201"/>
          <a:ext cx="255305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8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3550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73980"/>
              </p:ext>
            </p:extLst>
          </p:nvPr>
        </p:nvGraphicFramePr>
        <p:xfrm>
          <a:off x="9462781" y="2492847"/>
          <a:ext cx="2553050" cy="3571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마나스톤에</a:t>
                      </a:r>
                      <a:r>
                        <a:rPr lang="ko-KR" altLang="en-US" dirty="0"/>
                        <a:t> 인력을 사용하여 </a:t>
                      </a:r>
                      <a:r>
                        <a:rPr lang="ko-KR" altLang="en-US" dirty="0" err="1"/>
                        <a:t>마나스톤을</a:t>
                      </a:r>
                      <a:r>
                        <a:rPr lang="ko-KR" altLang="en-US" dirty="0"/>
                        <a:t> 자신과 원래 </a:t>
                      </a:r>
                      <a:r>
                        <a:rPr lang="ko-KR" altLang="en-US" dirty="0" err="1"/>
                        <a:t>마나스톤위치의</a:t>
                      </a:r>
                      <a:r>
                        <a:rPr lang="ko-KR" altLang="en-US" dirty="0"/>
                        <a:t> 중간지점에 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마나스톤에</a:t>
                      </a:r>
                      <a:r>
                        <a:rPr lang="ko-KR" altLang="en-US" dirty="0"/>
                        <a:t> 인력을 사용하여 마법진을 활성화시킨다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중간지역 천장의 거울을 이용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556EECA-D2FD-4DF9-940F-E8B6080F91B5}"/>
              </a:ext>
            </a:extLst>
          </p:cNvPr>
          <p:cNvGraphicFramePr>
            <a:graphicFrameLocks noGrp="1"/>
          </p:cNvGraphicFramePr>
          <p:nvPr/>
        </p:nvGraphicFramePr>
        <p:xfrm>
          <a:off x="327677" y="719536"/>
          <a:ext cx="8372568" cy="456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28">
                  <a:extLst>
                    <a:ext uri="{9D8B030D-6E8A-4147-A177-3AD203B41FA5}">
                      <a16:colId xmlns:a16="http://schemas.microsoft.com/office/drawing/2014/main" val="69935744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771756212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93505104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59981320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370592268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4282758793"/>
                    </a:ext>
                  </a:extLst>
                </a:gridCol>
              </a:tblGrid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99556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02118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741942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26004"/>
                  </a:ext>
                </a:extLst>
              </a:tr>
            </a:tbl>
          </a:graphicData>
        </a:graphic>
      </p:graphicFrame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CFC2295-A557-4990-B6E4-923E58286570}"/>
              </a:ext>
            </a:extLst>
          </p:cNvPr>
          <p:cNvSpPr/>
          <p:nvPr/>
        </p:nvSpPr>
        <p:spPr>
          <a:xfrm>
            <a:off x="205695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1A4F53C-1851-4041-98A0-EC03CC0F50A6}"/>
              </a:ext>
            </a:extLst>
          </p:cNvPr>
          <p:cNvSpPr/>
          <p:nvPr/>
        </p:nvSpPr>
        <p:spPr>
          <a:xfrm>
            <a:off x="3412424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174498F1-4166-4263-A7CE-9E43E7E814AF}"/>
              </a:ext>
            </a:extLst>
          </p:cNvPr>
          <p:cNvSpPr/>
          <p:nvPr/>
        </p:nvSpPr>
        <p:spPr>
          <a:xfrm>
            <a:off x="487468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93C6CE2-756C-49C1-9276-840F1A8CDB46}"/>
              </a:ext>
            </a:extLst>
          </p:cNvPr>
          <p:cNvSpPr/>
          <p:nvPr/>
        </p:nvSpPr>
        <p:spPr>
          <a:xfrm>
            <a:off x="6239686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A9106D4-6C17-4897-8679-94DF79EEC766}"/>
              </a:ext>
            </a:extLst>
          </p:cNvPr>
          <p:cNvSpPr/>
          <p:nvPr/>
        </p:nvSpPr>
        <p:spPr>
          <a:xfrm>
            <a:off x="765710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C93FC3EE-5E6E-426E-A29D-01A89FAE97A2}"/>
              </a:ext>
            </a:extLst>
          </p:cNvPr>
          <p:cNvSpPr/>
          <p:nvPr/>
        </p:nvSpPr>
        <p:spPr>
          <a:xfrm rot="16200000">
            <a:off x="685057" y="2040274"/>
            <a:ext cx="795854" cy="850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5112F1FE-3E32-4A89-B673-52168E257860}"/>
              </a:ext>
            </a:extLst>
          </p:cNvPr>
          <p:cNvSpPr/>
          <p:nvPr/>
        </p:nvSpPr>
        <p:spPr>
          <a:xfrm rot="16200000">
            <a:off x="685057" y="3171367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2F60ED05-48F5-4020-933B-881751128803}"/>
              </a:ext>
            </a:extLst>
          </p:cNvPr>
          <p:cNvSpPr/>
          <p:nvPr/>
        </p:nvSpPr>
        <p:spPr>
          <a:xfrm rot="16200000">
            <a:off x="685056" y="4310164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188DA35B-187F-4C98-93F4-46D850353138}"/>
              </a:ext>
            </a:extLst>
          </p:cNvPr>
          <p:cNvSpPr/>
          <p:nvPr/>
        </p:nvSpPr>
        <p:spPr>
          <a:xfrm rot="5400000">
            <a:off x="6332331" y="2291717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12B30889-029B-44D0-9070-353A357D8843}"/>
              </a:ext>
            </a:extLst>
          </p:cNvPr>
          <p:cNvSpPr/>
          <p:nvPr/>
        </p:nvSpPr>
        <p:spPr>
          <a:xfrm rot="5400000">
            <a:off x="3514188" y="4566140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39B24D49-BA82-43AB-89CC-AB6CEE068A1B}"/>
              </a:ext>
            </a:extLst>
          </p:cNvPr>
          <p:cNvSpPr/>
          <p:nvPr/>
        </p:nvSpPr>
        <p:spPr>
          <a:xfrm rot="5400000">
            <a:off x="4668854" y="229282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02F1D61D-0829-4C93-9845-2F52A3DDF199}"/>
              </a:ext>
            </a:extLst>
          </p:cNvPr>
          <p:cNvSpPr/>
          <p:nvPr/>
        </p:nvSpPr>
        <p:spPr>
          <a:xfrm rot="5400000">
            <a:off x="4976444" y="5794676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남자">
            <a:extLst>
              <a:ext uri="{FF2B5EF4-FFF2-40B4-BE49-F238E27FC236}">
                <a16:creationId xmlns:a16="http://schemas.microsoft.com/office/drawing/2014/main" id="{C81EC134-FC74-4798-AD05-391402808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389" y="4337491"/>
            <a:ext cx="792348" cy="79584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E3101E40-3EDF-44D7-A54B-8D282CC60E56}"/>
              </a:ext>
            </a:extLst>
          </p:cNvPr>
          <p:cNvSpPr/>
          <p:nvPr/>
        </p:nvSpPr>
        <p:spPr>
          <a:xfrm>
            <a:off x="4963263" y="3309830"/>
            <a:ext cx="530655" cy="57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897945-6D77-408D-9014-609C37BCDBF1}"/>
              </a:ext>
            </a:extLst>
          </p:cNvPr>
          <p:cNvSpPr/>
          <p:nvPr/>
        </p:nvSpPr>
        <p:spPr>
          <a:xfrm>
            <a:off x="6410157" y="5524337"/>
            <a:ext cx="2175269" cy="79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이전단계로</a:t>
            </a:r>
            <a:endParaRPr lang="en-US" altLang="ko-KR" dirty="0"/>
          </a:p>
          <a:p>
            <a:pPr algn="ctr"/>
            <a:r>
              <a:rPr lang="ko-KR" altLang="en-US" dirty="0" err="1"/>
              <a:t>부터의</a:t>
            </a:r>
            <a:r>
              <a:rPr lang="ko-KR" altLang="en-US" dirty="0"/>
              <a:t> 통로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5848F638-3DFF-4A3F-A6A3-6BCF1CB4E446}"/>
              </a:ext>
            </a:extLst>
          </p:cNvPr>
          <p:cNvSpPr/>
          <p:nvPr/>
        </p:nvSpPr>
        <p:spPr>
          <a:xfrm rot="5400000">
            <a:off x="7758864" y="4578875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1C7757-1C1B-4634-80EC-1BE1E49F2DAA}"/>
              </a:ext>
            </a:extLst>
          </p:cNvPr>
          <p:cNvSpPr/>
          <p:nvPr/>
        </p:nvSpPr>
        <p:spPr>
          <a:xfrm>
            <a:off x="8691319" y="1858523"/>
            <a:ext cx="637240" cy="11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목표지점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5DB35FC-9C21-452D-9BE6-FCC160490CEE}"/>
              </a:ext>
            </a:extLst>
          </p:cNvPr>
          <p:cNvSpPr/>
          <p:nvPr/>
        </p:nvSpPr>
        <p:spPr>
          <a:xfrm>
            <a:off x="4741686" y="4215943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57AB545-4B4F-44CE-A9C4-10D89106D479}"/>
              </a:ext>
            </a:extLst>
          </p:cNvPr>
          <p:cNvSpPr/>
          <p:nvPr/>
        </p:nvSpPr>
        <p:spPr>
          <a:xfrm>
            <a:off x="4562161" y="1929630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37674748-30AC-4B7A-B3A9-F029E50AFF44}"/>
              </a:ext>
            </a:extLst>
          </p:cNvPr>
          <p:cNvSpPr/>
          <p:nvPr/>
        </p:nvSpPr>
        <p:spPr>
          <a:xfrm rot="5400000">
            <a:off x="7758864" y="2291718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BBB99A8-204E-4874-94E6-27837FA8C8C4}"/>
              </a:ext>
            </a:extLst>
          </p:cNvPr>
          <p:cNvSpPr/>
          <p:nvPr/>
        </p:nvSpPr>
        <p:spPr>
          <a:xfrm>
            <a:off x="7563824" y="426002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23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09706"/>
              </p:ext>
            </p:extLst>
          </p:nvPr>
        </p:nvGraphicFramePr>
        <p:xfrm>
          <a:off x="1927109" y="1715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35058"/>
              </p:ext>
            </p:extLst>
          </p:nvPr>
        </p:nvGraphicFramePr>
        <p:xfrm>
          <a:off x="9462781" y="769201"/>
          <a:ext cx="255305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8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3550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63362"/>
              </p:ext>
            </p:extLst>
          </p:nvPr>
        </p:nvGraphicFramePr>
        <p:xfrm>
          <a:off x="9462781" y="2492847"/>
          <a:ext cx="255305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마나스톤과</a:t>
                      </a:r>
                      <a:r>
                        <a:rPr lang="ko-KR" altLang="en-US" dirty="0"/>
                        <a:t>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마나스톤과</a:t>
                      </a:r>
                      <a:r>
                        <a:rPr lang="ko-KR" altLang="en-US" dirty="0"/>
                        <a:t>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556EECA-D2FD-4DF9-940F-E8B6080F9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12796"/>
              </p:ext>
            </p:extLst>
          </p:nvPr>
        </p:nvGraphicFramePr>
        <p:xfrm>
          <a:off x="327677" y="719536"/>
          <a:ext cx="8372568" cy="456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28">
                  <a:extLst>
                    <a:ext uri="{9D8B030D-6E8A-4147-A177-3AD203B41FA5}">
                      <a16:colId xmlns:a16="http://schemas.microsoft.com/office/drawing/2014/main" val="69935744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771756212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93505104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59981320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370592268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4282758793"/>
                    </a:ext>
                  </a:extLst>
                </a:gridCol>
              </a:tblGrid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99556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02118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741942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26004"/>
                  </a:ext>
                </a:extLst>
              </a:tr>
            </a:tbl>
          </a:graphicData>
        </a:graphic>
      </p:graphicFrame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CFC2295-A557-4990-B6E4-923E58286570}"/>
              </a:ext>
            </a:extLst>
          </p:cNvPr>
          <p:cNvSpPr/>
          <p:nvPr/>
        </p:nvSpPr>
        <p:spPr>
          <a:xfrm>
            <a:off x="205695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1A4F53C-1851-4041-98A0-EC03CC0F50A6}"/>
              </a:ext>
            </a:extLst>
          </p:cNvPr>
          <p:cNvSpPr/>
          <p:nvPr/>
        </p:nvSpPr>
        <p:spPr>
          <a:xfrm>
            <a:off x="3412424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174498F1-4166-4263-A7CE-9E43E7E814AF}"/>
              </a:ext>
            </a:extLst>
          </p:cNvPr>
          <p:cNvSpPr/>
          <p:nvPr/>
        </p:nvSpPr>
        <p:spPr>
          <a:xfrm>
            <a:off x="487468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93C6CE2-756C-49C1-9276-840F1A8CDB46}"/>
              </a:ext>
            </a:extLst>
          </p:cNvPr>
          <p:cNvSpPr/>
          <p:nvPr/>
        </p:nvSpPr>
        <p:spPr>
          <a:xfrm>
            <a:off x="6239686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A9106D4-6C17-4897-8679-94DF79EEC766}"/>
              </a:ext>
            </a:extLst>
          </p:cNvPr>
          <p:cNvSpPr/>
          <p:nvPr/>
        </p:nvSpPr>
        <p:spPr>
          <a:xfrm>
            <a:off x="765710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C93FC3EE-5E6E-426E-A29D-01A89FAE97A2}"/>
              </a:ext>
            </a:extLst>
          </p:cNvPr>
          <p:cNvSpPr/>
          <p:nvPr/>
        </p:nvSpPr>
        <p:spPr>
          <a:xfrm rot="16200000">
            <a:off x="685057" y="2040274"/>
            <a:ext cx="795854" cy="850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5112F1FE-3E32-4A89-B673-52168E257860}"/>
              </a:ext>
            </a:extLst>
          </p:cNvPr>
          <p:cNvSpPr/>
          <p:nvPr/>
        </p:nvSpPr>
        <p:spPr>
          <a:xfrm rot="16200000">
            <a:off x="685057" y="3171367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2F60ED05-48F5-4020-933B-881751128803}"/>
              </a:ext>
            </a:extLst>
          </p:cNvPr>
          <p:cNvSpPr/>
          <p:nvPr/>
        </p:nvSpPr>
        <p:spPr>
          <a:xfrm rot="16200000">
            <a:off x="685056" y="4310164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188DA35B-187F-4C98-93F4-46D850353138}"/>
              </a:ext>
            </a:extLst>
          </p:cNvPr>
          <p:cNvSpPr/>
          <p:nvPr/>
        </p:nvSpPr>
        <p:spPr>
          <a:xfrm rot="5400000">
            <a:off x="6332331" y="2291717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12B30889-029B-44D0-9070-353A357D8843}"/>
              </a:ext>
            </a:extLst>
          </p:cNvPr>
          <p:cNvSpPr/>
          <p:nvPr/>
        </p:nvSpPr>
        <p:spPr>
          <a:xfrm rot="5400000">
            <a:off x="3514188" y="4566140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02F1D61D-0829-4C93-9845-2F52A3DDF199}"/>
              </a:ext>
            </a:extLst>
          </p:cNvPr>
          <p:cNvSpPr/>
          <p:nvPr/>
        </p:nvSpPr>
        <p:spPr>
          <a:xfrm rot="5400000">
            <a:off x="4976444" y="5794676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남자">
            <a:extLst>
              <a:ext uri="{FF2B5EF4-FFF2-40B4-BE49-F238E27FC236}">
                <a16:creationId xmlns:a16="http://schemas.microsoft.com/office/drawing/2014/main" id="{C81EC134-FC74-4798-AD05-391402808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389" y="4337491"/>
            <a:ext cx="792348" cy="79584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E3101E40-3EDF-44D7-A54B-8D282CC60E56}"/>
              </a:ext>
            </a:extLst>
          </p:cNvPr>
          <p:cNvSpPr/>
          <p:nvPr/>
        </p:nvSpPr>
        <p:spPr>
          <a:xfrm>
            <a:off x="4963263" y="3309830"/>
            <a:ext cx="530655" cy="57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897945-6D77-408D-9014-609C37BCDBF1}"/>
              </a:ext>
            </a:extLst>
          </p:cNvPr>
          <p:cNvSpPr/>
          <p:nvPr/>
        </p:nvSpPr>
        <p:spPr>
          <a:xfrm>
            <a:off x="6410157" y="5524337"/>
            <a:ext cx="2175269" cy="79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이전단계로</a:t>
            </a:r>
            <a:endParaRPr lang="en-US" altLang="ko-KR" dirty="0"/>
          </a:p>
          <a:p>
            <a:pPr algn="ctr"/>
            <a:r>
              <a:rPr lang="ko-KR" altLang="en-US" dirty="0" err="1"/>
              <a:t>부터의</a:t>
            </a:r>
            <a:r>
              <a:rPr lang="ko-KR" altLang="en-US" dirty="0"/>
              <a:t> 통로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5848F638-3DFF-4A3F-A6A3-6BCF1CB4E446}"/>
              </a:ext>
            </a:extLst>
          </p:cNvPr>
          <p:cNvSpPr/>
          <p:nvPr/>
        </p:nvSpPr>
        <p:spPr>
          <a:xfrm rot="5400000">
            <a:off x="6267274" y="4578875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1C7757-1C1B-4634-80EC-1BE1E49F2DAA}"/>
              </a:ext>
            </a:extLst>
          </p:cNvPr>
          <p:cNvSpPr/>
          <p:nvPr/>
        </p:nvSpPr>
        <p:spPr>
          <a:xfrm>
            <a:off x="8691319" y="1858523"/>
            <a:ext cx="637240" cy="11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목표지점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5DB35FC-9C21-452D-9BE6-FCC160490CEE}"/>
              </a:ext>
            </a:extLst>
          </p:cNvPr>
          <p:cNvSpPr/>
          <p:nvPr/>
        </p:nvSpPr>
        <p:spPr>
          <a:xfrm>
            <a:off x="4741686" y="4215943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57AB545-4B4F-44CE-A9C4-10D89106D479}"/>
              </a:ext>
            </a:extLst>
          </p:cNvPr>
          <p:cNvSpPr/>
          <p:nvPr/>
        </p:nvSpPr>
        <p:spPr>
          <a:xfrm>
            <a:off x="4766121" y="552067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37674748-30AC-4B7A-B3A9-F029E50AFF44}"/>
              </a:ext>
            </a:extLst>
          </p:cNvPr>
          <p:cNvSpPr/>
          <p:nvPr/>
        </p:nvSpPr>
        <p:spPr>
          <a:xfrm rot="5400000">
            <a:off x="7758864" y="2291718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39B24D49-BA82-43AB-89CC-AB6CEE068A1B}"/>
              </a:ext>
            </a:extLst>
          </p:cNvPr>
          <p:cNvSpPr/>
          <p:nvPr/>
        </p:nvSpPr>
        <p:spPr>
          <a:xfrm rot="5400000">
            <a:off x="4934180" y="3422502"/>
            <a:ext cx="588818" cy="345411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CDA9997-FB8D-4FCD-A3F4-BFC84647A8A2}"/>
              </a:ext>
            </a:extLst>
          </p:cNvPr>
          <p:cNvSpPr/>
          <p:nvPr/>
        </p:nvSpPr>
        <p:spPr>
          <a:xfrm>
            <a:off x="6096000" y="426002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7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41774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769201"/>
          <a:ext cx="255305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8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3550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2492847"/>
          <a:ext cx="255305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마나스톤과</a:t>
                      </a:r>
                      <a:r>
                        <a:rPr lang="ko-KR" altLang="en-US" dirty="0"/>
                        <a:t>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마나스톤과</a:t>
                      </a:r>
                      <a:r>
                        <a:rPr lang="ko-KR" altLang="en-US" dirty="0"/>
                        <a:t>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556EECA-D2FD-4DF9-940F-E8B6080F91B5}"/>
              </a:ext>
            </a:extLst>
          </p:cNvPr>
          <p:cNvGraphicFramePr>
            <a:graphicFrameLocks noGrp="1"/>
          </p:cNvGraphicFramePr>
          <p:nvPr/>
        </p:nvGraphicFramePr>
        <p:xfrm>
          <a:off x="327677" y="719536"/>
          <a:ext cx="8372568" cy="456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28">
                  <a:extLst>
                    <a:ext uri="{9D8B030D-6E8A-4147-A177-3AD203B41FA5}">
                      <a16:colId xmlns:a16="http://schemas.microsoft.com/office/drawing/2014/main" val="69935744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771756212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93505104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59981320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370592268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4282758793"/>
                    </a:ext>
                  </a:extLst>
                </a:gridCol>
              </a:tblGrid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99556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02118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741942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26004"/>
                  </a:ext>
                </a:extLst>
              </a:tr>
            </a:tbl>
          </a:graphicData>
        </a:graphic>
      </p:graphicFrame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CFC2295-A557-4990-B6E4-923E58286570}"/>
              </a:ext>
            </a:extLst>
          </p:cNvPr>
          <p:cNvSpPr/>
          <p:nvPr/>
        </p:nvSpPr>
        <p:spPr>
          <a:xfrm>
            <a:off x="205695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1A4F53C-1851-4041-98A0-EC03CC0F50A6}"/>
              </a:ext>
            </a:extLst>
          </p:cNvPr>
          <p:cNvSpPr/>
          <p:nvPr/>
        </p:nvSpPr>
        <p:spPr>
          <a:xfrm>
            <a:off x="3412424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174498F1-4166-4263-A7CE-9E43E7E814AF}"/>
              </a:ext>
            </a:extLst>
          </p:cNvPr>
          <p:cNvSpPr/>
          <p:nvPr/>
        </p:nvSpPr>
        <p:spPr>
          <a:xfrm>
            <a:off x="487468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93C6CE2-756C-49C1-9276-840F1A8CDB46}"/>
              </a:ext>
            </a:extLst>
          </p:cNvPr>
          <p:cNvSpPr/>
          <p:nvPr/>
        </p:nvSpPr>
        <p:spPr>
          <a:xfrm>
            <a:off x="6239686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A9106D4-6C17-4897-8679-94DF79EEC766}"/>
              </a:ext>
            </a:extLst>
          </p:cNvPr>
          <p:cNvSpPr/>
          <p:nvPr/>
        </p:nvSpPr>
        <p:spPr>
          <a:xfrm>
            <a:off x="765710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C93FC3EE-5E6E-426E-A29D-01A89FAE97A2}"/>
              </a:ext>
            </a:extLst>
          </p:cNvPr>
          <p:cNvSpPr/>
          <p:nvPr/>
        </p:nvSpPr>
        <p:spPr>
          <a:xfrm rot="16200000">
            <a:off x="685057" y="2040274"/>
            <a:ext cx="795854" cy="850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5112F1FE-3E32-4A89-B673-52168E257860}"/>
              </a:ext>
            </a:extLst>
          </p:cNvPr>
          <p:cNvSpPr/>
          <p:nvPr/>
        </p:nvSpPr>
        <p:spPr>
          <a:xfrm rot="16200000">
            <a:off x="685057" y="3171367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2F60ED05-48F5-4020-933B-881751128803}"/>
              </a:ext>
            </a:extLst>
          </p:cNvPr>
          <p:cNvSpPr/>
          <p:nvPr/>
        </p:nvSpPr>
        <p:spPr>
          <a:xfrm rot="16200000">
            <a:off x="685056" y="4310164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188DA35B-187F-4C98-93F4-46D850353138}"/>
              </a:ext>
            </a:extLst>
          </p:cNvPr>
          <p:cNvSpPr/>
          <p:nvPr/>
        </p:nvSpPr>
        <p:spPr>
          <a:xfrm rot="5400000">
            <a:off x="6332331" y="2291717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12B30889-029B-44D0-9070-353A357D8843}"/>
              </a:ext>
            </a:extLst>
          </p:cNvPr>
          <p:cNvSpPr/>
          <p:nvPr/>
        </p:nvSpPr>
        <p:spPr>
          <a:xfrm rot="5400000">
            <a:off x="3514188" y="4566140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02F1D61D-0829-4C93-9845-2F52A3DDF199}"/>
              </a:ext>
            </a:extLst>
          </p:cNvPr>
          <p:cNvSpPr/>
          <p:nvPr/>
        </p:nvSpPr>
        <p:spPr>
          <a:xfrm rot="5400000">
            <a:off x="4976444" y="5794676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남자">
            <a:extLst>
              <a:ext uri="{FF2B5EF4-FFF2-40B4-BE49-F238E27FC236}">
                <a16:creationId xmlns:a16="http://schemas.microsoft.com/office/drawing/2014/main" id="{C81EC134-FC74-4798-AD05-391402808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9687" y="4337491"/>
            <a:ext cx="792348" cy="79584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E3101E40-3EDF-44D7-A54B-8D282CC60E56}"/>
              </a:ext>
            </a:extLst>
          </p:cNvPr>
          <p:cNvSpPr/>
          <p:nvPr/>
        </p:nvSpPr>
        <p:spPr>
          <a:xfrm>
            <a:off x="4963263" y="3309830"/>
            <a:ext cx="530655" cy="57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897945-6D77-408D-9014-609C37BCDBF1}"/>
              </a:ext>
            </a:extLst>
          </p:cNvPr>
          <p:cNvSpPr/>
          <p:nvPr/>
        </p:nvSpPr>
        <p:spPr>
          <a:xfrm>
            <a:off x="6410157" y="5524337"/>
            <a:ext cx="2175269" cy="79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이전단계로</a:t>
            </a:r>
            <a:endParaRPr lang="en-US" altLang="ko-KR" dirty="0"/>
          </a:p>
          <a:p>
            <a:pPr algn="ctr"/>
            <a:r>
              <a:rPr lang="ko-KR" altLang="en-US" dirty="0" err="1"/>
              <a:t>부터의</a:t>
            </a:r>
            <a:r>
              <a:rPr lang="ko-KR" altLang="en-US" dirty="0"/>
              <a:t> 통로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5848F638-3DFF-4A3F-A6A3-6BCF1CB4E446}"/>
              </a:ext>
            </a:extLst>
          </p:cNvPr>
          <p:cNvSpPr/>
          <p:nvPr/>
        </p:nvSpPr>
        <p:spPr>
          <a:xfrm rot="5400000">
            <a:off x="4929533" y="4578876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1C7757-1C1B-4634-80EC-1BE1E49F2DAA}"/>
              </a:ext>
            </a:extLst>
          </p:cNvPr>
          <p:cNvSpPr/>
          <p:nvPr/>
        </p:nvSpPr>
        <p:spPr>
          <a:xfrm>
            <a:off x="8691319" y="1858523"/>
            <a:ext cx="637240" cy="11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목표지점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5DB35FC-9C21-452D-9BE6-FCC160490CEE}"/>
              </a:ext>
            </a:extLst>
          </p:cNvPr>
          <p:cNvSpPr/>
          <p:nvPr/>
        </p:nvSpPr>
        <p:spPr>
          <a:xfrm>
            <a:off x="6112883" y="4215943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57AB545-4B4F-44CE-A9C4-10D89106D479}"/>
              </a:ext>
            </a:extLst>
          </p:cNvPr>
          <p:cNvSpPr/>
          <p:nvPr/>
        </p:nvSpPr>
        <p:spPr>
          <a:xfrm>
            <a:off x="6112882" y="1972871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37674748-30AC-4B7A-B3A9-F029E50AFF44}"/>
              </a:ext>
            </a:extLst>
          </p:cNvPr>
          <p:cNvSpPr/>
          <p:nvPr/>
        </p:nvSpPr>
        <p:spPr>
          <a:xfrm rot="5400000">
            <a:off x="7758864" y="2291718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39B24D49-BA82-43AB-89CC-AB6CEE068A1B}"/>
              </a:ext>
            </a:extLst>
          </p:cNvPr>
          <p:cNvSpPr/>
          <p:nvPr/>
        </p:nvSpPr>
        <p:spPr>
          <a:xfrm rot="5400000">
            <a:off x="4934180" y="3422502"/>
            <a:ext cx="588818" cy="345411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CDA9997-FB8D-4FCD-A3F4-BFC84647A8A2}"/>
              </a:ext>
            </a:extLst>
          </p:cNvPr>
          <p:cNvSpPr/>
          <p:nvPr/>
        </p:nvSpPr>
        <p:spPr>
          <a:xfrm>
            <a:off x="8827049" y="2021664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8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9311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769201"/>
          <a:ext cx="255305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8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3550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2492847"/>
          <a:ext cx="255305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마나스톤과</a:t>
                      </a:r>
                      <a:r>
                        <a:rPr lang="ko-KR" altLang="en-US" dirty="0"/>
                        <a:t>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마나스톤과</a:t>
                      </a:r>
                      <a:r>
                        <a:rPr lang="ko-KR" altLang="en-US" dirty="0"/>
                        <a:t>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556EECA-D2FD-4DF9-940F-E8B6080F91B5}"/>
              </a:ext>
            </a:extLst>
          </p:cNvPr>
          <p:cNvGraphicFramePr>
            <a:graphicFrameLocks noGrp="1"/>
          </p:cNvGraphicFramePr>
          <p:nvPr/>
        </p:nvGraphicFramePr>
        <p:xfrm>
          <a:off x="327677" y="719536"/>
          <a:ext cx="8372568" cy="456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28">
                  <a:extLst>
                    <a:ext uri="{9D8B030D-6E8A-4147-A177-3AD203B41FA5}">
                      <a16:colId xmlns:a16="http://schemas.microsoft.com/office/drawing/2014/main" val="69935744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771756212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93505104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59981320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370592268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4282758793"/>
                    </a:ext>
                  </a:extLst>
                </a:gridCol>
              </a:tblGrid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99556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02118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741942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26004"/>
                  </a:ext>
                </a:extLst>
              </a:tr>
            </a:tbl>
          </a:graphicData>
        </a:graphic>
      </p:graphicFrame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CFC2295-A557-4990-B6E4-923E58286570}"/>
              </a:ext>
            </a:extLst>
          </p:cNvPr>
          <p:cNvSpPr/>
          <p:nvPr/>
        </p:nvSpPr>
        <p:spPr>
          <a:xfrm>
            <a:off x="205695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1A4F53C-1851-4041-98A0-EC03CC0F50A6}"/>
              </a:ext>
            </a:extLst>
          </p:cNvPr>
          <p:cNvSpPr/>
          <p:nvPr/>
        </p:nvSpPr>
        <p:spPr>
          <a:xfrm>
            <a:off x="3412424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174498F1-4166-4263-A7CE-9E43E7E814AF}"/>
              </a:ext>
            </a:extLst>
          </p:cNvPr>
          <p:cNvSpPr/>
          <p:nvPr/>
        </p:nvSpPr>
        <p:spPr>
          <a:xfrm>
            <a:off x="487468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93C6CE2-756C-49C1-9276-840F1A8CDB46}"/>
              </a:ext>
            </a:extLst>
          </p:cNvPr>
          <p:cNvSpPr/>
          <p:nvPr/>
        </p:nvSpPr>
        <p:spPr>
          <a:xfrm>
            <a:off x="6239686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A9106D4-6C17-4897-8679-94DF79EEC766}"/>
              </a:ext>
            </a:extLst>
          </p:cNvPr>
          <p:cNvSpPr/>
          <p:nvPr/>
        </p:nvSpPr>
        <p:spPr>
          <a:xfrm>
            <a:off x="765710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C93FC3EE-5E6E-426E-A29D-01A89FAE97A2}"/>
              </a:ext>
            </a:extLst>
          </p:cNvPr>
          <p:cNvSpPr/>
          <p:nvPr/>
        </p:nvSpPr>
        <p:spPr>
          <a:xfrm rot="16200000">
            <a:off x="685057" y="2040274"/>
            <a:ext cx="795854" cy="850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5112F1FE-3E32-4A89-B673-52168E257860}"/>
              </a:ext>
            </a:extLst>
          </p:cNvPr>
          <p:cNvSpPr/>
          <p:nvPr/>
        </p:nvSpPr>
        <p:spPr>
          <a:xfrm rot="16200000">
            <a:off x="685057" y="3171367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2F60ED05-48F5-4020-933B-881751128803}"/>
              </a:ext>
            </a:extLst>
          </p:cNvPr>
          <p:cNvSpPr/>
          <p:nvPr/>
        </p:nvSpPr>
        <p:spPr>
          <a:xfrm rot="16200000">
            <a:off x="685056" y="4310164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188DA35B-187F-4C98-93F4-46D850353138}"/>
              </a:ext>
            </a:extLst>
          </p:cNvPr>
          <p:cNvSpPr/>
          <p:nvPr/>
        </p:nvSpPr>
        <p:spPr>
          <a:xfrm rot="5400000">
            <a:off x="6332331" y="2291717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12B30889-029B-44D0-9070-353A357D8843}"/>
              </a:ext>
            </a:extLst>
          </p:cNvPr>
          <p:cNvSpPr/>
          <p:nvPr/>
        </p:nvSpPr>
        <p:spPr>
          <a:xfrm rot="5400000">
            <a:off x="3514188" y="4566140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02F1D61D-0829-4C93-9845-2F52A3DDF199}"/>
              </a:ext>
            </a:extLst>
          </p:cNvPr>
          <p:cNvSpPr/>
          <p:nvPr/>
        </p:nvSpPr>
        <p:spPr>
          <a:xfrm rot="5400000">
            <a:off x="4976444" y="5794676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3101E40-3EDF-44D7-A54B-8D282CC60E56}"/>
              </a:ext>
            </a:extLst>
          </p:cNvPr>
          <p:cNvSpPr/>
          <p:nvPr/>
        </p:nvSpPr>
        <p:spPr>
          <a:xfrm>
            <a:off x="4963263" y="3309830"/>
            <a:ext cx="530655" cy="57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897945-6D77-408D-9014-609C37BCDBF1}"/>
              </a:ext>
            </a:extLst>
          </p:cNvPr>
          <p:cNvSpPr/>
          <p:nvPr/>
        </p:nvSpPr>
        <p:spPr>
          <a:xfrm>
            <a:off x="6410157" y="5524337"/>
            <a:ext cx="2175269" cy="79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이전단계로</a:t>
            </a:r>
            <a:endParaRPr lang="en-US" altLang="ko-KR" dirty="0"/>
          </a:p>
          <a:p>
            <a:pPr algn="ctr"/>
            <a:r>
              <a:rPr lang="ko-KR" altLang="en-US" dirty="0" err="1"/>
              <a:t>부터의</a:t>
            </a:r>
            <a:r>
              <a:rPr lang="ko-KR" altLang="en-US" dirty="0"/>
              <a:t> 통로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5848F638-3DFF-4A3F-A6A3-6BCF1CB4E446}"/>
              </a:ext>
            </a:extLst>
          </p:cNvPr>
          <p:cNvSpPr/>
          <p:nvPr/>
        </p:nvSpPr>
        <p:spPr>
          <a:xfrm rot="5400000">
            <a:off x="4929533" y="4578876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1C7757-1C1B-4634-80EC-1BE1E49F2DAA}"/>
              </a:ext>
            </a:extLst>
          </p:cNvPr>
          <p:cNvSpPr/>
          <p:nvPr/>
        </p:nvSpPr>
        <p:spPr>
          <a:xfrm>
            <a:off x="8691319" y="1858523"/>
            <a:ext cx="637240" cy="11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목표지점</a:t>
            </a: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37674748-30AC-4B7A-B3A9-F029E50AFF44}"/>
              </a:ext>
            </a:extLst>
          </p:cNvPr>
          <p:cNvSpPr/>
          <p:nvPr/>
        </p:nvSpPr>
        <p:spPr>
          <a:xfrm rot="5400000">
            <a:off x="7758864" y="2291718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39B24D49-BA82-43AB-89CC-AB6CEE068A1B}"/>
              </a:ext>
            </a:extLst>
          </p:cNvPr>
          <p:cNvSpPr/>
          <p:nvPr/>
        </p:nvSpPr>
        <p:spPr>
          <a:xfrm rot="5400000">
            <a:off x="4934180" y="3422502"/>
            <a:ext cx="588818" cy="345411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남자">
            <a:extLst>
              <a:ext uri="{FF2B5EF4-FFF2-40B4-BE49-F238E27FC236}">
                <a16:creationId xmlns:a16="http://schemas.microsoft.com/office/drawing/2014/main" id="{C81EC134-FC74-4798-AD05-391402808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2085" y="2094923"/>
            <a:ext cx="792348" cy="795848"/>
          </a:xfrm>
          <a:prstGeom prst="rect">
            <a:avLst/>
          </a:prstGeom>
        </p:spPr>
      </p:pic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D7060685-CDAC-423C-9BA9-2D604742FB5A}"/>
              </a:ext>
            </a:extLst>
          </p:cNvPr>
          <p:cNvSpPr/>
          <p:nvPr/>
        </p:nvSpPr>
        <p:spPr>
          <a:xfrm rot="5400000">
            <a:off x="6323473" y="4562711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4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89723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13663"/>
              </p:ext>
            </p:extLst>
          </p:nvPr>
        </p:nvGraphicFramePr>
        <p:xfrm>
          <a:off x="9462781" y="769201"/>
          <a:ext cx="255305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유리벽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7358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8882"/>
              </p:ext>
            </p:extLst>
          </p:nvPr>
        </p:nvGraphicFramePr>
        <p:xfrm>
          <a:off x="9462781" y="2330950"/>
          <a:ext cx="2553050" cy="193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마나스톤을</a:t>
                      </a:r>
                      <a:r>
                        <a:rPr lang="ko-KR" altLang="en-US" dirty="0"/>
                        <a:t> 척력으로 밀어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마법진</a:t>
                      </a:r>
                      <a:r>
                        <a:rPr lang="ko-KR" altLang="en-US" dirty="0"/>
                        <a:t> 위에 올려놓는다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0B07872-69EA-42DC-83F9-8DCE3D87A796}"/>
              </a:ext>
            </a:extLst>
          </p:cNvPr>
          <p:cNvGraphicFramePr>
            <a:graphicFrameLocks noGrp="1"/>
          </p:cNvGraphicFramePr>
          <p:nvPr/>
        </p:nvGraphicFramePr>
        <p:xfrm>
          <a:off x="359280" y="853517"/>
          <a:ext cx="8091375" cy="572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275">
                  <a:extLst>
                    <a:ext uri="{9D8B030D-6E8A-4147-A177-3AD203B41FA5}">
                      <a16:colId xmlns:a16="http://schemas.microsoft.com/office/drawing/2014/main" val="657980360"/>
                    </a:ext>
                  </a:extLst>
                </a:gridCol>
                <a:gridCol w="1618275">
                  <a:extLst>
                    <a:ext uri="{9D8B030D-6E8A-4147-A177-3AD203B41FA5}">
                      <a16:colId xmlns:a16="http://schemas.microsoft.com/office/drawing/2014/main" val="1233613731"/>
                    </a:ext>
                  </a:extLst>
                </a:gridCol>
                <a:gridCol w="1618275">
                  <a:extLst>
                    <a:ext uri="{9D8B030D-6E8A-4147-A177-3AD203B41FA5}">
                      <a16:colId xmlns:a16="http://schemas.microsoft.com/office/drawing/2014/main" val="947680174"/>
                    </a:ext>
                  </a:extLst>
                </a:gridCol>
                <a:gridCol w="1618275">
                  <a:extLst>
                    <a:ext uri="{9D8B030D-6E8A-4147-A177-3AD203B41FA5}">
                      <a16:colId xmlns:a16="http://schemas.microsoft.com/office/drawing/2014/main" val="2250992211"/>
                    </a:ext>
                  </a:extLst>
                </a:gridCol>
                <a:gridCol w="1618275">
                  <a:extLst>
                    <a:ext uri="{9D8B030D-6E8A-4147-A177-3AD203B41FA5}">
                      <a16:colId xmlns:a16="http://schemas.microsoft.com/office/drawing/2014/main" val="3523843256"/>
                    </a:ext>
                  </a:extLst>
                </a:gridCol>
              </a:tblGrid>
              <a:tr h="143035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244964"/>
                  </a:ext>
                </a:extLst>
              </a:tr>
              <a:tr h="143035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           </a:t>
                      </a:r>
                      <a:r>
                        <a:rPr lang="ko-KR" altLang="en-US" sz="1600" dirty="0"/>
                        <a:t>거울</a:t>
                      </a:r>
                    </a:p>
                  </a:txBody>
                  <a:tcPr marL="81211" marR="81211" marT="40606" marB="406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658460"/>
                  </a:ext>
                </a:extLst>
              </a:tr>
              <a:tr h="143035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1061"/>
                  </a:ext>
                </a:extLst>
              </a:tr>
              <a:tr h="143035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66460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848C2887-A60A-431B-9339-49567958EB19}"/>
              </a:ext>
            </a:extLst>
          </p:cNvPr>
          <p:cNvSpPr/>
          <p:nvPr/>
        </p:nvSpPr>
        <p:spPr>
          <a:xfrm>
            <a:off x="2525413" y="1325461"/>
            <a:ext cx="618402" cy="514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9ABE5998-7980-4533-86DE-E6648E47E2A2}"/>
              </a:ext>
            </a:extLst>
          </p:cNvPr>
          <p:cNvSpPr/>
          <p:nvPr/>
        </p:nvSpPr>
        <p:spPr>
          <a:xfrm>
            <a:off x="4095766" y="1325461"/>
            <a:ext cx="618402" cy="514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DC73376A-B15F-4FEA-89A8-1E1FEBFE74F3}"/>
              </a:ext>
            </a:extLst>
          </p:cNvPr>
          <p:cNvSpPr/>
          <p:nvPr/>
        </p:nvSpPr>
        <p:spPr>
          <a:xfrm>
            <a:off x="5691208" y="1298247"/>
            <a:ext cx="618402" cy="514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5C5D1F35-D21F-4785-BE0C-8A5605F24E36}"/>
              </a:ext>
            </a:extLst>
          </p:cNvPr>
          <p:cNvSpPr/>
          <p:nvPr/>
        </p:nvSpPr>
        <p:spPr>
          <a:xfrm rot="5400000">
            <a:off x="7383751" y="5733328"/>
            <a:ext cx="600842" cy="354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892790D8-4A42-4974-B5C1-5F64EE3935F2}"/>
              </a:ext>
            </a:extLst>
          </p:cNvPr>
          <p:cNvSpPr/>
          <p:nvPr/>
        </p:nvSpPr>
        <p:spPr>
          <a:xfrm rot="16200000">
            <a:off x="759401" y="2716855"/>
            <a:ext cx="618400" cy="514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B3F4A9B-8F87-4CAF-ABEA-6A7CE6875C65}"/>
              </a:ext>
            </a:extLst>
          </p:cNvPr>
          <p:cNvSpPr/>
          <p:nvPr/>
        </p:nvSpPr>
        <p:spPr>
          <a:xfrm>
            <a:off x="2532558" y="2682254"/>
            <a:ext cx="618402" cy="600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CDF58DB9-508F-4F30-AF70-116CC42B6C32}"/>
              </a:ext>
            </a:extLst>
          </p:cNvPr>
          <p:cNvSpPr/>
          <p:nvPr/>
        </p:nvSpPr>
        <p:spPr>
          <a:xfrm rot="5400000">
            <a:off x="2534192" y="4232280"/>
            <a:ext cx="600842" cy="354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15EF9B55-0513-44BD-BC21-A1499AD58E7E}"/>
              </a:ext>
            </a:extLst>
          </p:cNvPr>
          <p:cNvSpPr/>
          <p:nvPr/>
        </p:nvSpPr>
        <p:spPr>
          <a:xfrm rot="5400000">
            <a:off x="5699988" y="2710199"/>
            <a:ext cx="600842" cy="354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래픽 40" descr="남자">
            <a:extLst>
              <a:ext uri="{FF2B5EF4-FFF2-40B4-BE49-F238E27FC236}">
                <a16:creationId xmlns:a16="http://schemas.microsoft.com/office/drawing/2014/main" id="{D5DD3933-F667-401D-A8A5-08978DD6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5700" y="5293561"/>
            <a:ext cx="812118" cy="812118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E7B4167-6090-49B8-A413-C68B068C1383}"/>
              </a:ext>
            </a:extLst>
          </p:cNvPr>
          <p:cNvSpPr/>
          <p:nvPr/>
        </p:nvSpPr>
        <p:spPr>
          <a:xfrm>
            <a:off x="2263318" y="248511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496EF48-9409-485E-9B09-DB5FF8D296EA}"/>
              </a:ext>
            </a:extLst>
          </p:cNvPr>
          <p:cNvSpPr/>
          <p:nvPr/>
        </p:nvSpPr>
        <p:spPr>
          <a:xfrm>
            <a:off x="2263318" y="389404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B8635F-E9E8-4C9C-B7DF-D6B78B127AB0}"/>
              </a:ext>
            </a:extLst>
          </p:cNvPr>
          <p:cNvSpPr/>
          <p:nvPr/>
        </p:nvSpPr>
        <p:spPr>
          <a:xfrm>
            <a:off x="8450655" y="5273954"/>
            <a:ext cx="877903" cy="1300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  <a:endParaRPr lang="en-US" altLang="ko-KR" dirty="0"/>
          </a:p>
          <a:p>
            <a:pPr algn="ctr"/>
            <a:r>
              <a:rPr lang="ko-KR" altLang="en-US" dirty="0"/>
              <a:t>골인</a:t>
            </a:r>
            <a:endParaRPr lang="en-US" altLang="ko-KR" dirty="0"/>
          </a:p>
          <a:p>
            <a:pPr algn="ctr"/>
            <a:r>
              <a:rPr lang="ko-KR" altLang="en-US" dirty="0"/>
              <a:t>지점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6F73DC4-8AFA-4817-B18F-D971C5D581B1}"/>
              </a:ext>
            </a:extLst>
          </p:cNvPr>
          <p:cNvSpPr/>
          <p:nvPr/>
        </p:nvSpPr>
        <p:spPr>
          <a:xfrm>
            <a:off x="3401735" y="484561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26587CD-14D2-424A-841B-047326E73EA5}"/>
              </a:ext>
            </a:extLst>
          </p:cNvPr>
          <p:cNvSpPr/>
          <p:nvPr/>
        </p:nvSpPr>
        <p:spPr>
          <a:xfrm>
            <a:off x="5017051" y="4852890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195703A-9F18-4F8B-9422-F833308FFCBA}"/>
              </a:ext>
            </a:extLst>
          </p:cNvPr>
          <p:cNvSpPr/>
          <p:nvPr/>
        </p:nvSpPr>
        <p:spPr>
          <a:xfrm>
            <a:off x="6720547" y="573448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52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13409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1-2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48139"/>
              </p:ext>
            </p:extLst>
          </p:nvPr>
        </p:nvGraphicFramePr>
        <p:xfrm>
          <a:off x="9462781" y="769201"/>
          <a:ext cx="255305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90732"/>
              </p:ext>
            </p:extLst>
          </p:nvPr>
        </p:nvGraphicFramePr>
        <p:xfrm>
          <a:off x="9462781" y="2330950"/>
          <a:ext cx="2553050" cy="165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마나스톤과</a:t>
                      </a:r>
                      <a:r>
                        <a:rPr lang="ko-KR" altLang="en-US" dirty="0"/>
                        <a:t> 전이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전이시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초간 무적상태임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06528DE-5D92-4F37-815D-A0C815FE8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97769"/>
              </p:ext>
            </p:extLst>
          </p:nvPr>
        </p:nvGraphicFramePr>
        <p:xfrm>
          <a:off x="377505" y="900952"/>
          <a:ext cx="8015310" cy="566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62">
                  <a:extLst>
                    <a:ext uri="{9D8B030D-6E8A-4147-A177-3AD203B41FA5}">
                      <a16:colId xmlns:a16="http://schemas.microsoft.com/office/drawing/2014/main" val="657980360"/>
                    </a:ext>
                  </a:extLst>
                </a:gridCol>
                <a:gridCol w="1603062">
                  <a:extLst>
                    <a:ext uri="{9D8B030D-6E8A-4147-A177-3AD203B41FA5}">
                      <a16:colId xmlns:a16="http://schemas.microsoft.com/office/drawing/2014/main" val="1233613731"/>
                    </a:ext>
                  </a:extLst>
                </a:gridCol>
                <a:gridCol w="1603062">
                  <a:extLst>
                    <a:ext uri="{9D8B030D-6E8A-4147-A177-3AD203B41FA5}">
                      <a16:colId xmlns:a16="http://schemas.microsoft.com/office/drawing/2014/main" val="947680174"/>
                    </a:ext>
                  </a:extLst>
                </a:gridCol>
                <a:gridCol w="1603062">
                  <a:extLst>
                    <a:ext uri="{9D8B030D-6E8A-4147-A177-3AD203B41FA5}">
                      <a16:colId xmlns:a16="http://schemas.microsoft.com/office/drawing/2014/main" val="2250992211"/>
                    </a:ext>
                  </a:extLst>
                </a:gridCol>
                <a:gridCol w="1603062">
                  <a:extLst>
                    <a:ext uri="{9D8B030D-6E8A-4147-A177-3AD203B41FA5}">
                      <a16:colId xmlns:a16="http://schemas.microsoft.com/office/drawing/2014/main" val="3523843256"/>
                    </a:ext>
                  </a:extLst>
                </a:gridCol>
              </a:tblGrid>
              <a:tr h="14169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244964"/>
                  </a:ext>
                </a:extLst>
              </a:tr>
              <a:tr h="14169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</a:t>
                      </a:r>
                      <a:r>
                        <a:rPr lang="ko-KR" altLang="en-US" dirty="0"/>
                        <a:t>거울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658460"/>
                  </a:ext>
                </a:extLst>
              </a:tr>
              <a:tr h="14169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1061"/>
                  </a:ext>
                </a:extLst>
              </a:tr>
              <a:tr h="14169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66460"/>
                  </a:ext>
                </a:extLst>
              </a:tr>
            </a:tbl>
          </a:graphicData>
        </a:graphic>
      </p:graphicFrame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26FB229-AAFD-42EE-8AE5-F51A970D29B1}"/>
              </a:ext>
            </a:extLst>
          </p:cNvPr>
          <p:cNvSpPr/>
          <p:nvPr/>
        </p:nvSpPr>
        <p:spPr>
          <a:xfrm>
            <a:off x="2482519" y="1346314"/>
            <a:ext cx="612588" cy="509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3733B01-6C6C-46BF-9D39-98895E292943}"/>
              </a:ext>
            </a:extLst>
          </p:cNvPr>
          <p:cNvSpPr/>
          <p:nvPr/>
        </p:nvSpPr>
        <p:spPr>
          <a:xfrm>
            <a:off x="4139775" y="1338905"/>
            <a:ext cx="612588" cy="509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18C1F53A-022B-4F17-97A9-CF0F1766983A}"/>
              </a:ext>
            </a:extLst>
          </p:cNvPr>
          <p:cNvSpPr/>
          <p:nvPr/>
        </p:nvSpPr>
        <p:spPr>
          <a:xfrm>
            <a:off x="5715269" y="1372462"/>
            <a:ext cx="612588" cy="509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ADE8EAC2-AE42-4503-BE3D-BBFF8646D4FF}"/>
              </a:ext>
            </a:extLst>
          </p:cNvPr>
          <p:cNvSpPr/>
          <p:nvPr/>
        </p:nvSpPr>
        <p:spPr>
          <a:xfrm rot="5400000">
            <a:off x="7371464" y="5646824"/>
            <a:ext cx="595195" cy="3506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0556471B-0227-4D1C-8E1B-9BFDB56D15BF}"/>
              </a:ext>
            </a:extLst>
          </p:cNvPr>
          <p:cNvSpPr/>
          <p:nvPr/>
        </p:nvSpPr>
        <p:spPr>
          <a:xfrm rot="16200000">
            <a:off x="832830" y="2735228"/>
            <a:ext cx="612586" cy="509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A60EB2E-1999-4293-89C9-7F40085ABA6E}"/>
              </a:ext>
            </a:extLst>
          </p:cNvPr>
          <p:cNvSpPr/>
          <p:nvPr/>
        </p:nvSpPr>
        <p:spPr>
          <a:xfrm>
            <a:off x="2464631" y="2725362"/>
            <a:ext cx="612588" cy="59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2F66A306-7737-4920-83EF-6CA0D09AC795}"/>
              </a:ext>
            </a:extLst>
          </p:cNvPr>
          <p:cNvSpPr/>
          <p:nvPr/>
        </p:nvSpPr>
        <p:spPr>
          <a:xfrm rot="5400000">
            <a:off x="2491215" y="2847613"/>
            <a:ext cx="595195" cy="350695"/>
          </a:xfrm>
          <a:prstGeom prst="flowChartDecisio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C666193E-A524-4E8A-B75E-E063A77D075D}"/>
              </a:ext>
            </a:extLst>
          </p:cNvPr>
          <p:cNvSpPr/>
          <p:nvPr/>
        </p:nvSpPr>
        <p:spPr>
          <a:xfrm rot="5400000">
            <a:off x="5723965" y="2924153"/>
            <a:ext cx="595195" cy="3506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30" descr="남자">
            <a:extLst>
              <a:ext uri="{FF2B5EF4-FFF2-40B4-BE49-F238E27FC236}">
                <a16:creationId xmlns:a16="http://schemas.microsoft.com/office/drawing/2014/main" id="{847D6BAC-5CD3-4C02-9CCD-26FBF02F1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4863" y="5415645"/>
            <a:ext cx="804483" cy="804483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6E4179A1-8FD8-43E6-998B-1D94C1731805}"/>
              </a:ext>
            </a:extLst>
          </p:cNvPr>
          <p:cNvSpPr/>
          <p:nvPr/>
        </p:nvSpPr>
        <p:spPr>
          <a:xfrm>
            <a:off x="2224317" y="252821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79C10EE-B871-4610-B492-2C852C0204C1}"/>
              </a:ext>
            </a:extLst>
          </p:cNvPr>
          <p:cNvSpPr/>
          <p:nvPr/>
        </p:nvSpPr>
        <p:spPr>
          <a:xfrm>
            <a:off x="2219182" y="5218503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2693BF-F2B6-4B75-B880-D9A6662266EA}"/>
              </a:ext>
            </a:extLst>
          </p:cNvPr>
          <p:cNvSpPr/>
          <p:nvPr/>
        </p:nvSpPr>
        <p:spPr>
          <a:xfrm>
            <a:off x="8410314" y="5273954"/>
            <a:ext cx="877903" cy="1300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  <a:endParaRPr lang="en-US" altLang="ko-KR" dirty="0"/>
          </a:p>
          <a:p>
            <a:pPr algn="ctr"/>
            <a:r>
              <a:rPr lang="ko-KR" altLang="en-US" dirty="0"/>
              <a:t>골인</a:t>
            </a:r>
            <a:endParaRPr lang="en-US" altLang="ko-KR" dirty="0"/>
          </a:p>
          <a:p>
            <a:pPr algn="ctr"/>
            <a:r>
              <a:rPr lang="ko-KR" altLang="en-US" dirty="0"/>
              <a:t>지점</a:t>
            </a:r>
          </a:p>
        </p:txBody>
      </p:sp>
    </p:spTree>
    <p:extLst>
      <p:ext uri="{BB962C8B-B14F-4D97-AF65-F5344CB8AC3E}">
        <p14:creationId xmlns:p14="http://schemas.microsoft.com/office/powerpoint/2010/main" val="126202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23371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1-3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769201"/>
          <a:ext cx="255305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2330950"/>
          <a:ext cx="2553050" cy="193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마나스톤을</a:t>
                      </a:r>
                      <a:r>
                        <a:rPr lang="ko-KR" altLang="en-US" dirty="0"/>
                        <a:t> 척력으로 밀어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마법진</a:t>
                      </a:r>
                      <a:r>
                        <a:rPr lang="ko-KR" altLang="en-US" dirty="0"/>
                        <a:t> 위에 올려놓는다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0B07872-69EA-42DC-83F9-8DCE3D87A796}"/>
              </a:ext>
            </a:extLst>
          </p:cNvPr>
          <p:cNvGraphicFramePr>
            <a:graphicFrameLocks noGrp="1"/>
          </p:cNvGraphicFramePr>
          <p:nvPr/>
        </p:nvGraphicFramePr>
        <p:xfrm>
          <a:off x="359280" y="853517"/>
          <a:ext cx="8091375" cy="572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275">
                  <a:extLst>
                    <a:ext uri="{9D8B030D-6E8A-4147-A177-3AD203B41FA5}">
                      <a16:colId xmlns:a16="http://schemas.microsoft.com/office/drawing/2014/main" val="657980360"/>
                    </a:ext>
                  </a:extLst>
                </a:gridCol>
                <a:gridCol w="1618275">
                  <a:extLst>
                    <a:ext uri="{9D8B030D-6E8A-4147-A177-3AD203B41FA5}">
                      <a16:colId xmlns:a16="http://schemas.microsoft.com/office/drawing/2014/main" val="1233613731"/>
                    </a:ext>
                  </a:extLst>
                </a:gridCol>
                <a:gridCol w="1618275">
                  <a:extLst>
                    <a:ext uri="{9D8B030D-6E8A-4147-A177-3AD203B41FA5}">
                      <a16:colId xmlns:a16="http://schemas.microsoft.com/office/drawing/2014/main" val="947680174"/>
                    </a:ext>
                  </a:extLst>
                </a:gridCol>
                <a:gridCol w="1618275">
                  <a:extLst>
                    <a:ext uri="{9D8B030D-6E8A-4147-A177-3AD203B41FA5}">
                      <a16:colId xmlns:a16="http://schemas.microsoft.com/office/drawing/2014/main" val="2250992211"/>
                    </a:ext>
                  </a:extLst>
                </a:gridCol>
                <a:gridCol w="1618275">
                  <a:extLst>
                    <a:ext uri="{9D8B030D-6E8A-4147-A177-3AD203B41FA5}">
                      <a16:colId xmlns:a16="http://schemas.microsoft.com/office/drawing/2014/main" val="3523843256"/>
                    </a:ext>
                  </a:extLst>
                </a:gridCol>
              </a:tblGrid>
              <a:tr h="143035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244964"/>
                  </a:ext>
                </a:extLst>
              </a:tr>
              <a:tr h="143035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           </a:t>
                      </a:r>
                      <a:r>
                        <a:rPr lang="ko-KR" altLang="en-US" sz="1600" dirty="0"/>
                        <a:t>거울</a:t>
                      </a:r>
                    </a:p>
                  </a:txBody>
                  <a:tcPr marL="81211" marR="81211" marT="40606" marB="406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658460"/>
                  </a:ext>
                </a:extLst>
              </a:tr>
              <a:tr h="143035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1061"/>
                  </a:ext>
                </a:extLst>
              </a:tr>
              <a:tr h="143035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1211" marR="81211" marT="40606" marB="40606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66460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848C2887-A60A-431B-9339-49567958EB19}"/>
              </a:ext>
            </a:extLst>
          </p:cNvPr>
          <p:cNvSpPr/>
          <p:nvPr/>
        </p:nvSpPr>
        <p:spPr>
          <a:xfrm>
            <a:off x="2525413" y="1325461"/>
            <a:ext cx="618402" cy="514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9ABE5998-7980-4533-86DE-E6648E47E2A2}"/>
              </a:ext>
            </a:extLst>
          </p:cNvPr>
          <p:cNvSpPr/>
          <p:nvPr/>
        </p:nvSpPr>
        <p:spPr>
          <a:xfrm>
            <a:off x="4095766" y="1325461"/>
            <a:ext cx="618402" cy="514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DC73376A-B15F-4FEA-89A8-1E1FEBFE74F3}"/>
              </a:ext>
            </a:extLst>
          </p:cNvPr>
          <p:cNvSpPr/>
          <p:nvPr/>
        </p:nvSpPr>
        <p:spPr>
          <a:xfrm>
            <a:off x="5691208" y="1298247"/>
            <a:ext cx="618402" cy="514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5C5D1F35-D21F-4785-BE0C-8A5605F24E36}"/>
              </a:ext>
            </a:extLst>
          </p:cNvPr>
          <p:cNvSpPr/>
          <p:nvPr/>
        </p:nvSpPr>
        <p:spPr>
          <a:xfrm rot="5400000">
            <a:off x="7383751" y="5733328"/>
            <a:ext cx="600842" cy="354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892790D8-4A42-4974-B5C1-5F64EE3935F2}"/>
              </a:ext>
            </a:extLst>
          </p:cNvPr>
          <p:cNvSpPr/>
          <p:nvPr/>
        </p:nvSpPr>
        <p:spPr>
          <a:xfrm rot="16200000">
            <a:off x="759401" y="2716855"/>
            <a:ext cx="618400" cy="514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B3F4A9B-8F87-4CAF-ABEA-6A7CE6875C65}"/>
              </a:ext>
            </a:extLst>
          </p:cNvPr>
          <p:cNvSpPr/>
          <p:nvPr/>
        </p:nvSpPr>
        <p:spPr>
          <a:xfrm>
            <a:off x="2532558" y="2682254"/>
            <a:ext cx="618402" cy="600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E7B4167-6090-49B8-A413-C68B068C1383}"/>
              </a:ext>
            </a:extLst>
          </p:cNvPr>
          <p:cNvSpPr/>
          <p:nvPr/>
        </p:nvSpPr>
        <p:spPr>
          <a:xfrm>
            <a:off x="5494066" y="248511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496EF48-9409-485E-9B09-DB5FF8D296EA}"/>
              </a:ext>
            </a:extLst>
          </p:cNvPr>
          <p:cNvSpPr/>
          <p:nvPr/>
        </p:nvSpPr>
        <p:spPr>
          <a:xfrm>
            <a:off x="2243861" y="2440293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C8582821-6D87-44E9-A3B8-E8527B4106D8}"/>
              </a:ext>
            </a:extLst>
          </p:cNvPr>
          <p:cNvSpPr/>
          <p:nvPr/>
        </p:nvSpPr>
        <p:spPr>
          <a:xfrm rot="5400000">
            <a:off x="2491215" y="5620289"/>
            <a:ext cx="595195" cy="350695"/>
          </a:xfrm>
          <a:prstGeom prst="flowChartDecisio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D9C6B54C-5158-42DB-9D0D-505032530CC3}"/>
              </a:ext>
            </a:extLst>
          </p:cNvPr>
          <p:cNvSpPr/>
          <p:nvPr/>
        </p:nvSpPr>
        <p:spPr>
          <a:xfrm rot="5400000">
            <a:off x="5723965" y="2924153"/>
            <a:ext cx="595195" cy="3506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래픽 21" descr="남자">
            <a:extLst>
              <a:ext uri="{FF2B5EF4-FFF2-40B4-BE49-F238E27FC236}">
                <a16:creationId xmlns:a16="http://schemas.microsoft.com/office/drawing/2014/main" id="{EB868A75-2789-4C4D-AF73-76D8FC885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4863" y="2592615"/>
            <a:ext cx="804483" cy="80448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E8E480-2106-4A78-ABB5-7F4CDD4E8E75}"/>
              </a:ext>
            </a:extLst>
          </p:cNvPr>
          <p:cNvSpPr/>
          <p:nvPr/>
        </p:nvSpPr>
        <p:spPr>
          <a:xfrm>
            <a:off x="8450655" y="5273954"/>
            <a:ext cx="877903" cy="1300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  <a:endParaRPr lang="en-US" altLang="ko-KR" dirty="0"/>
          </a:p>
          <a:p>
            <a:pPr algn="ctr"/>
            <a:r>
              <a:rPr lang="ko-KR" altLang="en-US" dirty="0"/>
              <a:t>골인</a:t>
            </a:r>
            <a:endParaRPr lang="en-US" altLang="ko-KR" dirty="0"/>
          </a:p>
          <a:p>
            <a:pPr algn="ctr"/>
            <a:r>
              <a:rPr lang="ko-KR" altLang="en-US" dirty="0"/>
              <a:t>지점</a:t>
            </a:r>
          </a:p>
        </p:txBody>
      </p:sp>
    </p:spTree>
    <p:extLst>
      <p:ext uri="{BB962C8B-B14F-4D97-AF65-F5344CB8AC3E}">
        <p14:creationId xmlns:p14="http://schemas.microsoft.com/office/powerpoint/2010/main" val="215557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51292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06144"/>
              </p:ext>
            </p:extLst>
          </p:nvPr>
        </p:nvGraphicFramePr>
        <p:xfrm>
          <a:off x="9462781" y="769201"/>
          <a:ext cx="255305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06665"/>
              </p:ext>
            </p:extLst>
          </p:nvPr>
        </p:nvGraphicFramePr>
        <p:xfrm>
          <a:off x="9462781" y="2330950"/>
          <a:ext cx="2553050" cy="2479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거울을 향해 전이 기술을 시전하면 거울에 반사되어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마나스톤과</a:t>
                      </a:r>
                      <a:r>
                        <a:rPr lang="ko-KR" altLang="en-US" dirty="0"/>
                        <a:t> 플레이어가 전이된다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06528DE-5D92-4F37-815D-A0C815FE8CEA}"/>
              </a:ext>
            </a:extLst>
          </p:cNvPr>
          <p:cNvGraphicFramePr>
            <a:graphicFrameLocks noGrp="1"/>
          </p:cNvGraphicFramePr>
          <p:nvPr/>
        </p:nvGraphicFramePr>
        <p:xfrm>
          <a:off x="377505" y="900952"/>
          <a:ext cx="8015310" cy="566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62">
                  <a:extLst>
                    <a:ext uri="{9D8B030D-6E8A-4147-A177-3AD203B41FA5}">
                      <a16:colId xmlns:a16="http://schemas.microsoft.com/office/drawing/2014/main" val="657980360"/>
                    </a:ext>
                  </a:extLst>
                </a:gridCol>
                <a:gridCol w="1603062">
                  <a:extLst>
                    <a:ext uri="{9D8B030D-6E8A-4147-A177-3AD203B41FA5}">
                      <a16:colId xmlns:a16="http://schemas.microsoft.com/office/drawing/2014/main" val="1233613731"/>
                    </a:ext>
                  </a:extLst>
                </a:gridCol>
                <a:gridCol w="1603062">
                  <a:extLst>
                    <a:ext uri="{9D8B030D-6E8A-4147-A177-3AD203B41FA5}">
                      <a16:colId xmlns:a16="http://schemas.microsoft.com/office/drawing/2014/main" val="947680174"/>
                    </a:ext>
                  </a:extLst>
                </a:gridCol>
                <a:gridCol w="1603062">
                  <a:extLst>
                    <a:ext uri="{9D8B030D-6E8A-4147-A177-3AD203B41FA5}">
                      <a16:colId xmlns:a16="http://schemas.microsoft.com/office/drawing/2014/main" val="2250992211"/>
                    </a:ext>
                  </a:extLst>
                </a:gridCol>
                <a:gridCol w="1603062">
                  <a:extLst>
                    <a:ext uri="{9D8B030D-6E8A-4147-A177-3AD203B41FA5}">
                      <a16:colId xmlns:a16="http://schemas.microsoft.com/office/drawing/2014/main" val="3523843256"/>
                    </a:ext>
                  </a:extLst>
                </a:gridCol>
              </a:tblGrid>
              <a:tr h="14169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244964"/>
                  </a:ext>
                </a:extLst>
              </a:tr>
              <a:tr h="14169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</a:t>
                      </a:r>
                      <a:r>
                        <a:rPr lang="ko-KR" altLang="en-US" dirty="0"/>
                        <a:t>거울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658460"/>
                  </a:ext>
                </a:extLst>
              </a:tr>
              <a:tr h="14169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1061"/>
                  </a:ext>
                </a:extLst>
              </a:tr>
              <a:tr h="14169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66460"/>
                  </a:ext>
                </a:extLst>
              </a:tr>
            </a:tbl>
          </a:graphicData>
        </a:graphic>
      </p:graphicFrame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26FB229-AAFD-42EE-8AE5-F51A970D29B1}"/>
              </a:ext>
            </a:extLst>
          </p:cNvPr>
          <p:cNvSpPr/>
          <p:nvPr/>
        </p:nvSpPr>
        <p:spPr>
          <a:xfrm>
            <a:off x="2482519" y="1346314"/>
            <a:ext cx="612588" cy="509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3733B01-6C6C-46BF-9D39-98895E292943}"/>
              </a:ext>
            </a:extLst>
          </p:cNvPr>
          <p:cNvSpPr/>
          <p:nvPr/>
        </p:nvSpPr>
        <p:spPr>
          <a:xfrm>
            <a:off x="4139775" y="1338905"/>
            <a:ext cx="612588" cy="509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18C1F53A-022B-4F17-97A9-CF0F1766983A}"/>
              </a:ext>
            </a:extLst>
          </p:cNvPr>
          <p:cNvSpPr/>
          <p:nvPr/>
        </p:nvSpPr>
        <p:spPr>
          <a:xfrm>
            <a:off x="5715269" y="1372462"/>
            <a:ext cx="612588" cy="509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ADE8EAC2-AE42-4503-BE3D-BBFF8646D4FF}"/>
              </a:ext>
            </a:extLst>
          </p:cNvPr>
          <p:cNvSpPr/>
          <p:nvPr/>
        </p:nvSpPr>
        <p:spPr>
          <a:xfrm rot="5400000">
            <a:off x="7371464" y="5646824"/>
            <a:ext cx="595195" cy="3506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0556471B-0227-4D1C-8E1B-9BFDB56D15BF}"/>
              </a:ext>
            </a:extLst>
          </p:cNvPr>
          <p:cNvSpPr/>
          <p:nvPr/>
        </p:nvSpPr>
        <p:spPr>
          <a:xfrm rot="16200000">
            <a:off x="832830" y="2735228"/>
            <a:ext cx="612586" cy="509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A60EB2E-1999-4293-89C9-7F40085ABA6E}"/>
              </a:ext>
            </a:extLst>
          </p:cNvPr>
          <p:cNvSpPr/>
          <p:nvPr/>
        </p:nvSpPr>
        <p:spPr>
          <a:xfrm>
            <a:off x="2464631" y="2725362"/>
            <a:ext cx="612588" cy="59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E4179A1-8FD8-43E6-998B-1D94C1731805}"/>
              </a:ext>
            </a:extLst>
          </p:cNvPr>
          <p:cNvSpPr/>
          <p:nvPr/>
        </p:nvSpPr>
        <p:spPr>
          <a:xfrm>
            <a:off x="5375449" y="2486421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79C10EE-B871-4610-B492-2C852C0204C1}"/>
              </a:ext>
            </a:extLst>
          </p:cNvPr>
          <p:cNvSpPr/>
          <p:nvPr/>
        </p:nvSpPr>
        <p:spPr>
          <a:xfrm>
            <a:off x="7321111" y="2486421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87B9DEFA-B532-482E-80A9-3FFC1A9FE6E7}"/>
              </a:ext>
            </a:extLst>
          </p:cNvPr>
          <p:cNvSpPr/>
          <p:nvPr/>
        </p:nvSpPr>
        <p:spPr>
          <a:xfrm rot="5400000">
            <a:off x="2491215" y="5620289"/>
            <a:ext cx="595195" cy="350695"/>
          </a:xfrm>
          <a:prstGeom prst="flowChartDecisio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B9F1D5F9-F4F8-47AD-AB0C-0534DA41197C}"/>
              </a:ext>
            </a:extLst>
          </p:cNvPr>
          <p:cNvSpPr/>
          <p:nvPr/>
        </p:nvSpPr>
        <p:spPr>
          <a:xfrm rot="5400000">
            <a:off x="2482049" y="2847610"/>
            <a:ext cx="595195" cy="350695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남자">
            <a:extLst>
              <a:ext uri="{FF2B5EF4-FFF2-40B4-BE49-F238E27FC236}">
                <a16:creationId xmlns:a16="http://schemas.microsoft.com/office/drawing/2014/main" id="{C65F1276-1FF3-4C3B-9886-32FF29915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321" y="2587614"/>
            <a:ext cx="804483" cy="804483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96D76AF7-7396-4CE7-9B4D-6FB448C4BBA1}"/>
              </a:ext>
            </a:extLst>
          </p:cNvPr>
          <p:cNvSpPr/>
          <p:nvPr/>
        </p:nvSpPr>
        <p:spPr>
          <a:xfrm>
            <a:off x="7274779" y="532743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5F17D8-B2A5-4DAB-903B-B5352050E4EB}"/>
              </a:ext>
            </a:extLst>
          </p:cNvPr>
          <p:cNvSpPr/>
          <p:nvPr/>
        </p:nvSpPr>
        <p:spPr>
          <a:xfrm>
            <a:off x="8410314" y="5273954"/>
            <a:ext cx="877903" cy="1300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  <a:endParaRPr lang="en-US" altLang="ko-KR" dirty="0"/>
          </a:p>
          <a:p>
            <a:pPr algn="ctr"/>
            <a:r>
              <a:rPr lang="ko-KR" altLang="en-US" dirty="0"/>
              <a:t>골인</a:t>
            </a:r>
            <a:endParaRPr lang="en-US" altLang="ko-KR" dirty="0"/>
          </a:p>
          <a:p>
            <a:pPr algn="ctr"/>
            <a:r>
              <a:rPr lang="ko-KR" altLang="en-US" dirty="0"/>
              <a:t>지점</a:t>
            </a:r>
          </a:p>
        </p:txBody>
      </p:sp>
    </p:spTree>
    <p:extLst>
      <p:ext uri="{BB962C8B-B14F-4D97-AF65-F5344CB8AC3E}">
        <p14:creationId xmlns:p14="http://schemas.microsoft.com/office/powerpoint/2010/main" val="308027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49865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1-5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01955"/>
              </p:ext>
            </p:extLst>
          </p:nvPr>
        </p:nvGraphicFramePr>
        <p:xfrm>
          <a:off x="9462781" y="769201"/>
          <a:ext cx="255305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66506"/>
              </p:ext>
            </p:extLst>
          </p:nvPr>
        </p:nvGraphicFramePr>
        <p:xfrm>
          <a:off x="9462781" y="2330950"/>
          <a:ext cx="255305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06528DE-5D92-4F37-815D-A0C815FE8CEA}"/>
              </a:ext>
            </a:extLst>
          </p:cNvPr>
          <p:cNvGraphicFramePr>
            <a:graphicFrameLocks noGrp="1"/>
          </p:cNvGraphicFramePr>
          <p:nvPr/>
        </p:nvGraphicFramePr>
        <p:xfrm>
          <a:off x="377505" y="900952"/>
          <a:ext cx="8015310" cy="566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62">
                  <a:extLst>
                    <a:ext uri="{9D8B030D-6E8A-4147-A177-3AD203B41FA5}">
                      <a16:colId xmlns:a16="http://schemas.microsoft.com/office/drawing/2014/main" val="657980360"/>
                    </a:ext>
                  </a:extLst>
                </a:gridCol>
                <a:gridCol w="1603062">
                  <a:extLst>
                    <a:ext uri="{9D8B030D-6E8A-4147-A177-3AD203B41FA5}">
                      <a16:colId xmlns:a16="http://schemas.microsoft.com/office/drawing/2014/main" val="1233613731"/>
                    </a:ext>
                  </a:extLst>
                </a:gridCol>
                <a:gridCol w="1603062">
                  <a:extLst>
                    <a:ext uri="{9D8B030D-6E8A-4147-A177-3AD203B41FA5}">
                      <a16:colId xmlns:a16="http://schemas.microsoft.com/office/drawing/2014/main" val="947680174"/>
                    </a:ext>
                  </a:extLst>
                </a:gridCol>
                <a:gridCol w="1603062">
                  <a:extLst>
                    <a:ext uri="{9D8B030D-6E8A-4147-A177-3AD203B41FA5}">
                      <a16:colId xmlns:a16="http://schemas.microsoft.com/office/drawing/2014/main" val="2250992211"/>
                    </a:ext>
                  </a:extLst>
                </a:gridCol>
                <a:gridCol w="1603062">
                  <a:extLst>
                    <a:ext uri="{9D8B030D-6E8A-4147-A177-3AD203B41FA5}">
                      <a16:colId xmlns:a16="http://schemas.microsoft.com/office/drawing/2014/main" val="3523843256"/>
                    </a:ext>
                  </a:extLst>
                </a:gridCol>
              </a:tblGrid>
              <a:tr h="14169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244964"/>
                  </a:ext>
                </a:extLst>
              </a:tr>
              <a:tr h="14169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</a:t>
                      </a:r>
                      <a:r>
                        <a:rPr lang="ko-KR" altLang="en-US" dirty="0"/>
                        <a:t>거울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658460"/>
                  </a:ext>
                </a:extLst>
              </a:tr>
              <a:tr h="14169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1061"/>
                  </a:ext>
                </a:extLst>
              </a:tr>
              <a:tr h="14169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66460"/>
                  </a:ext>
                </a:extLst>
              </a:tr>
            </a:tbl>
          </a:graphicData>
        </a:graphic>
      </p:graphicFrame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26FB229-AAFD-42EE-8AE5-F51A970D29B1}"/>
              </a:ext>
            </a:extLst>
          </p:cNvPr>
          <p:cNvSpPr/>
          <p:nvPr/>
        </p:nvSpPr>
        <p:spPr>
          <a:xfrm>
            <a:off x="2482519" y="1346314"/>
            <a:ext cx="612588" cy="509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3733B01-6C6C-46BF-9D39-98895E292943}"/>
              </a:ext>
            </a:extLst>
          </p:cNvPr>
          <p:cNvSpPr/>
          <p:nvPr/>
        </p:nvSpPr>
        <p:spPr>
          <a:xfrm>
            <a:off x="4139775" y="1338905"/>
            <a:ext cx="612588" cy="509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18C1F53A-022B-4F17-97A9-CF0F1766983A}"/>
              </a:ext>
            </a:extLst>
          </p:cNvPr>
          <p:cNvSpPr/>
          <p:nvPr/>
        </p:nvSpPr>
        <p:spPr>
          <a:xfrm>
            <a:off x="5715269" y="1372462"/>
            <a:ext cx="612588" cy="509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ADE8EAC2-AE42-4503-BE3D-BBFF8646D4FF}"/>
              </a:ext>
            </a:extLst>
          </p:cNvPr>
          <p:cNvSpPr/>
          <p:nvPr/>
        </p:nvSpPr>
        <p:spPr>
          <a:xfrm rot="5400000">
            <a:off x="5723964" y="2847610"/>
            <a:ext cx="595195" cy="3506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0556471B-0227-4D1C-8E1B-9BFDB56D15BF}"/>
              </a:ext>
            </a:extLst>
          </p:cNvPr>
          <p:cNvSpPr/>
          <p:nvPr/>
        </p:nvSpPr>
        <p:spPr>
          <a:xfrm rot="16200000">
            <a:off x="832830" y="2735228"/>
            <a:ext cx="612586" cy="509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A60EB2E-1999-4293-89C9-7F40085ABA6E}"/>
              </a:ext>
            </a:extLst>
          </p:cNvPr>
          <p:cNvSpPr/>
          <p:nvPr/>
        </p:nvSpPr>
        <p:spPr>
          <a:xfrm>
            <a:off x="2464631" y="2725362"/>
            <a:ext cx="612588" cy="59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87B9DEFA-B532-482E-80A9-3FFC1A9FE6E7}"/>
              </a:ext>
            </a:extLst>
          </p:cNvPr>
          <p:cNvSpPr/>
          <p:nvPr/>
        </p:nvSpPr>
        <p:spPr>
          <a:xfrm rot="5400000">
            <a:off x="2491215" y="5620289"/>
            <a:ext cx="595195" cy="350695"/>
          </a:xfrm>
          <a:prstGeom prst="flowChartDecisio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B9F1D5F9-F4F8-47AD-AB0C-0534DA41197C}"/>
              </a:ext>
            </a:extLst>
          </p:cNvPr>
          <p:cNvSpPr/>
          <p:nvPr/>
        </p:nvSpPr>
        <p:spPr>
          <a:xfrm rot="5400000">
            <a:off x="2482049" y="2847610"/>
            <a:ext cx="595195" cy="350695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남자">
            <a:extLst>
              <a:ext uri="{FF2B5EF4-FFF2-40B4-BE49-F238E27FC236}">
                <a16:creationId xmlns:a16="http://schemas.microsoft.com/office/drawing/2014/main" id="{C65F1276-1FF3-4C3B-9886-32FF29915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9414" y="5420288"/>
            <a:ext cx="804483" cy="80448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198D0A-869F-42F9-BF4E-49C6FE604D40}"/>
              </a:ext>
            </a:extLst>
          </p:cNvPr>
          <p:cNvSpPr/>
          <p:nvPr/>
        </p:nvSpPr>
        <p:spPr>
          <a:xfrm>
            <a:off x="8410314" y="5273954"/>
            <a:ext cx="877903" cy="1300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  <a:endParaRPr lang="en-US" altLang="ko-KR" dirty="0"/>
          </a:p>
          <a:p>
            <a:pPr algn="ctr"/>
            <a:r>
              <a:rPr lang="ko-KR" altLang="en-US" dirty="0"/>
              <a:t>골인</a:t>
            </a:r>
            <a:endParaRPr lang="en-US" altLang="ko-KR" dirty="0"/>
          </a:p>
          <a:p>
            <a:pPr algn="ctr"/>
            <a:r>
              <a:rPr lang="ko-KR" altLang="en-US" dirty="0"/>
              <a:t>지점</a:t>
            </a:r>
          </a:p>
        </p:txBody>
      </p:sp>
    </p:spTree>
    <p:extLst>
      <p:ext uri="{BB962C8B-B14F-4D97-AF65-F5344CB8AC3E}">
        <p14:creationId xmlns:p14="http://schemas.microsoft.com/office/powerpoint/2010/main" val="319020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60732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33777"/>
              </p:ext>
            </p:extLst>
          </p:nvPr>
        </p:nvGraphicFramePr>
        <p:xfrm>
          <a:off x="9462781" y="769201"/>
          <a:ext cx="255305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포탑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포탑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8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마법진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8722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39699"/>
              </p:ext>
            </p:extLst>
          </p:nvPr>
        </p:nvGraphicFramePr>
        <p:xfrm>
          <a:off x="9462781" y="2770887"/>
          <a:ext cx="2553050" cy="3571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※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마법진은현재는</a:t>
                      </a:r>
                      <a:r>
                        <a:rPr lang="ko-KR" altLang="en-US" dirty="0"/>
                        <a:t> 비활성화 상태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 err="1"/>
                        <a:t>마나스톤을</a:t>
                      </a:r>
                      <a:r>
                        <a:rPr lang="ko-KR" altLang="en-US" dirty="0"/>
                        <a:t> 올려 활성화하면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 err="1"/>
                        <a:t>번포탑</a:t>
                      </a:r>
                      <a:r>
                        <a:rPr lang="ko-KR" altLang="en-US" dirty="0"/>
                        <a:t> 앞의 문이 열리고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 err="1"/>
                        <a:t>번포탑</a:t>
                      </a:r>
                      <a:r>
                        <a:rPr lang="ko-KR" altLang="en-US" dirty="0"/>
                        <a:t> 앞의 문이 닫힌다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※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점선은 유리벽을 뜻하며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목표지점 앞의 벽은 유리벽이다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556EECA-D2FD-4DF9-940F-E8B6080F9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3510"/>
              </p:ext>
            </p:extLst>
          </p:nvPr>
        </p:nvGraphicFramePr>
        <p:xfrm>
          <a:off x="327677" y="719536"/>
          <a:ext cx="8372568" cy="456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28">
                  <a:extLst>
                    <a:ext uri="{9D8B030D-6E8A-4147-A177-3AD203B41FA5}">
                      <a16:colId xmlns:a16="http://schemas.microsoft.com/office/drawing/2014/main" val="69935744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771756212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93505104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59981320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370592268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4282758793"/>
                    </a:ext>
                  </a:extLst>
                </a:gridCol>
              </a:tblGrid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99556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02118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741942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26004"/>
                  </a:ext>
                </a:extLst>
              </a:tr>
            </a:tbl>
          </a:graphicData>
        </a:graphic>
      </p:graphicFrame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CFC2295-A557-4990-B6E4-923E58286570}"/>
              </a:ext>
            </a:extLst>
          </p:cNvPr>
          <p:cNvSpPr/>
          <p:nvPr/>
        </p:nvSpPr>
        <p:spPr>
          <a:xfrm>
            <a:off x="205695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1A4F53C-1851-4041-98A0-EC03CC0F50A6}"/>
              </a:ext>
            </a:extLst>
          </p:cNvPr>
          <p:cNvSpPr/>
          <p:nvPr/>
        </p:nvSpPr>
        <p:spPr>
          <a:xfrm>
            <a:off x="3412424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174498F1-4166-4263-A7CE-9E43E7E814AF}"/>
              </a:ext>
            </a:extLst>
          </p:cNvPr>
          <p:cNvSpPr/>
          <p:nvPr/>
        </p:nvSpPr>
        <p:spPr>
          <a:xfrm>
            <a:off x="487468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93C6CE2-756C-49C1-9276-840F1A8CDB46}"/>
              </a:ext>
            </a:extLst>
          </p:cNvPr>
          <p:cNvSpPr/>
          <p:nvPr/>
        </p:nvSpPr>
        <p:spPr>
          <a:xfrm>
            <a:off x="6239686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A9106D4-6C17-4897-8679-94DF79EEC766}"/>
              </a:ext>
            </a:extLst>
          </p:cNvPr>
          <p:cNvSpPr/>
          <p:nvPr/>
        </p:nvSpPr>
        <p:spPr>
          <a:xfrm>
            <a:off x="765710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C93FC3EE-5E6E-426E-A29D-01A89FAE97A2}"/>
              </a:ext>
            </a:extLst>
          </p:cNvPr>
          <p:cNvSpPr/>
          <p:nvPr/>
        </p:nvSpPr>
        <p:spPr>
          <a:xfrm rot="16200000">
            <a:off x="685057" y="2040274"/>
            <a:ext cx="795854" cy="850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5112F1FE-3E32-4A89-B673-52168E257860}"/>
              </a:ext>
            </a:extLst>
          </p:cNvPr>
          <p:cNvSpPr/>
          <p:nvPr/>
        </p:nvSpPr>
        <p:spPr>
          <a:xfrm rot="16200000">
            <a:off x="685057" y="3171367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2F60ED05-48F5-4020-933B-881751128803}"/>
              </a:ext>
            </a:extLst>
          </p:cNvPr>
          <p:cNvSpPr/>
          <p:nvPr/>
        </p:nvSpPr>
        <p:spPr>
          <a:xfrm rot="16200000">
            <a:off x="685056" y="4310164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9D0DA616-A36A-4C68-ADE2-8BE200D73A94}"/>
              </a:ext>
            </a:extLst>
          </p:cNvPr>
          <p:cNvSpPr/>
          <p:nvPr/>
        </p:nvSpPr>
        <p:spPr>
          <a:xfrm rot="5400000">
            <a:off x="7692589" y="459437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188DA35B-187F-4C98-93F4-46D850353138}"/>
              </a:ext>
            </a:extLst>
          </p:cNvPr>
          <p:cNvSpPr/>
          <p:nvPr/>
        </p:nvSpPr>
        <p:spPr>
          <a:xfrm rot="5400000">
            <a:off x="7755453" y="229171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12B30889-029B-44D0-9070-353A357D8843}"/>
              </a:ext>
            </a:extLst>
          </p:cNvPr>
          <p:cNvSpPr/>
          <p:nvPr/>
        </p:nvSpPr>
        <p:spPr>
          <a:xfrm rot="5400000">
            <a:off x="3514188" y="4566140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39B24D49-BA82-43AB-89CC-AB6CEE068A1B}"/>
              </a:ext>
            </a:extLst>
          </p:cNvPr>
          <p:cNvSpPr/>
          <p:nvPr/>
        </p:nvSpPr>
        <p:spPr>
          <a:xfrm rot="5400000">
            <a:off x="2158714" y="2292823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02F1D61D-0829-4C93-9845-2F52A3DDF199}"/>
              </a:ext>
            </a:extLst>
          </p:cNvPr>
          <p:cNvSpPr/>
          <p:nvPr/>
        </p:nvSpPr>
        <p:spPr>
          <a:xfrm rot="5400000">
            <a:off x="4976444" y="2264766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남자">
            <a:extLst>
              <a:ext uri="{FF2B5EF4-FFF2-40B4-BE49-F238E27FC236}">
                <a16:creationId xmlns:a16="http://schemas.microsoft.com/office/drawing/2014/main" id="{C81EC134-FC74-4798-AD05-391402808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4678" y="5449350"/>
            <a:ext cx="792348" cy="79584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E3101E40-3EDF-44D7-A54B-8D282CC60E56}"/>
              </a:ext>
            </a:extLst>
          </p:cNvPr>
          <p:cNvSpPr/>
          <p:nvPr/>
        </p:nvSpPr>
        <p:spPr>
          <a:xfrm>
            <a:off x="4963263" y="3309830"/>
            <a:ext cx="530655" cy="57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897945-6D77-408D-9014-609C37BCDBF1}"/>
              </a:ext>
            </a:extLst>
          </p:cNvPr>
          <p:cNvSpPr/>
          <p:nvPr/>
        </p:nvSpPr>
        <p:spPr>
          <a:xfrm>
            <a:off x="6410157" y="5524337"/>
            <a:ext cx="2175269" cy="79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이전단계로</a:t>
            </a:r>
            <a:endParaRPr lang="en-US" altLang="ko-KR" dirty="0"/>
          </a:p>
          <a:p>
            <a:pPr algn="ctr"/>
            <a:r>
              <a:rPr lang="ko-KR" altLang="en-US" dirty="0" err="1"/>
              <a:t>부터의</a:t>
            </a:r>
            <a:r>
              <a:rPr lang="ko-KR" altLang="en-US" dirty="0"/>
              <a:t> 통로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5848F638-3DFF-4A3F-A6A3-6BCF1CB4E446}"/>
              </a:ext>
            </a:extLst>
          </p:cNvPr>
          <p:cNvSpPr/>
          <p:nvPr/>
        </p:nvSpPr>
        <p:spPr>
          <a:xfrm rot="5400000">
            <a:off x="4976443" y="457887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591EDDB-E1E4-4E94-A0DD-624D85E1A99B}"/>
              </a:ext>
            </a:extLst>
          </p:cNvPr>
          <p:cNvCxnSpPr>
            <a:cxnSpLocks/>
            <a:stCxn id="46" idx="1"/>
            <a:endCxn id="44" idx="3"/>
          </p:cNvCxnSpPr>
          <p:nvPr/>
        </p:nvCxnSpPr>
        <p:spPr>
          <a:xfrm flipH="1" flipV="1">
            <a:off x="5667026" y="5847274"/>
            <a:ext cx="743131" cy="74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1C7757-1C1B-4634-80EC-1BE1E49F2DAA}"/>
              </a:ext>
            </a:extLst>
          </p:cNvPr>
          <p:cNvSpPr/>
          <p:nvPr/>
        </p:nvSpPr>
        <p:spPr>
          <a:xfrm>
            <a:off x="8691319" y="1858523"/>
            <a:ext cx="637240" cy="11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목표지점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5DB35FC-9C21-452D-9BE6-FCC160490CEE}"/>
              </a:ext>
            </a:extLst>
          </p:cNvPr>
          <p:cNvSpPr/>
          <p:nvPr/>
        </p:nvSpPr>
        <p:spPr>
          <a:xfrm>
            <a:off x="351981" y="193337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57AB545-4B4F-44CE-A9C4-10D89106D479}"/>
              </a:ext>
            </a:extLst>
          </p:cNvPr>
          <p:cNvSpPr/>
          <p:nvPr/>
        </p:nvSpPr>
        <p:spPr>
          <a:xfrm>
            <a:off x="1895118" y="758543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318A1CB-21B8-4DA6-99B6-C895140CC72C}"/>
              </a:ext>
            </a:extLst>
          </p:cNvPr>
          <p:cNvSpPr/>
          <p:nvPr/>
        </p:nvSpPr>
        <p:spPr>
          <a:xfrm>
            <a:off x="4631898" y="3103341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4984D5A-6A9B-4CA0-8014-32C17DA03BDE}"/>
              </a:ext>
            </a:extLst>
          </p:cNvPr>
          <p:cNvSpPr/>
          <p:nvPr/>
        </p:nvSpPr>
        <p:spPr>
          <a:xfrm>
            <a:off x="3357374" y="776103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00EE349-E7C4-4895-914D-CB82CC590C3D}"/>
              </a:ext>
            </a:extLst>
          </p:cNvPr>
          <p:cNvSpPr/>
          <p:nvPr/>
        </p:nvSpPr>
        <p:spPr>
          <a:xfrm>
            <a:off x="5942653" y="73859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6539862-5496-4EC5-8689-CDD6654C9AAA}"/>
              </a:ext>
            </a:extLst>
          </p:cNvPr>
          <p:cNvSpPr/>
          <p:nvPr/>
        </p:nvSpPr>
        <p:spPr>
          <a:xfrm>
            <a:off x="351981" y="4225541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5C47C6D-0A80-4335-901D-97C8130FEBA2}"/>
              </a:ext>
            </a:extLst>
          </p:cNvPr>
          <p:cNvSpPr/>
          <p:nvPr/>
        </p:nvSpPr>
        <p:spPr>
          <a:xfrm>
            <a:off x="326364" y="3094944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2C29F8F-266B-462C-80C4-93B7D3EE8EF9}"/>
              </a:ext>
            </a:extLst>
          </p:cNvPr>
          <p:cNvSpPr/>
          <p:nvPr/>
        </p:nvSpPr>
        <p:spPr>
          <a:xfrm>
            <a:off x="7512345" y="797794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531329D-EB47-4334-AB53-0B7FD75A7E1F}"/>
              </a:ext>
            </a:extLst>
          </p:cNvPr>
          <p:cNvSpPr/>
          <p:nvPr/>
        </p:nvSpPr>
        <p:spPr>
          <a:xfrm>
            <a:off x="4704043" y="79779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119B8D1-3A83-490A-BC32-EAEAFC549AF2}"/>
              </a:ext>
            </a:extLst>
          </p:cNvPr>
          <p:cNvSpPr/>
          <p:nvPr/>
        </p:nvSpPr>
        <p:spPr>
          <a:xfrm>
            <a:off x="1940634" y="1964630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382F7BC-9D6F-4503-8BAA-4AD5DA0BFCDF}"/>
              </a:ext>
            </a:extLst>
          </p:cNvPr>
          <p:cNvSpPr/>
          <p:nvPr/>
        </p:nvSpPr>
        <p:spPr>
          <a:xfrm>
            <a:off x="4752363" y="199863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9EEB846-1E3D-4187-8BE9-0BB6C91B0037}"/>
              </a:ext>
            </a:extLst>
          </p:cNvPr>
          <p:cNvSpPr/>
          <p:nvPr/>
        </p:nvSpPr>
        <p:spPr>
          <a:xfrm>
            <a:off x="3293751" y="4275526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7CA65A7-A74C-44B4-9452-7036D5A7B0C9}"/>
              </a:ext>
            </a:extLst>
          </p:cNvPr>
          <p:cNvSpPr/>
          <p:nvPr/>
        </p:nvSpPr>
        <p:spPr>
          <a:xfrm>
            <a:off x="4766121" y="427552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CD2EBC3-B033-4817-A831-A211CB95D85F}"/>
              </a:ext>
            </a:extLst>
          </p:cNvPr>
          <p:cNvSpPr/>
          <p:nvPr/>
        </p:nvSpPr>
        <p:spPr>
          <a:xfrm>
            <a:off x="7564154" y="4215321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D492EFB-1396-4CE2-90BF-43A17E576012}"/>
              </a:ext>
            </a:extLst>
          </p:cNvPr>
          <p:cNvSpPr/>
          <p:nvPr/>
        </p:nvSpPr>
        <p:spPr>
          <a:xfrm>
            <a:off x="7564092" y="199863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8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047CC5-B732-4410-B1DC-F56154FB5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75980"/>
              </p:ext>
            </p:extLst>
          </p:nvPr>
        </p:nvGraphicFramePr>
        <p:xfrm>
          <a:off x="1717387" y="1859840"/>
          <a:ext cx="6973925" cy="342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785">
                  <a:extLst>
                    <a:ext uri="{9D8B030D-6E8A-4147-A177-3AD203B41FA5}">
                      <a16:colId xmlns:a16="http://schemas.microsoft.com/office/drawing/2014/main" val="1604774961"/>
                    </a:ext>
                  </a:extLst>
                </a:gridCol>
                <a:gridCol w="1394785">
                  <a:extLst>
                    <a:ext uri="{9D8B030D-6E8A-4147-A177-3AD203B41FA5}">
                      <a16:colId xmlns:a16="http://schemas.microsoft.com/office/drawing/2014/main" val="3202045724"/>
                    </a:ext>
                  </a:extLst>
                </a:gridCol>
                <a:gridCol w="1394785">
                  <a:extLst>
                    <a:ext uri="{9D8B030D-6E8A-4147-A177-3AD203B41FA5}">
                      <a16:colId xmlns:a16="http://schemas.microsoft.com/office/drawing/2014/main" val="420264219"/>
                    </a:ext>
                  </a:extLst>
                </a:gridCol>
                <a:gridCol w="1394785">
                  <a:extLst>
                    <a:ext uri="{9D8B030D-6E8A-4147-A177-3AD203B41FA5}">
                      <a16:colId xmlns:a16="http://schemas.microsoft.com/office/drawing/2014/main" val="3472777249"/>
                    </a:ext>
                  </a:extLst>
                </a:gridCol>
                <a:gridCol w="1394785">
                  <a:extLst>
                    <a:ext uri="{9D8B030D-6E8A-4147-A177-3AD203B41FA5}">
                      <a16:colId xmlns:a16="http://schemas.microsoft.com/office/drawing/2014/main" val="4021202759"/>
                    </a:ext>
                  </a:extLst>
                </a:gridCol>
              </a:tblGrid>
              <a:tr h="1140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36338"/>
                  </a:ext>
                </a:extLst>
              </a:tr>
              <a:tr h="1140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921274"/>
                  </a:ext>
                </a:extLst>
              </a:tr>
              <a:tr h="1140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66934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/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15588"/>
              </p:ext>
            </p:extLst>
          </p:nvPr>
        </p:nvGraphicFramePr>
        <p:xfrm>
          <a:off x="9462781" y="738231"/>
          <a:ext cx="2553050" cy="5674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※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빨간색네모칸으로</a:t>
                      </a:r>
                      <a:r>
                        <a:rPr lang="ko-KR" altLang="en-US" dirty="0"/>
                        <a:t> 표시된 곳의 각 천장의 중앙에는 거울이 </a:t>
                      </a:r>
                      <a:r>
                        <a:rPr lang="ko-KR" altLang="en-US" dirty="0" err="1"/>
                        <a:t>부착되어있다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※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거울은 전이기술과 인력기술을 반사하며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척력기술과 전이폭탄기술은 효과가 없다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※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dirty="0"/>
                        <a:t>十</a:t>
                      </a:r>
                      <a:r>
                        <a:rPr lang="ko-KR" altLang="en-US" dirty="0"/>
                        <a:t>모양으로 </a:t>
                      </a:r>
                      <a:r>
                        <a:rPr lang="ko-KR" altLang="en-US" dirty="0" err="1"/>
                        <a:t>네모칸이</a:t>
                      </a:r>
                      <a:r>
                        <a:rPr lang="ko-KR" altLang="en-US" dirty="0"/>
                        <a:t> 겹치는 부분엔 벽이 있어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대각선으로 기술을 </a:t>
                      </a:r>
                      <a:r>
                        <a:rPr lang="ko-KR" altLang="en-US" dirty="0" err="1"/>
                        <a:t>사용하는것은</a:t>
                      </a:r>
                      <a:r>
                        <a:rPr lang="ko-KR" altLang="en-US" dirty="0"/>
                        <a:t> 불가능하다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7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※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제일 아래의 빨간색 선 부분에는 벽이 없다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2185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556EECA-D2FD-4DF9-940F-E8B6080F91B5}"/>
              </a:ext>
            </a:extLst>
          </p:cNvPr>
          <p:cNvGraphicFramePr>
            <a:graphicFrameLocks noGrp="1"/>
          </p:cNvGraphicFramePr>
          <p:nvPr/>
        </p:nvGraphicFramePr>
        <p:xfrm>
          <a:off x="327677" y="719536"/>
          <a:ext cx="8372568" cy="456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28">
                  <a:extLst>
                    <a:ext uri="{9D8B030D-6E8A-4147-A177-3AD203B41FA5}">
                      <a16:colId xmlns:a16="http://schemas.microsoft.com/office/drawing/2014/main" val="69935744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771756212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93505104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59981320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370592268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4282758793"/>
                    </a:ext>
                  </a:extLst>
                </a:gridCol>
              </a:tblGrid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99556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02118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741942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26004"/>
                  </a:ext>
                </a:extLst>
              </a:tr>
            </a:tbl>
          </a:graphicData>
        </a:graphic>
      </p:graphicFrame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CFC2295-A557-4990-B6E4-923E58286570}"/>
              </a:ext>
            </a:extLst>
          </p:cNvPr>
          <p:cNvSpPr/>
          <p:nvPr/>
        </p:nvSpPr>
        <p:spPr>
          <a:xfrm>
            <a:off x="205695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1A4F53C-1851-4041-98A0-EC03CC0F50A6}"/>
              </a:ext>
            </a:extLst>
          </p:cNvPr>
          <p:cNvSpPr/>
          <p:nvPr/>
        </p:nvSpPr>
        <p:spPr>
          <a:xfrm>
            <a:off x="3412424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174498F1-4166-4263-A7CE-9E43E7E814AF}"/>
              </a:ext>
            </a:extLst>
          </p:cNvPr>
          <p:cNvSpPr/>
          <p:nvPr/>
        </p:nvSpPr>
        <p:spPr>
          <a:xfrm>
            <a:off x="487468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93C6CE2-756C-49C1-9276-840F1A8CDB46}"/>
              </a:ext>
            </a:extLst>
          </p:cNvPr>
          <p:cNvSpPr/>
          <p:nvPr/>
        </p:nvSpPr>
        <p:spPr>
          <a:xfrm>
            <a:off x="6239686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A9106D4-6C17-4897-8679-94DF79EEC766}"/>
              </a:ext>
            </a:extLst>
          </p:cNvPr>
          <p:cNvSpPr/>
          <p:nvPr/>
        </p:nvSpPr>
        <p:spPr>
          <a:xfrm>
            <a:off x="765710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C93FC3EE-5E6E-426E-A29D-01A89FAE97A2}"/>
              </a:ext>
            </a:extLst>
          </p:cNvPr>
          <p:cNvSpPr/>
          <p:nvPr/>
        </p:nvSpPr>
        <p:spPr>
          <a:xfrm rot="16200000">
            <a:off x="685057" y="2040274"/>
            <a:ext cx="795854" cy="850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5112F1FE-3E32-4A89-B673-52168E257860}"/>
              </a:ext>
            </a:extLst>
          </p:cNvPr>
          <p:cNvSpPr/>
          <p:nvPr/>
        </p:nvSpPr>
        <p:spPr>
          <a:xfrm rot="16200000">
            <a:off x="685057" y="3171367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2F60ED05-48F5-4020-933B-881751128803}"/>
              </a:ext>
            </a:extLst>
          </p:cNvPr>
          <p:cNvSpPr/>
          <p:nvPr/>
        </p:nvSpPr>
        <p:spPr>
          <a:xfrm rot="16200000">
            <a:off x="685056" y="4310164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9D0DA616-A36A-4C68-ADE2-8BE200D73A94}"/>
              </a:ext>
            </a:extLst>
          </p:cNvPr>
          <p:cNvSpPr/>
          <p:nvPr/>
        </p:nvSpPr>
        <p:spPr>
          <a:xfrm rot="5400000">
            <a:off x="7755452" y="459437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188DA35B-187F-4C98-93F4-46D850353138}"/>
              </a:ext>
            </a:extLst>
          </p:cNvPr>
          <p:cNvSpPr/>
          <p:nvPr/>
        </p:nvSpPr>
        <p:spPr>
          <a:xfrm rot="5400000">
            <a:off x="7755453" y="229171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12B30889-029B-44D0-9070-353A357D8843}"/>
              </a:ext>
            </a:extLst>
          </p:cNvPr>
          <p:cNvSpPr/>
          <p:nvPr/>
        </p:nvSpPr>
        <p:spPr>
          <a:xfrm rot="5400000">
            <a:off x="3514188" y="4566140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39B24D49-BA82-43AB-89CC-AB6CEE068A1B}"/>
              </a:ext>
            </a:extLst>
          </p:cNvPr>
          <p:cNvSpPr/>
          <p:nvPr/>
        </p:nvSpPr>
        <p:spPr>
          <a:xfrm rot="5400000">
            <a:off x="2158714" y="2292823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02F1D61D-0829-4C93-9845-2F52A3DDF199}"/>
              </a:ext>
            </a:extLst>
          </p:cNvPr>
          <p:cNvSpPr/>
          <p:nvPr/>
        </p:nvSpPr>
        <p:spPr>
          <a:xfrm rot="5400000">
            <a:off x="4976444" y="2264766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남자">
            <a:extLst>
              <a:ext uri="{FF2B5EF4-FFF2-40B4-BE49-F238E27FC236}">
                <a16:creationId xmlns:a16="http://schemas.microsoft.com/office/drawing/2014/main" id="{C81EC134-FC74-4798-AD05-391402808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4678" y="5449350"/>
            <a:ext cx="792348" cy="79584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E3101E40-3EDF-44D7-A54B-8D282CC60E56}"/>
              </a:ext>
            </a:extLst>
          </p:cNvPr>
          <p:cNvSpPr/>
          <p:nvPr/>
        </p:nvSpPr>
        <p:spPr>
          <a:xfrm>
            <a:off x="4963263" y="3309830"/>
            <a:ext cx="530655" cy="57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897945-6D77-408D-9014-609C37BCDBF1}"/>
              </a:ext>
            </a:extLst>
          </p:cNvPr>
          <p:cNvSpPr/>
          <p:nvPr/>
        </p:nvSpPr>
        <p:spPr>
          <a:xfrm>
            <a:off x="6410157" y="5524337"/>
            <a:ext cx="2175269" cy="79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이전단계로</a:t>
            </a:r>
            <a:endParaRPr lang="en-US" altLang="ko-KR" dirty="0"/>
          </a:p>
          <a:p>
            <a:pPr algn="ctr"/>
            <a:r>
              <a:rPr lang="ko-KR" altLang="en-US" dirty="0" err="1"/>
              <a:t>부터의</a:t>
            </a:r>
            <a:r>
              <a:rPr lang="ko-KR" altLang="en-US" dirty="0"/>
              <a:t> 통로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5848F638-3DFF-4A3F-A6A3-6BCF1CB4E446}"/>
              </a:ext>
            </a:extLst>
          </p:cNvPr>
          <p:cNvSpPr/>
          <p:nvPr/>
        </p:nvSpPr>
        <p:spPr>
          <a:xfrm rot="5400000">
            <a:off x="4976443" y="457887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591EDDB-E1E4-4E94-A0DD-624D85E1A99B}"/>
              </a:ext>
            </a:extLst>
          </p:cNvPr>
          <p:cNvCxnSpPr>
            <a:cxnSpLocks/>
            <a:stCxn id="46" idx="1"/>
            <a:endCxn id="44" idx="3"/>
          </p:cNvCxnSpPr>
          <p:nvPr/>
        </p:nvCxnSpPr>
        <p:spPr>
          <a:xfrm flipH="1" flipV="1">
            <a:off x="5667026" y="5847274"/>
            <a:ext cx="743131" cy="74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1C7757-1C1B-4634-80EC-1BE1E49F2DAA}"/>
              </a:ext>
            </a:extLst>
          </p:cNvPr>
          <p:cNvSpPr/>
          <p:nvPr/>
        </p:nvSpPr>
        <p:spPr>
          <a:xfrm>
            <a:off x="8691319" y="1858523"/>
            <a:ext cx="637240" cy="11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목표지점</a:t>
            </a:r>
          </a:p>
        </p:txBody>
      </p:sp>
    </p:spTree>
    <p:extLst>
      <p:ext uri="{BB962C8B-B14F-4D97-AF65-F5344CB8AC3E}">
        <p14:creationId xmlns:p14="http://schemas.microsoft.com/office/powerpoint/2010/main" val="106258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04763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52193"/>
              </p:ext>
            </p:extLst>
          </p:nvPr>
        </p:nvGraphicFramePr>
        <p:xfrm>
          <a:off x="9462781" y="769201"/>
          <a:ext cx="255305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8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3550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12658"/>
              </p:ext>
            </p:extLst>
          </p:nvPr>
        </p:nvGraphicFramePr>
        <p:xfrm>
          <a:off x="9462781" y="2492847"/>
          <a:ext cx="2553050" cy="1925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마나스톤과</a:t>
                      </a:r>
                      <a:r>
                        <a:rPr lang="ko-KR" altLang="en-US" dirty="0"/>
                        <a:t>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마나스톤과</a:t>
                      </a:r>
                      <a:r>
                        <a:rPr lang="ko-KR" altLang="en-US" dirty="0"/>
                        <a:t> 전이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중간지역 천장의 거울을 이용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556EECA-D2FD-4DF9-940F-E8B6080F91B5}"/>
              </a:ext>
            </a:extLst>
          </p:cNvPr>
          <p:cNvGraphicFramePr>
            <a:graphicFrameLocks noGrp="1"/>
          </p:cNvGraphicFramePr>
          <p:nvPr/>
        </p:nvGraphicFramePr>
        <p:xfrm>
          <a:off x="327677" y="719536"/>
          <a:ext cx="8372568" cy="456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28">
                  <a:extLst>
                    <a:ext uri="{9D8B030D-6E8A-4147-A177-3AD203B41FA5}">
                      <a16:colId xmlns:a16="http://schemas.microsoft.com/office/drawing/2014/main" val="69935744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771756212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193505104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599813209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370592268"/>
                    </a:ext>
                  </a:extLst>
                </a:gridCol>
                <a:gridCol w="1395428">
                  <a:extLst>
                    <a:ext uri="{9D8B030D-6E8A-4147-A177-3AD203B41FA5}">
                      <a16:colId xmlns:a16="http://schemas.microsoft.com/office/drawing/2014/main" val="4282758793"/>
                    </a:ext>
                  </a:extLst>
                </a:gridCol>
              </a:tblGrid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99556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02118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741942"/>
                  </a:ext>
                </a:extLst>
              </a:tr>
              <a:tr h="114053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235" marR="79235" marT="39618" marB="396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26004"/>
                  </a:ext>
                </a:extLst>
              </a:tr>
            </a:tbl>
          </a:graphicData>
        </a:graphic>
      </p:graphicFrame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CFC2295-A557-4990-B6E4-923E58286570}"/>
              </a:ext>
            </a:extLst>
          </p:cNvPr>
          <p:cNvSpPr/>
          <p:nvPr/>
        </p:nvSpPr>
        <p:spPr>
          <a:xfrm>
            <a:off x="205695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1A4F53C-1851-4041-98A0-EC03CC0F50A6}"/>
              </a:ext>
            </a:extLst>
          </p:cNvPr>
          <p:cNvSpPr/>
          <p:nvPr/>
        </p:nvSpPr>
        <p:spPr>
          <a:xfrm>
            <a:off x="3412424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174498F1-4166-4263-A7CE-9E43E7E814AF}"/>
              </a:ext>
            </a:extLst>
          </p:cNvPr>
          <p:cNvSpPr/>
          <p:nvPr/>
        </p:nvSpPr>
        <p:spPr>
          <a:xfrm>
            <a:off x="487468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93C6CE2-756C-49C1-9276-840F1A8CDB46}"/>
              </a:ext>
            </a:extLst>
          </p:cNvPr>
          <p:cNvSpPr/>
          <p:nvPr/>
        </p:nvSpPr>
        <p:spPr>
          <a:xfrm>
            <a:off x="6239686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A9106D4-6C17-4897-8679-94DF79EEC766}"/>
              </a:ext>
            </a:extLst>
          </p:cNvPr>
          <p:cNvSpPr/>
          <p:nvPr/>
        </p:nvSpPr>
        <p:spPr>
          <a:xfrm>
            <a:off x="7657100" y="905893"/>
            <a:ext cx="792349" cy="854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C93FC3EE-5E6E-426E-A29D-01A89FAE97A2}"/>
              </a:ext>
            </a:extLst>
          </p:cNvPr>
          <p:cNvSpPr/>
          <p:nvPr/>
        </p:nvSpPr>
        <p:spPr>
          <a:xfrm rot="16200000">
            <a:off x="685057" y="2040274"/>
            <a:ext cx="795854" cy="850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5112F1FE-3E32-4A89-B673-52168E257860}"/>
              </a:ext>
            </a:extLst>
          </p:cNvPr>
          <p:cNvSpPr/>
          <p:nvPr/>
        </p:nvSpPr>
        <p:spPr>
          <a:xfrm rot="16200000">
            <a:off x="685057" y="3171367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2F60ED05-48F5-4020-933B-881751128803}"/>
              </a:ext>
            </a:extLst>
          </p:cNvPr>
          <p:cNvSpPr/>
          <p:nvPr/>
        </p:nvSpPr>
        <p:spPr>
          <a:xfrm rot="16200000">
            <a:off x="685056" y="4310164"/>
            <a:ext cx="795850" cy="8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188DA35B-187F-4C98-93F4-46D850353138}"/>
              </a:ext>
            </a:extLst>
          </p:cNvPr>
          <p:cNvSpPr/>
          <p:nvPr/>
        </p:nvSpPr>
        <p:spPr>
          <a:xfrm rot="5400000">
            <a:off x="7755453" y="229171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12B30889-029B-44D0-9070-353A357D8843}"/>
              </a:ext>
            </a:extLst>
          </p:cNvPr>
          <p:cNvSpPr/>
          <p:nvPr/>
        </p:nvSpPr>
        <p:spPr>
          <a:xfrm rot="5400000">
            <a:off x="3514188" y="4566140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39B24D49-BA82-43AB-89CC-AB6CEE068A1B}"/>
              </a:ext>
            </a:extLst>
          </p:cNvPr>
          <p:cNvSpPr/>
          <p:nvPr/>
        </p:nvSpPr>
        <p:spPr>
          <a:xfrm rot="5400000">
            <a:off x="2158714" y="2292823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02F1D61D-0829-4C93-9845-2F52A3DDF199}"/>
              </a:ext>
            </a:extLst>
          </p:cNvPr>
          <p:cNvSpPr/>
          <p:nvPr/>
        </p:nvSpPr>
        <p:spPr>
          <a:xfrm rot="5400000">
            <a:off x="4976444" y="2264766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남자">
            <a:extLst>
              <a:ext uri="{FF2B5EF4-FFF2-40B4-BE49-F238E27FC236}">
                <a16:creationId xmlns:a16="http://schemas.microsoft.com/office/drawing/2014/main" id="{C81EC134-FC74-4798-AD05-391402808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4678" y="5449350"/>
            <a:ext cx="792348" cy="79584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E3101E40-3EDF-44D7-A54B-8D282CC60E56}"/>
              </a:ext>
            </a:extLst>
          </p:cNvPr>
          <p:cNvSpPr/>
          <p:nvPr/>
        </p:nvSpPr>
        <p:spPr>
          <a:xfrm>
            <a:off x="4963263" y="3309830"/>
            <a:ext cx="530655" cy="57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897945-6D77-408D-9014-609C37BCDBF1}"/>
              </a:ext>
            </a:extLst>
          </p:cNvPr>
          <p:cNvSpPr/>
          <p:nvPr/>
        </p:nvSpPr>
        <p:spPr>
          <a:xfrm>
            <a:off x="6410157" y="5524337"/>
            <a:ext cx="2175269" cy="79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이전단계로</a:t>
            </a:r>
            <a:endParaRPr lang="en-US" altLang="ko-KR" dirty="0"/>
          </a:p>
          <a:p>
            <a:pPr algn="ctr"/>
            <a:r>
              <a:rPr lang="ko-KR" altLang="en-US" dirty="0" err="1"/>
              <a:t>부터의</a:t>
            </a:r>
            <a:r>
              <a:rPr lang="ko-KR" altLang="en-US" dirty="0"/>
              <a:t> 통로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5848F638-3DFF-4A3F-A6A3-6BCF1CB4E446}"/>
              </a:ext>
            </a:extLst>
          </p:cNvPr>
          <p:cNvSpPr/>
          <p:nvPr/>
        </p:nvSpPr>
        <p:spPr>
          <a:xfrm rot="5400000">
            <a:off x="4976443" y="457887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591EDDB-E1E4-4E94-A0DD-624D85E1A99B}"/>
              </a:ext>
            </a:extLst>
          </p:cNvPr>
          <p:cNvCxnSpPr>
            <a:cxnSpLocks/>
            <a:stCxn id="46" idx="1"/>
            <a:endCxn id="44" idx="3"/>
          </p:cNvCxnSpPr>
          <p:nvPr/>
        </p:nvCxnSpPr>
        <p:spPr>
          <a:xfrm flipH="1" flipV="1">
            <a:off x="5667026" y="5847274"/>
            <a:ext cx="743131" cy="74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1C7757-1C1B-4634-80EC-1BE1E49F2DAA}"/>
              </a:ext>
            </a:extLst>
          </p:cNvPr>
          <p:cNvSpPr/>
          <p:nvPr/>
        </p:nvSpPr>
        <p:spPr>
          <a:xfrm>
            <a:off x="8691319" y="1858523"/>
            <a:ext cx="637240" cy="11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목표지점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5DB35FC-9C21-452D-9BE6-FCC160490CEE}"/>
              </a:ext>
            </a:extLst>
          </p:cNvPr>
          <p:cNvSpPr/>
          <p:nvPr/>
        </p:nvSpPr>
        <p:spPr>
          <a:xfrm>
            <a:off x="4703863" y="536733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57AB545-4B4F-44CE-A9C4-10D89106D479}"/>
              </a:ext>
            </a:extLst>
          </p:cNvPr>
          <p:cNvSpPr/>
          <p:nvPr/>
        </p:nvSpPr>
        <p:spPr>
          <a:xfrm>
            <a:off x="4677536" y="424159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1B28B80-BEAB-41D4-8B87-D54EFEE41ACC}"/>
              </a:ext>
            </a:extLst>
          </p:cNvPr>
          <p:cNvSpPr/>
          <p:nvPr/>
        </p:nvSpPr>
        <p:spPr>
          <a:xfrm>
            <a:off x="4677536" y="1970491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순서도: 판단 65">
            <a:extLst>
              <a:ext uri="{FF2B5EF4-FFF2-40B4-BE49-F238E27FC236}">
                <a16:creationId xmlns:a16="http://schemas.microsoft.com/office/drawing/2014/main" id="{7D48EDC9-C567-427C-A059-B4A640933F63}"/>
              </a:ext>
            </a:extLst>
          </p:cNvPr>
          <p:cNvSpPr/>
          <p:nvPr/>
        </p:nvSpPr>
        <p:spPr>
          <a:xfrm rot="5400000">
            <a:off x="7758864" y="4594374"/>
            <a:ext cx="588818" cy="3454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8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653</Words>
  <Application>Microsoft Office PowerPoint</Application>
  <PresentationFormat>와이드스크린</PresentationFormat>
  <Paragraphs>383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B190516</dc:creator>
  <cp:lastModifiedBy>B190516</cp:lastModifiedBy>
  <cp:revision>26</cp:revision>
  <dcterms:created xsi:type="dcterms:W3CDTF">2019-08-19T07:03:51Z</dcterms:created>
  <dcterms:modified xsi:type="dcterms:W3CDTF">2019-08-23T07:19:23Z</dcterms:modified>
</cp:coreProperties>
</file>