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96" r:id="rId7"/>
    <p:sldId id="297" r:id="rId8"/>
    <p:sldId id="298" r:id="rId9"/>
    <p:sldId id="299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30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21137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70296"/>
              </p:ext>
            </p:extLst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19969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1627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84698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플레이어는 마나스톤과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xmlns="" id="{DD90DE31-C700-4AA6-86F2-1563D08650A8}"/>
              </a:ext>
            </a:extLst>
          </p:cNvPr>
          <p:cNvSpPr/>
          <p:nvPr/>
        </p:nvSpPr>
        <p:spPr>
          <a:xfrm>
            <a:off x="4715968" y="3654504"/>
            <a:ext cx="1275127" cy="545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9059D6F-73B0-4263-B6AD-FA55BA2088AB}"/>
              </a:ext>
            </a:extLst>
          </p:cNvPr>
          <p:cNvSpPr/>
          <p:nvPr/>
        </p:nvSpPr>
        <p:spPr>
          <a:xfrm>
            <a:off x="3483203" y="5446908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4355135" y="3082642"/>
            <a:ext cx="4275386" cy="88317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3881760" y="5072013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4472295" y="494157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xmlns="" id="{D5905F9F-2064-41FF-8F96-6C7041C46C95}"/>
              </a:ext>
            </a:extLst>
          </p:cNvPr>
          <p:cNvSpPr/>
          <p:nvPr/>
        </p:nvSpPr>
        <p:spPr>
          <a:xfrm rot="18895122">
            <a:off x="2315461" y="3041184"/>
            <a:ext cx="4332880" cy="87532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xmlns="" id="{C757363B-490A-4CBF-8704-38A5D0FA9FAF}"/>
              </a:ext>
            </a:extLst>
          </p:cNvPr>
          <p:cNvSpPr/>
          <p:nvPr/>
        </p:nvSpPr>
        <p:spPr>
          <a:xfrm>
            <a:off x="5135418" y="3193110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4839071" y="2964485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xmlns="" id="{F946F261-CB92-422F-BEEA-07E7EE32E7F8}"/>
              </a:ext>
            </a:extLst>
          </p:cNvPr>
          <p:cNvSpPr/>
          <p:nvPr/>
        </p:nvSpPr>
        <p:spPr>
          <a:xfrm>
            <a:off x="6870387" y="511540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xmlns="" id="{AF061467-C744-41BB-AC3E-C1AE38B3A957}"/>
              </a:ext>
            </a:extLst>
          </p:cNvPr>
          <p:cNvSpPr/>
          <p:nvPr/>
        </p:nvSpPr>
        <p:spPr>
          <a:xfrm>
            <a:off x="6366777" y="555927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78979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98715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20829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좌측상단의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과 전이폭탄을 이용해 다중전이한다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748521" y="3604677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301DD683-7282-4A47-9572-CEABD960C7DF}"/>
              </a:ext>
            </a:extLst>
          </p:cNvPr>
          <p:cNvGrpSpPr/>
          <p:nvPr/>
        </p:nvGrpSpPr>
        <p:grpSpPr>
          <a:xfrm>
            <a:off x="6923173" y="4526672"/>
            <a:ext cx="2233180" cy="1561672"/>
            <a:chOff x="6923173" y="4526672"/>
            <a:chExt cx="2233180" cy="1561672"/>
          </a:xfrm>
        </p:grpSpPr>
        <p:sp>
          <p:nvSpPr>
            <p:cNvPr id="103" name="평행 사변형 102">
              <a:extLst>
                <a:ext uri="{FF2B5EF4-FFF2-40B4-BE49-F238E27FC236}">
                  <a16:creationId xmlns:a16="http://schemas.microsoft.com/office/drawing/2014/main" xmlns="" id="{5879A394-7C9E-439C-8871-E379D9E2089D}"/>
                </a:ext>
              </a:extLst>
            </p:cNvPr>
            <p:cNvSpPr/>
            <p:nvPr/>
          </p:nvSpPr>
          <p:spPr>
            <a:xfrm>
              <a:off x="6923754" y="5396044"/>
              <a:ext cx="2232599" cy="659346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F51B5BD1-6E8E-4FAB-B7A0-B906746CCDE0}"/>
                </a:ext>
              </a:extLst>
            </p:cNvPr>
            <p:cNvSpPr/>
            <p:nvPr/>
          </p:nvSpPr>
          <p:spPr>
            <a:xfrm>
              <a:off x="8594272" y="5455108"/>
              <a:ext cx="324902" cy="10418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FE9AA48B-78C7-435B-A2D9-D32A1AAB5507}"/>
                </a:ext>
              </a:extLst>
            </p:cNvPr>
            <p:cNvSpPr/>
            <p:nvPr/>
          </p:nvSpPr>
          <p:spPr>
            <a:xfrm rot="18209420">
              <a:off x="8579955" y="5130647"/>
              <a:ext cx="128509" cy="39942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460A930F-2863-4596-9711-EA59C2AFD1F2}"/>
                </a:ext>
              </a:extLst>
            </p:cNvPr>
            <p:cNvSpPr/>
            <p:nvPr/>
          </p:nvSpPr>
          <p:spPr>
            <a:xfrm>
              <a:off x="7986318" y="5409138"/>
              <a:ext cx="535556" cy="219294"/>
            </a:xfrm>
            <a:prstGeom prst="ellipse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09D50FC-941C-4E58-B705-F3175BAA00D8}"/>
                </a:ext>
              </a:extLst>
            </p:cNvPr>
            <p:cNvSpPr/>
            <p:nvPr/>
          </p:nvSpPr>
          <p:spPr>
            <a:xfrm>
              <a:off x="6923173" y="5179880"/>
              <a:ext cx="1538421" cy="889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평행 사변형 107">
              <a:extLst>
                <a:ext uri="{FF2B5EF4-FFF2-40B4-BE49-F238E27FC236}">
                  <a16:creationId xmlns:a16="http://schemas.microsoft.com/office/drawing/2014/main" xmlns="" id="{DAAE4031-7952-4185-A057-9533F782844A}"/>
                </a:ext>
              </a:extLst>
            </p:cNvPr>
            <p:cNvSpPr/>
            <p:nvPr/>
          </p:nvSpPr>
          <p:spPr>
            <a:xfrm rot="18895122">
              <a:off x="8028029" y="4985076"/>
              <a:ext cx="1561672" cy="644863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3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68448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2431990" y="347002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1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xmlns="" id="{7FDA6215-AB06-40D9-A8B0-B492A7643DBA}"/>
              </a:ext>
            </a:extLst>
          </p:cNvPr>
          <p:cNvSpPr/>
          <p:nvPr/>
        </p:nvSpPr>
        <p:spPr>
          <a:xfrm>
            <a:off x="6870387" y="511540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xmlns="" id="{4488BF27-BEBB-4343-8013-EC2677977D94}"/>
              </a:ext>
            </a:extLst>
          </p:cNvPr>
          <p:cNvSpPr/>
          <p:nvPr/>
        </p:nvSpPr>
        <p:spPr>
          <a:xfrm>
            <a:off x="6366777" y="555927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81843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61426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93171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아래②쪽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중 하나와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720137" y="232806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2369713" y="3401281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xmlns="" id="{D4533693-3BF6-47E9-9C11-75346091497D}"/>
              </a:ext>
            </a:extLst>
          </p:cNvPr>
          <p:cNvSpPr/>
          <p:nvPr/>
        </p:nvSpPr>
        <p:spPr>
          <a:xfrm>
            <a:off x="2463297" y="3856922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3073266" y="3521932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6CC680BE-2231-4891-84A1-CF43C443A695}"/>
              </a:ext>
            </a:extLst>
          </p:cNvPr>
          <p:cNvGrpSpPr/>
          <p:nvPr/>
        </p:nvGrpSpPr>
        <p:grpSpPr>
          <a:xfrm>
            <a:off x="6923173" y="4526672"/>
            <a:ext cx="2233180" cy="1561672"/>
            <a:chOff x="6923173" y="4526672"/>
            <a:chExt cx="2233180" cy="1561672"/>
          </a:xfrm>
        </p:grpSpPr>
        <p:sp>
          <p:nvSpPr>
            <p:cNvPr id="106" name="평행 사변형 105">
              <a:extLst>
                <a:ext uri="{FF2B5EF4-FFF2-40B4-BE49-F238E27FC236}">
                  <a16:creationId xmlns:a16="http://schemas.microsoft.com/office/drawing/2014/main" xmlns="" id="{1D9BCBFD-5346-498E-B5E3-6B35AD35F06E}"/>
                </a:ext>
              </a:extLst>
            </p:cNvPr>
            <p:cNvSpPr/>
            <p:nvPr/>
          </p:nvSpPr>
          <p:spPr>
            <a:xfrm>
              <a:off x="6923754" y="5396044"/>
              <a:ext cx="2232599" cy="659346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원통형 106">
              <a:extLst>
                <a:ext uri="{FF2B5EF4-FFF2-40B4-BE49-F238E27FC236}">
                  <a16:creationId xmlns:a16="http://schemas.microsoft.com/office/drawing/2014/main" xmlns="" id="{F398159A-12F8-4542-8588-E0651DF58B83}"/>
                </a:ext>
              </a:extLst>
            </p:cNvPr>
            <p:cNvSpPr/>
            <p:nvPr/>
          </p:nvSpPr>
          <p:spPr>
            <a:xfrm>
              <a:off x="8594272" y="5455108"/>
              <a:ext cx="324902" cy="10418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원통형 107">
              <a:extLst>
                <a:ext uri="{FF2B5EF4-FFF2-40B4-BE49-F238E27FC236}">
                  <a16:creationId xmlns:a16="http://schemas.microsoft.com/office/drawing/2014/main" xmlns="" id="{5D32B859-9B3C-4706-85AC-6CBCDCB0D6AD}"/>
                </a:ext>
              </a:extLst>
            </p:cNvPr>
            <p:cNvSpPr/>
            <p:nvPr/>
          </p:nvSpPr>
          <p:spPr>
            <a:xfrm rot="18209420">
              <a:off x="8579955" y="5130647"/>
              <a:ext cx="128509" cy="39942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xmlns="" id="{3A008E23-68B2-4DFE-9BD5-7F875F2BEA2C}"/>
                </a:ext>
              </a:extLst>
            </p:cNvPr>
            <p:cNvSpPr/>
            <p:nvPr/>
          </p:nvSpPr>
          <p:spPr>
            <a:xfrm>
              <a:off x="7986318" y="5409138"/>
              <a:ext cx="535556" cy="219294"/>
            </a:xfrm>
            <a:prstGeom prst="ellipse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FE483003-8A6E-4D43-8A02-8F481C0BB4FE}"/>
                </a:ext>
              </a:extLst>
            </p:cNvPr>
            <p:cNvSpPr/>
            <p:nvPr/>
          </p:nvSpPr>
          <p:spPr>
            <a:xfrm>
              <a:off x="6923173" y="5179880"/>
              <a:ext cx="1538421" cy="889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평행 사변형 110">
              <a:extLst>
                <a:ext uri="{FF2B5EF4-FFF2-40B4-BE49-F238E27FC236}">
                  <a16:creationId xmlns:a16="http://schemas.microsoft.com/office/drawing/2014/main" xmlns="" id="{F63246DE-2897-4327-B5FE-39C56F2AB389}"/>
                </a:ext>
              </a:extLst>
            </p:cNvPr>
            <p:cNvSpPr/>
            <p:nvPr/>
          </p:nvSpPr>
          <p:spPr>
            <a:xfrm rot="18895122">
              <a:off x="8028029" y="4985076"/>
              <a:ext cx="1561672" cy="644863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3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5742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939613" y="2084091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2016034" y="334401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1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xmlns="" id="{01A70767-BA21-472C-B27E-3214A906FFEC}"/>
              </a:ext>
            </a:extLst>
          </p:cNvPr>
          <p:cNvSpPr/>
          <p:nvPr/>
        </p:nvSpPr>
        <p:spPr>
          <a:xfrm>
            <a:off x="6870387" y="511540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xmlns="" id="{6620F243-DC66-4E2F-B3EC-91CB85A62E9F}"/>
              </a:ext>
            </a:extLst>
          </p:cNvPr>
          <p:cNvSpPr/>
          <p:nvPr/>
        </p:nvSpPr>
        <p:spPr>
          <a:xfrm>
            <a:off x="6366777" y="555927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0925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29261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99100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②까지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중 하나를 척력을 이용해 민다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595251" y="386185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2369713" y="3401281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3073266" y="3521932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0DAE45AD-92D6-4506-8F70-584F9881C317}"/>
              </a:ext>
            </a:extLst>
          </p:cNvPr>
          <p:cNvGrpSpPr/>
          <p:nvPr/>
        </p:nvGrpSpPr>
        <p:grpSpPr>
          <a:xfrm>
            <a:off x="6923173" y="4526672"/>
            <a:ext cx="2233180" cy="1561672"/>
            <a:chOff x="6923173" y="4526672"/>
            <a:chExt cx="2233180" cy="1561672"/>
          </a:xfrm>
        </p:grpSpPr>
        <p:sp>
          <p:nvSpPr>
            <p:cNvPr id="106" name="평행 사변형 105">
              <a:extLst>
                <a:ext uri="{FF2B5EF4-FFF2-40B4-BE49-F238E27FC236}">
                  <a16:creationId xmlns:a16="http://schemas.microsoft.com/office/drawing/2014/main" xmlns="" id="{E4902A10-CDB9-4904-8074-C7175A3C61E9}"/>
                </a:ext>
              </a:extLst>
            </p:cNvPr>
            <p:cNvSpPr/>
            <p:nvPr/>
          </p:nvSpPr>
          <p:spPr>
            <a:xfrm>
              <a:off x="6923754" y="5396044"/>
              <a:ext cx="2232599" cy="659346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원통형 106">
              <a:extLst>
                <a:ext uri="{FF2B5EF4-FFF2-40B4-BE49-F238E27FC236}">
                  <a16:creationId xmlns:a16="http://schemas.microsoft.com/office/drawing/2014/main" xmlns="" id="{0FADF5E9-A670-4E34-9B31-7C0DAAC20373}"/>
                </a:ext>
              </a:extLst>
            </p:cNvPr>
            <p:cNvSpPr/>
            <p:nvPr/>
          </p:nvSpPr>
          <p:spPr>
            <a:xfrm>
              <a:off x="8594272" y="5455108"/>
              <a:ext cx="324902" cy="10418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원통형 107">
              <a:extLst>
                <a:ext uri="{FF2B5EF4-FFF2-40B4-BE49-F238E27FC236}">
                  <a16:creationId xmlns:a16="http://schemas.microsoft.com/office/drawing/2014/main" xmlns="" id="{42C21286-E4C6-4729-8A48-D799C2F1C628}"/>
                </a:ext>
              </a:extLst>
            </p:cNvPr>
            <p:cNvSpPr/>
            <p:nvPr/>
          </p:nvSpPr>
          <p:spPr>
            <a:xfrm rot="18209420">
              <a:off x="8579955" y="5130647"/>
              <a:ext cx="128509" cy="39942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xmlns="" id="{9C8D20F2-175B-4E5A-B113-E24BBD48CEC3}"/>
                </a:ext>
              </a:extLst>
            </p:cNvPr>
            <p:cNvSpPr/>
            <p:nvPr/>
          </p:nvSpPr>
          <p:spPr>
            <a:xfrm>
              <a:off x="7986318" y="5409138"/>
              <a:ext cx="535556" cy="219294"/>
            </a:xfrm>
            <a:prstGeom prst="ellipse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460A3BDE-BA6B-46DA-BD04-F9D11FF690CA}"/>
                </a:ext>
              </a:extLst>
            </p:cNvPr>
            <p:cNvSpPr/>
            <p:nvPr/>
          </p:nvSpPr>
          <p:spPr>
            <a:xfrm>
              <a:off x="6923173" y="5179880"/>
              <a:ext cx="1538421" cy="889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평행 사변형 110">
              <a:extLst>
                <a:ext uri="{FF2B5EF4-FFF2-40B4-BE49-F238E27FC236}">
                  <a16:creationId xmlns:a16="http://schemas.microsoft.com/office/drawing/2014/main" xmlns="" id="{9977529B-7E03-449A-AB84-B98138339C82}"/>
                </a:ext>
              </a:extLst>
            </p:cNvPr>
            <p:cNvSpPr/>
            <p:nvPr/>
          </p:nvSpPr>
          <p:spPr>
            <a:xfrm rot="18895122">
              <a:off x="8028029" y="4985076"/>
              <a:ext cx="1561672" cy="644863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2426741" y="358684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5626648" y="375704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48903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95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xmlns="" id="{B1ED7A00-B5B9-48F1-B1C4-D19D2EB3A12E}"/>
              </a:ext>
            </a:extLst>
          </p:cNvPr>
          <p:cNvSpPr/>
          <p:nvPr/>
        </p:nvSpPr>
        <p:spPr>
          <a:xfrm>
            <a:off x="6870387" y="511540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xmlns="" id="{086ADB28-E2C7-43FE-AC36-0F254546FDB6}"/>
              </a:ext>
            </a:extLst>
          </p:cNvPr>
          <p:cNvSpPr/>
          <p:nvPr/>
        </p:nvSpPr>
        <p:spPr>
          <a:xfrm>
            <a:off x="6366777" y="555927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87104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48802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01972"/>
              </p:ext>
            </p:extLst>
          </p:nvPr>
        </p:nvGraphicFramePr>
        <p:xfrm>
          <a:off x="9462781" y="2734694"/>
          <a:ext cx="2553050" cy="203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인력레이저를 거울에 반사시켜 ②마나스톤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를 거울 바로 앞까지 끌어온다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595251" y="386185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2369713" y="3401281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5569248" y="3740410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평행 사변형 104">
            <a:extLst>
              <a:ext uri="{FF2B5EF4-FFF2-40B4-BE49-F238E27FC236}">
                <a16:creationId xmlns:a16="http://schemas.microsoft.com/office/drawing/2014/main" xmlns="" id="{E9DB5A6E-7B78-43D6-B317-6B8861E61435}"/>
              </a:ext>
            </a:extLst>
          </p:cNvPr>
          <p:cNvSpPr/>
          <p:nvPr/>
        </p:nvSpPr>
        <p:spPr>
          <a:xfrm>
            <a:off x="6923754" y="5396044"/>
            <a:ext cx="2232599" cy="65934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원통형 105">
            <a:extLst>
              <a:ext uri="{FF2B5EF4-FFF2-40B4-BE49-F238E27FC236}">
                <a16:creationId xmlns:a16="http://schemas.microsoft.com/office/drawing/2014/main" xmlns="" id="{43C626E9-ABF6-4982-80A5-02B66F100B04}"/>
              </a:ext>
            </a:extLst>
          </p:cNvPr>
          <p:cNvSpPr/>
          <p:nvPr/>
        </p:nvSpPr>
        <p:spPr>
          <a:xfrm>
            <a:off x="8594272" y="5455108"/>
            <a:ext cx="324902" cy="1041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원통형 106">
            <a:extLst>
              <a:ext uri="{FF2B5EF4-FFF2-40B4-BE49-F238E27FC236}">
                <a16:creationId xmlns:a16="http://schemas.microsoft.com/office/drawing/2014/main" xmlns="" id="{7195E616-B1A3-4716-AFA0-B926CABEF829}"/>
              </a:ext>
            </a:extLst>
          </p:cNvPr>
          <p:cNvSpPr/>
          <p:nvPr/>
        </p:nvSpPr>
        <p:spPr>
          <a:xfrm rot="18209420">
            <a:off x="8579955" y="5130647"/>
            <a:ext cx="128509" cy="3994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D69F9786-8539-44CB-94BD-844F1447A5F0}"/>
              </a:ext>
            </a:extLst>
          </p:cNvPr>
          <p:cNvSpPr/>
          <p:nvPr/>
        </p:nvSpPr>
        <p:spPr>
          <a:xfrm>
            <a:off x="7986318" y="5409138"/>
            <a:ext cx="535556" cy="21929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E6D2627B-97C7-43AD-8A74-F60EC3AB816F}"/>
              </a:ext>
            </a:extLst>
          </p:cNvPr>
          <p:cNvSpPr/>
          <p:nvPr/>
        </p:nvSpPr>
        <p:spPr>
          <a:xfrm>
            <a:off x="6923173" y="5179880"/>
            <a:ext cx="1538421" cy="889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7C549638-26AC-4D3E-97D0-77A215DA6190}"/>
              </a:ext>
            </a:extLst>
          </p:cNvPr>
          <p:cNvSpPr/>
          <p:nvPr/>
        </p:nvSpPr>
        <p:spPr>
          <a:xfrm rot="18895122">
            <a:off x="8028029" y="4985076"/>
            <a:ext cx="1561672" cy="644863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48903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2857141" y="364841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5771866" y="357972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xmlns="" id="{25835F3C-1ACB-4E26-A451-F8DA0364B936}"/>
              </a:ext>
            </a:extLst>
          </p:cNvPr>
          <p:cNvSpPr/>
          <p:nvPr/>
        </p:nvSpPr>
        <p:spPr>
          <a:xfrm>
            <a:off x="6870387" y="511540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xmlns="" id="{C433E52B-DB43-4D29-A121-E67EC97EB752}"/>
              </a:ext>
            </a:extLst>
          </p:cNvPr>
          <p:cNvSpPr/>
          <p:nvPr/>
        </p:nvSpPr>
        <p:spPr>
          <a:xfrm>
            <a:off x="6366777" y="555927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66997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1911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95904"/>
              </p:ext>
            </p:extLst>
          </p:nvPr>
        </p:nvGraphicFramePr>
        <p:xfrm>
          <a:off x="9462781" y="2734694"/>
          <a:ext cx="2553050" cy="203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인력레이저를 멈춰 거울앞까지 온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를 떨어트린다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595251" y="386185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2369713" y="3401281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6865945" y="1604554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67343647-550D-4118-8EB4-F114955295DB}"/>
              </a:ext>
            </a:extLst>
          </p:cNvPr>
          <p:cNvGrpSpPr/>
          <p:nvPr/>
        </p:nvGrpSpPr>
        <p:grpSpPr>
          <a:xfrm>
            <a:off x="6923173" y="4526672"/>
            <a:ext cx="2233180" cy="1561672"/>
            <a:chOff x="6923173" y="4526672"/>
            <a:chExt cx="2233180" cy="1561672"/>
          </a:xfrm>
        </p:grpSpPr>
        <p:sp>
          <p:nvSpPr>
            <p:cNvPr id="105" name="평행 사변형 104">
              <a:extLst>
                <a:ext uri="{FF2B5EF4-FFF2-40B4-BE49-F238E27FC236}">
                  <a16:creationId xmlns:a16="http://schemas.microsoft.com/office/drawing/2014/main" xmlns="" id="{4BF10619-A6EA-41FA-AEF2-1BFAB2077C21}"/>
                </a:ext>
              </a:extLst>
            </p:cNvPr>
            <p:cNvSpPr/>
            <p:nvPr/>
          </p:nvSpPr>
          <p:spPr>
            <a:xfrm>
              <a:off x="6923754" y="5396044"/>
              <a:ext cx="2232599" cy="659346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58168028-65B2-4E79-988E-6C7B21F08C3B}"/>
                </a:ext>
              </a:extLst>
            </p:cNvPr>
            <p:cNvSpPr/>
            <p:nvPr/>
          </p:nvSpPr>
          <p:spPr>
            <a:xfrm>
              <a:off x="8594272" y="5455108"/>
              <a:ext cx="324902" cy="10418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원통형 106">
              <a:extLst>
                <a:ext uri="{FF2B5EF4-FFF2-40B4-BE49-F238E27FC236}">
                  <a16:creationId xmlns:a16="http://schemas.microsoft.com/office/drawing/2014/main" xmlns="" id="{ADC222F0-913F-41AC-ADD1-09BC44FB9D68}"/>
                </a:ext>
              </a:extLst>
            </p:cNvPr>
            <p:cNvSpPr/>
            <p:nvPr/>
          </p:nvSpPr>
          <p:spPr>
            <a:xfrm rot="18209420">
              <a:off x="8579955" y="5130647"/>
              <a:ext cx="128509" cy="39942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1E502AB9-2231-43DB-91D3-E1AAE12230CA}"/>
                </a:ext>
              </a:extLst>
            </p:cNvPr>
            <p:cNvSpPr/>
            <p:nvPr/>
          </p:nvSpPr>
          <p:spPr>
            <a:xfrm>
              <a:off x="7986318" y="5409138"/>
              <a:ext cx="535556" cy="219294"/>
            </a:xfrm>
            <a:prstGeom prst="ellipse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8F9BFD68-1C2A-4B61-A68E-810F4E6CCD2C}"/>
                </a:ext>
              </a:extLst>
            </p:cNvPr>
            <p:cNvSpPr/>
            <p:nvPr/>
          </p:nvSpPr>
          <p:spPr>
            <a:xfrm>
              <a:off x="6923173" y="5179880"/>
              <a:ext cx="1538421" cy="889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평행 사변형 109">
              <a:extLst>
                <a:ext uri="{FF2B5EF4-FFF2-40B4-BE49-F238E27FC236}">
                  <a16:creationId xmlns:a16="http://schemas.microsoft.com/office/drawing/2014/main" xmlns="" id="{59C24A5E-9F76-49AC-A83D-315EA28651D5}"/>
                </a:ext>
              </a:extLst>
            </p:cNvPr>
            <p:cNvSpPr/>
            <p:nvPr/>
          </p:nvSpPr>
          <p:spPr>
            <a:xfrm rot="18895122">
              <a:off x="8028029" y="4985076"/>
              <a:ext cx="1561672" cy="644863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3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72117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6808223" y="105878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xmlns="" id="{4C1DA205-30E8-45FD-893C-6D7AFE8ED4D1}"/>
              </a:ext>
            </a:extLst>
          </p:cNvPr>
          <p:cNvSpPr/>
          <p:nvPr/>
        </p:nvSpPr>
        <p:spPr>
          <a:xfrm>
            <a:off x="6870387" y="511540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xmlns="" id="{783D5E67-33E1-41B2-A376-94BB47CB16E3}"/>
              </a:ext>
            </a:extLst>
          </p:cNvPr>
          <p:cNvSpPr/>
          <p:nvPr/>
        </p:nvSpPr>
        <p:spPr>
          <a:xfrm>
            <a:off x="6366777" y="555927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14626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85777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47811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는 관을타고 아래로 떨어진다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8447067" y="284148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595251" y="386185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2369713" y="3401281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8113405" y="4259892"/>
            <a:ext cx="281382" cy="50865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67343647-550D-4118-8EB4-F114955295DB}"/>
              </a:ext>
            </a:extLst>
          </p:cNvPr>
          <p:cNvGrpSpPr/>
          <p:nvPr/>
        </p:nvGrpSpPr>
        <p:grpSpPr>
          <a:xfrm>
            <a:off x="6923173" y="4526672"/>
            <a:ext cx="2233180" cy="1561672"/>
            <a:chOff x="6923173" y="4526672"/>
            <a:chExt cx="2233180" cy="1561672"/>
          </a:xfrm>
        </p:grpSpPr>
        <p:sp>
          <p:nvSpPr>
            <p:cNvPr id="105" name="평행 사변형 104">
              <a:extLst>
                <a:ext uri="{FF2B5EF4-FFF2-40B4-BE49-F238E27FC236}">
                  <a16:creationId xmlns:a16="http://schemas.microsoft.com/office/drawing/2014/main" xmlns="" id="{4BF10619-A6EA-41FA-AEF2-1BFAB2077C21}"/>
                </a:ext>
              </a:extLst>
            </p:cNvPr>
            <p:cNvSpPr/>
            <p:nvPr/>
          </p:nvSpPr>
          <p:spPr>
            <a:xfrm>
              <a:off x="6923754" y="5396044"/>
              <a:ext cx="2232599" cy="659346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58168028-65B2-4E79-988E-6C7B21F08C3B}"/>
                </a:ext>
              </a:extLst>
            </p:cNvPr>
            <p:cNvSpPr/>
            <p:nvPr/>
          </p:nvSpPr>
          <p:spPr>
            <a:xfrm>
              <a:off x="8594272" y="5455108"/>
              <a:ext cx="324902" cy="10418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원통형 106">
              <a:extLst>
                <a:ext uri="{FF2B5EF4-FFF2-40B4-BE49-F238E27FC236}">
                  <a16:creationId xmlns:a16="http://schemas.microsoft.com/office/drawing/2014/main" xmlns="" id="{ADC222F0-913F-41AC-ADD1-09BC44FB9D68}"/>
                </a:ext>
              </a:extLst>
            </p:cNvPr>
            <p:cNvSpPr/>
            <p:nvPr/>
          </p:nvSpPr>
          <p:spPr>
            <a:xfrm rot="18209420">
              <a:off x="8579955" y="5130647"/>
              <a:ext cx="128509" cy="39942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1E502AB9-2231-43DB-91D3-E1AAE12230CA}"/>
                </a:ext>
              </a:extLst>
            </p:cNvPr>
            <p:cNvSpPr/>
            <p:nvPr/>
          </p:nvSpPr>
          <p:spPr>
            <a:xfrm>
              <a:off x="7986318" y="5409138"/>
              <a:ext cx="535556" cy="219294"/>
            </a:xfrm>
            <a:prstGeom prst="ellipse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8F9BFD68-1C2A-4B61-A68E-810F4E6CCD2C}"/>
                </a:ext>
              </a:extLst>
            </p:cNvPr>
            <p:cNvSpPr/>
            <p:nvPr/>
          </p:nvSpPr>
          <p:spPr>
            <a:xfrm>
              <a:off x="6923173" y="5179880"/>
              <a:ext cx="1538421" cy="889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평행 사변형 109">
              <a:extLst>
                <a:ext uri="{FF2B5EF4-FFF2-40B4-BE49-F238E27FC236}">
                  <a16:creationId xmlns:a16="http://schemas.microsoft.com/office/drawing/2014/main" xmlns="" id="{59C24A5E-9F76-49AC-A83D-315EA28651D5}"/>
                </a:ext>
              </a:extLst>
            </p:cNvPr>
            <p:cNvSpPr/>
            <p:nvPr/>
          </p:nvSpPr>
          <p:spPr>
            <a:xfrm rot="18895122">
              <a:off x="8028029" y="4985076"/>
              <a:ext cx="1561672" cy="644863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7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13794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2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25410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06667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101"/>
              </p:ext>
            </p:extLst>
          </p:nvPr>
        </p:nvGraphicFramePr>
        <p:xfrm>
          <a:off x="9462781" y="2734694"/>
          <a:ext cx="2553050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다시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중 하나를 척력으로 움직여 ③까지 민다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떨어진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는 마법진</a:t>
                      </a:r>
                      <a:r>
                        <a:rPr lang="en-US" altLang="ko-KR" sz="1000" dirty="0" smtClean="0"/>
                        <a:t>R</a:t>
                      </a:r>
                      <a:r>
                        <a:rPr lang="ko-KR" altLang="en-US" sz="1000" dirty="0" smtClean="0"/>
                        <a:t>에 닿아 대포</a:t>
                      </a:r>
                      <a:r>
                        <a:rPr lang="en-US" altLang="ko-KR" sz="1000" dirty="0" smtClean="0"/>
                        <a:t>R</a:t>
                      </a:r>
                      <a:r>
                        <a:rPr lang="ko-KR" altLang="en-US" sz="1000" dirty="0" smtClean="0"/>
                        <a:t>에서 대포마나스톤</a:t>
                      </a:r>
                      <a:r>
                        <a:rPr lang="en-US" altLang="ko-KR" sz="1000" dirty="0" smtClean="0"/>
                        <a:t>R</a:t>
                      </a:r>
                      <a:r>
                        <a:rPr lang="ko-KR" altLang="en-US" sz="1000" dirty="0" smtClean="0"/>
                        <a:t>이 발사되게한다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8110807" y="448326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595251" y="386185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2369713" y="3401281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평행 사변형 104">
            <a:extLst>
              <a:ext uri="{FF2B5EF4-FFF2-40B4-BE49-F238E27FC236}">
                <a16:creationId xmlns:a16="http://schemas.microsoft.com/office/drawing/2014/main" xmlns="" id="{4BF10619-A6EA-41FA-AEF2-1BFAB2077C21}"/>
              </a:ext>
            </a:extLst>
          </p:cNvPr>
          <p:cNvSpPr/>
          <p:nvPr/>
        </p:nvSpPr>
        <p:spPr>
          <a:xfrm>
            <a:off x="6923754" y="5396044"/>
            <a:ext cx="2232599" cy="65934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원통형 105">
            <a:extLst>
              <a:ext uri="{FF2B5EF4-FFF2-40B4-BE49-F238E27FC236}">
                <a16:creationId xmlns:a16="http://schemas.microsoft.com/office/drawing/2014/main" xmlns="" id="{58168028-65B2-4E79-988E-6C7B21F08C3B}"/>
              </a:ext>
            </a:extLst>
          </p:cNvPr>
          <p:cNvSpPr/>
          <p:nvPr/>
        </p:nvSpPr>
        <p:spPr>
          <a:xfrm>
            <a:off x="8594272" y="5455108"/>
            <a:ext cx="324902" cy="1041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원통형 106">
            <a:extLst>
              <a:ext uri="{FF2B5EF4-FFF2-40B4-BE49-F238E27FC236}">
                <a16:creationId xmlns:a16="http://schemas.microsoft.com/office/drawing/2014/main" xmlns="" id="{ADC222F0-913F-41AC-ADD1-09BC44FB9D68}"/>
              </a:ext>
            </a:extLst>
          </p:cNvPr>
          <p:cNvSpPr/>
          <p:nvPr/>
        </p:nvSpPr>
        <p:spPr>
          <a:xfrm rot="18209420">
            <a:off x="8579955" y="5130647"/>
            <a:ext cx="128509" cy="3994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1E502AB9-2231-43DB-91D3-E1AAE12230CA}"/>
              </a:ext>
            </a:extLst>
          </p:cNvPr>
          <p:cNvSpPr/>
          <p:nvPr/>
        </p:nvSpPr>
        <p:spPr>
          <a:xfrm>
            <a:off x="7986318" y="5409138"/>
            <a:ext cx="535556" cy="21929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59C24A5E-9F76-49AC-A83D-315EA28651D5}"/>
              </a:ext>
            </a:extLst>
          </p:cNvPr>
          <p:cNvSpPr/>
          <p:nvPr/>
        </p:nvSpPr>
        <p:spPr>
          <a:xfrm rot="18895122">
            <a:off x="8028029" y="4985076"/>
            <a:ext cx="1561672" cy="644863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8073380" y="5005391"/>
            <a:ext cx="281382" cy="50865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F9BFD68-1C2A-4B61-A68E-810F4E6CCD2C}"/>
              </a:ext>
            </a:extLst>
          </p:cNvPr>
          <p:cNvSpPr/>
          <p:nvPr/>
        </p:nvSpPr>
        <p:spPr>
          <a:xfrm>
            <a:off x="6947870" y="5143996"/>
            <a:ext cx="1538421" cy="889774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xmlns="" id="{37213013-8F65-42C7-9BB7-C1F77C75CAA6}"/>
              </a:ext>
            </a:extLst>
          </p:cNvPr>
          <p:cNvSpPr/>
          <p:nvPr/>
        </p:nvSpPr>
        <p:spPr>
          <a:xfrm>
            <a:off x="6238739" y="2910924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23128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96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6299325" y="2470828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3133913" y="370754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5452277" y="404133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7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93131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69178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72868"/>
              </p:ext>
            </p:extLst>
          </p:nvPr>
        </p:nvGraphicFramePr>
        <p:xfrm>
          <a:off x="9462781" y="2734694"/>
          <a:ext cx="2553050" cy="203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인력레이저를 거울에 반사시켜 ②마나스톤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를 거울 바로 앞까지 끌어온다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595251" y="386185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5573476" y="3742777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평행 사변형 104">
            <a:extLst>
              <a:ext uri="{FF2B5EF4-FFF2-40B4-BE49-F238E27FC236}">
                <a16:creationId xmlns:a16="http://schemas.microsoft.com/office/drawing/2014/main" xmlns="" id="{4BF10619-A6EA-41FA-AEF2-1BFAB2077C21}"/>
              </a:ext>
            </a:extLst>
          </p:cNvPr>
          <p:cNvSpPr/>
          <p:nvPr/>
        </p:nvSpPr>
        <p:spPr>
          <a:xfrm>
            <a:off x="6923754" y="5396044"/>
            <a:ext cx="2232599" cy="65934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원통형 105">
            <a:extLst>
              <a:ext uri="{FF2B5EF4-FFF2-40B4-BE49-F238E27FC236}">
                <a16:creationId xmlns:a16="http://schemas.microsoft.com/office/drawing/2014/main" xmlns="" id="{58168028-65B2-4E79-988E-6C7B21F08C3B}"/>
              </a:ext>
            </a:extLst>
          </p:cNvPr>
          <p:cNvSpPr/>
          <p:nvPr/>
        </p:nvSpPr>
        <p:spPr>
          <a:xfrm>
            <a:off x="8594272" y="5455108"/>
            <a:ext cx="324902" cy="1041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원통형 106">
            <a:extLst>
              <a:ext uri="{FF2B5EF4-FFF2-40B4-BE49-F238E27FC236}">
                <a16:creationId xmlns:a16="http://schemas.microsoft.com/office/drawing/2014/main" xmlns="" id="{ADC222F0-913F-41AC-ADD1-09BC44FB9D68}"/>
              </a:ext>
            </a:extLst>
          </p:cNvPr>
          <p:cNvSpPr/>
          <p:nvPr/>
        </p:nvSpPr>
        <p:spPr>
          <a:xfrm rot="18209420">
            <a:off x="8579955" y="5130647"/>
            <a:ext cx="128509" cy="3994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1E502AB9-2231-43DB-91D3-E1AAE12230CA}"/>
              </a:ext>
            </a:extLst>
          </p:cNvPr>
          <p:cNvSpPr/>
          <p:nvPr/>
        </p:nvSpPr>
        <p:spPr>
          <a:xfrm>
            <a:off x="7986318" y="5409138"/>
            <a:ext cx="535556" cy="21929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59C24A5E-9F76-49AC-A83D-315EA28651D5}"/>
              </a:ext>
            </a:extLst>
          </p:cNvPr>
          <p:cNvSpPr/>
          <p:nvPr/>
        </p:nvSpPr>
        <p:spPr>
          <a:xfrm rot="18895122">
            <a:off x="8028029" y="4985076"/>
            <a:ext cx="1561672" cy="644863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8099617" y="5042742"/>
            <a:ext cx="281382" cy="50865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F9BFD68-1C2A-4B61-A68E-810F4E6CCD2C}"/>
              </a:ext>
            </a:extLst>
          </p:cNvPr>
          <p:cNvSpPr/>
          <p:nvPr/>
        </p:nvSpPr>
        <p:spPr>
          <a:xfrm>
            <a:off x="6922734" y="5165616"/>
            <a:ext cx="1538421" cy="889774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xmlns="" id="{6D451DFE-18E1-49F9-90B8-44C6DDD39E15}"/>
              </a:ext>
            </a:extLst>
          </p:cNvPr>
          <p:cNvSpPr/>
          <p:nvPr/>
        </p:nvSpPr>
        <p:spPr>
          <a:xfrm>
            <a:off x="4651974" y="2974140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69661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2969462" y="369772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5825804" y="363546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1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97015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81035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2734694"/>
          <a:ext cx="2553050" cy="203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인력레이저를 멈춰 거울앞까지 온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를 떨어트린다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595251" y="386185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7033928" y="1519638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평행 사변형 104">
            <a:extLst>
              <a:ext uri="{FF2B5EF4-FFF2-40B4-BE49-F238E27FC236}">
                <a16:creationId xmlns:a16="http://schemas.microsoft.com/office/drawing/2014/main" xmlns="" id="{4BF10619-A6EA-41FA-AEF2-1BFAB2077C21}"/>
              </a:ext>
            </a:extLst>
          </p:cNvPr>
          <p:cNvSpPr/>
          <p:nvPr/>
        </p:nvSpPr>
        <p:spPr>
          <a:xfrm>
            <a:off x="6923754" y="5396044"/>
            <a:ext cx="2232599" cy="65934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원통형 105">
            <a:extLst>
              <a:ext uri="{FF2B5EF4-FFF2-40B4-BE49-F238E27FC236}">
                <a16:creationId xmlns:a16="http://schemas.microsoft.com/office/drawing/2014/main" xmlns="" id="{58168028-65B2-4E79-988E-6C7B21F08C3B}"/>
              </a:ext>
            </a:extLst>
          </p:cNvPr>
          <p:cNvSpPr/>
          <p:nvPr/>
        </p:nvSpPr>
        <p:spPr>
          <a:xfrm>
            <a:off x="8594272" y="5455108"/>
            <a:ext cx="324902" cy="1041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원통형 106">
            <a:extLst>
              <a:ext uri="{FF2B5EF4-FFF2-40B4-BE49-F238E27FC236}">
                <a16:creationId xmlns:a16="http://schemas.microsoft.com/office/drawing/2014/main" xmlns="" id="{ADC222F0-913F-41AC-ADD1-09BC44FB9D68}"/>
              </a:ext>
            </a:extLst>
          </p:cNvPr>
          <p:cNvSpPr/>
          <p:nvPr/>
        </p:nvSpPr>
        <p:spPr>
          <a:xfrm rot="18209420">
            <a:off x="8579955" y="5130647"/>
            <a:ext cx="128509" cy="3994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1E502AB9-2231-43DB-91D3-E1AAE12230CA}"/>
              </a:ext>
            </a:extLst>
          </p:cNvPr>
          <p:cNvSpPr/>
          <p:nvPr/>
        </p:nvSpPr>
        <p:spPr>
          <a:xfrm>
            <a:off x="7986318" y="5409138"/>
            <a:ext cx="535556" cy="21929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59C24A5E-9F76-49AC-A83D-315EA28651D5}"/>
              </a:ext>
            </a:extLst>
          </p:cNvPr>
          <p:cNvSpPr/>
          <p:nvPr/>
        </p:nvSpPr>
        <p:spPr>
          <a:xfrm rot="18895122">
            <a:off x="8028029" y="4985076"/>
            <a:ext cx="1561672" cy="644863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8109892" y="5054877"/>
            <a:ext cx="281382" cy="50865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F9BFD68-1C2A-4B61-A68E-810F4E6CCD2C}"/>
              </a:ext>
            </a:extLst>
          </p:cNvPr>
          <p:cNvSpPr/>
          <p:nvPr/>
        </p:nvSpPr>
        <p:spPr>
          <a:xfrm>
            <a:off x="6934824" y="5151095"/>
            <a:ext cx="1538421" cy="889774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다이아몬드 92">
            <a:extLst>
              <a:ext uri="{FF2B5EF4-FFF2-40B4-BE49-F238E27FC236}">
                <a16:creationId xmlns:a16="http://schemas.microsoft.com/office/drawing/2014/main" xmlns="" id="{DE8ED6E6-95F1-4D1A-830D-A76248A31D58}"/>
              </a:ext>
            </a:extLst>
          </p:cNvPr>
          <p:cNvSpPr/>
          <p:nvPr/>
        </p:nvSpPr>
        <p:spPr>
          <a:xfrm>
            <a:off x="4444986" y="3166290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43816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9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2891504" y="369772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3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19723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7958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99103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떨어지는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와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2595251" y="386185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8037020" y="3195570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평행 사변형 104">
            <a:extLst>
              <a:ext uri="{FF2B5EF4-FFF2-40B4-BE49-F238E27FC236}">
                <a16:creationId xmlns:a16="http://schemas.microsoft.com/office/drawing/2014/main" xmlns="" id="{4BF10619-A6EA-41FA-AEF2-1BFAB2077C21}"/>
              </a:ext>
            </a:extLst>
          </p:cNvPr>
          <p:cNvSpPr/>
          <p:nvPr/>
        </p:nvSpPr>
        <p:spPr>
          <a:xfrm>
            <a:off x="6923754" y="5396044"/>
            <a:ext cx="2232599" cy="65934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원통형 105">
            <a:extLst>
              <a:ext uri="{FF2B5EF4-FFF2-40B4-BE49-F238E27FC236}">
                <a16:creationId xmlns:a16="http://schemas.microsoft.com/office/drawing/2014/main" xmlns="" id="{58168028-65B2-4E79-988E-6C7B21F08C3B}"/>
              </a:ext>
            </a:extLst>
          </p:cNvPr>
          <p:cNvSpPr/>
          <p:nvPr/>
        </p:nvSpPr>
        <p:spPr>
          <a:xfrm>
            <a:off x="8594272" y="5455108"/>
            <a:ext cx="324902" cy="1041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원통형 106">
            <a:extLst>
              <a:ext uri="{FF2B5EF4-FFF2-40B4-BE49-F238E27FC236}">
                <a16:creationId xmlns:a16="http://schemas.microsoft.com/office/drawing/2014/main" xmlns="" id="{ADC222F0-913F-41AC-ADD1-09BC44FB9D68}"/>
              </a:ext>
            </a:extLst>
          </p:cNvPr>
          <p:cNvSpPr/>
          <p:nvPr/>
        </p:nvSpPr>
        <p:spPr>
          <a:xfrm rot="18209420">
            <a:off x="8579955" y="5130647"/>
            <a:ext cx="128509" cy="3994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1E502AB9-2231-43DB-91D3-E1AAE12230CA}"/>
              </a:ext>
            </a:extLst>
          </p:cNvPr>
          <p:cNvSpPr/>
          <p:nvPr/>
        </p:nvSpPr>
        <p:spPr>
          <a:xfrm>
            <a:off x="7986318" y="5409138"/>
            <a:ext cx="535556" cy="21929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59C24A5E-9F76-49AC-A83D-315EA28651D5}"/>
              </a:ext>
            </a:extLst>
          </p:cNvPr>
          <p:cNvSpPr/>
          <p:nvPr/>
        </p:nvSpPr>
        <p:spPr>
          <a:xfrm rot="18895122">
            <a:off x="8028029" y="4985076"/>
            <a:ext cx="1561672" cy="644863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8109892" y="5054877"/>
            <a:ext cx="281382" cy="50865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F9BFD68-1C2A-4B61-A68E-810F4E6CCD2C}"/>
              </a:ext>
            </a:extLst>
          </p:cNvPr>
          <p:cNvSpPr/>
          <p:nvPr/>
        </p:nvSpPr>
        <p:spPr>
          <a:xfrm>
            <a:off x="6934824" y="5151095"/>
            <a:ext cx="1538421" cy="889774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다이아몬드 92">
            <a:extLst>
              <a:ext uri="{FF2B5EF4-FFF2-40B4-BE49-F238E27FC236}">
                <a16:creationId xmlns:a16="http://schemas.microsoft.com/office/drawing/2014/main" xmlns="" id="{DE8ED6E6-95F1-4D1A-830D-A76248A31D58}"/>
              </a:ext>
            </a:extLst>
          </p:cNvPr>
          <p:cNvSpPr/>
          <p:nvPr/>
        </p:nvSpPr>
        <p:spPr>
          <a:xfrm>
            <a:off x="4444986" y="3166290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15241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7592035" y="315451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3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37A9D53F-913E-4103-8534-10444856DB32}"/>
              </a:ext>
            </a:extLst>
          </p:cNvPr>
          <p:cNvSpPr/>
          <p:nvPr/>
        </p:nvSpPr>
        <p:spPr>
          <a:xfrm>
            <a:off x="3442578" y="4120002"/>
            <a:ext cx="4257564" cy="1670952"/>
          </a:xfrm>
          <a:prstGeom prst="parallelogram">
            <a:avLst>
              <a:gd name="adj" fmla="val 1686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2F640F2-31C0-4EC4-999B-338340FEDA2B}"/>
              </a:ext>
            </a:extLst>
          </p:cNvPr>
          <p:cNvSpPr/>
          <p:nvPr/>
        </p:nvSpPr>
        <p:spPr>
          <a:xfrm>
            <a:off x="5683680" y="1597201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0453226-04A9-49C6-A55B-6CCE47FF258B}"/>
              </a:ext>
            </a:extLst>
          </p:cNvPr>
          <p:cNvSpPr/>
          <p:nvPr/>
        </p:nvSpPr>
        <p:spPr>
          <a:xfrm>
            <a:off x="5301355" y="318882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6724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90539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x10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64763"/>
              </p:ext>
            </p:extLst>
          </p:nvPr>
        </p:nvGraphicFramePr>
        <p:xfrm>
          <a:off x="9462781" y="2734694"/>
          <a:ext cx="255305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플레이어는 아래쪽의 마나스톤과</a:t>
                      </a:r>
                      <a:r>
                        <a:rPr lang="ko-KR" altLang="en-US" sz="1000" baseline="0" dirty="0" smtClean="0"/>
                        <a:t> 전이한다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문은 앞뒤로 닫힌다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마나스톤은 전이 과정에서 아래쪽 비탈로 떨어진다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xmlns="" id="{DD90DE31-C700-4AA6-86F2-1563D08650A8}"/>
              </a:ext>
            </a:extLst>
          </p:cNvPr>
          <p:cNvSpPr/>
          <p:nvPr/>
        </p:nvSpPr>
        <p:spPr>
          <a:xfrm>
            <a:off x="4715968" y="3654504"/>
            <a:ext cx="1275127" cy="545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4355135" y="3082642"/>
            <a:ext cx="4275386" cy="88317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5079760" y="3413063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xmlns="" id="{D5905F9F-2064-41FF-8F96-6C7041C46C95}"/>
              </a:ext>
            </a:extLst>
          </p:cNvPr>
          <p:cNvSpPr/>
          <p:nvPr/>
        </p:nvSpPr>
        <p:spPr>
          <a:xfrm rot="18895122">
            <a:off x="2315461" y="3041184"/>
            <a:ext cx="4332880" cy="87532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2B17235-B6E5-4510-8351-1C3386849D45}"/>
              </a:ext>
            </a:extLst>
          </p:cNvPr>
          <p:cNvSpPr/>
          <p:nvPr/>
        </p:nvSpPr>
        <p:spPr>
          <a:xfrm>
            <a:off x="3273518" y="4041507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1FD37C79-2E31-4DD7-8961-BBE2D0345569}"/>
              </a:ext>
            </a:extLst>
          </p:cNvPr>
          <p:cNvSpPr/>
          <p:nvPr/>
        </p:nvSpPr>
        <p:spPr>
          <a:xfrm>
            <a:off x="5042111" y="261135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080C6419-C14E-4535-9121-17A01A4FE230}"/>
              </a:ext>
            </a:extLst>
          </p:cNvPr>
          <p:cNvSpPr/>
          <p:nvPr/>
        </p:nvSpPr>
        <p:spPr>
          <a:xfrm>
            <a:off x="4538501" y="305523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BED866C3-64FD-43DB-9277-A9AEC1DB6536}"/>
              </a:ext>
            </a:extLst>
          </p:cNvPr>
          <p:cNvSpPr/>
          <p:nvPr/>
        </p:nvSpPr>
        <p:spPr>
          <a:xfrm>
            <a:off x="4053555" y="366179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8CB66C87-80A1-46DC-9B70-23D108CDC46D}"/>
              </a:ext>
            </a:extLst>
          </p:cNvPr>
          <p:cNvSpPr/>
          <p:nvPr/>
        </p:nvSpPr>
        <p:spPr>
          <a:xfrm>
            <a:off x="3592143" y="417547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DACC0B60-BF08-4041-8774-49876C668E52}"/>
              </a:ext>
            </a:extLst>
          </p:cNvPr>
          <p:cNvSpPr/>
          <p:nvPr/>
        </p:nvSpPr>
        <p:spPr>
          <a:xfrm flipH="1">
            <a:off x="6845952" y="268985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E0C94AF3-DDFF-45C9-845D-B66BB07DC6BB}"/>
              </a:ext>
            </a:extLst>
          </p:cNvPr>
          <p:cNvSpPr/>
          <p:nvPr/>
        </p:nvSpPr>
        <p:spPr>
          <a:xfrm flipH="1">
            <a:off x="6342342" y="3133727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xmlns="" id="{C9C40DB8-D271-4860-80CD-DC67F09A262A}"/>
              </a:ext>
            </a:extLst>
          </p:cNvPr>
          <p:cNvSpPr/>
          <p:nvPr/>
        </p:nvSpPr>
        <p:spPr>
          <a:xfrm flipH="1">
            <a:off x="5857396" y="374028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xmlns="" id="{5EB17461-8A08-42AE-A84A-451503B3B8C6}"/>
              </a:ext>
            </a:extLst>
          </p:cNvPr>
          <p:cNvSpPr/>
          <p:nvPr/>
        </p:nvSpPr>
        <p:spPr>
          <a:xfrm flipH="1">
            <a:off x="5395984" y="425397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xmlns="" id="{E98C8D62-4C3D-4011-A488-5B748496E51D}"/>
              </a:ext>
            </a:extLst>
          </p:cNvPr>
          <p:cNvSpPr/>
          <p:nvPr/>
        </p:nvSpPr>
        <p:spPr>
          <a:xfrm rot="18872679" flipH="1">
            <a:off x="6225556" y="209908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xmlns="" id="{E531F2B1-2CEF-475B-AE50-A5F5B83147F2}"/>
              </a:ext>
            </a:extLst>
          </p:cNvPr>
          <p:cNvSpPr/>
          <p:nvPr/>
        </p:nvSpPr>
        <p:spPr>
          <a:xfrm rot="8020874" flipH="1">
            <a:off x="4054874" y="4654928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430D8598-3919-4EB9-8608-E4D88BAEBCDB}"/>
              </a:ext>
            </a:extLst>
          </p:cNvPr>
          <p:cNvSpPr/>
          <p:nvPr/>
        </p:nvSpPr>
        <p:spPr>
          <a:xfrm>
            <a:off x="3442577" y="5610402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xmlns="" id="{B3CA78AD-9441-43C1-9512-F175C4165C54}"/>
              </a:ext>
            </a:extLst>
          </p:cNvPr>
          <p:cNvSpPr/>
          <p:nvPr/>
        </p:nvSpPr>
        <p:spPr>
          <a:xfrm>
            <a:off x="6606044" y="3707995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4107940" y="2284921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4">
            <a:extLst>
              <a:ext uri="{FF2B5EF4-FFF2-40B4-BE49-F238E27FC236}">
                <a16:creationId xmlns:a16="http://schemas.microsoft.com/office/drawing/2014/main" xmlns="" id="{30453226-04A9-49C6-A55B-6CCE47FF258B}"/>
              </a:ext>
            </a:extLst>
          </p:cNvPr>
          <p:cNvSpPr/>
          <p:nvPr/>
        </p:nvSpPr>
        <p:spPr>
          <a:xfrm>
            <a:off x="6647986" y="115600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4">
            <a:extLst>
              <a:ext uri="{FF2B5EF4-FFF2-40B4-BE49-F238E27FC236}">
                <a16:creationId xmlns:a16="http://schemas.microsoft.com/office/drawing/2014/main" xmlns="" id="{30453226-04A9-49C6-A55B-6CCE47FF258B}"/>
              </a:ext>
            </a:extLst>
          </p:cNvPr>
          <p:cNvSpPr/>
          <p:nvPr/>
        </p:nvSpPr>
        <p:spPr>
          <a:xfrm>
            <a:off x="3043378" y="517758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0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46978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3682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77141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전이된 플레이어는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대신 떨어지게된다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8043859" y="302698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2675902" y="3400190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평행 사변형 104">
            <a:extLst>
              <a:ext uri="{FF2B5EF4-FFF2-40B4-BE49-F238E27FC236}">
                <a16:creationId xmlns:a16="http://schemas.microsoft.com/office/drawing/2014/main" xmlns="" id="{4BF10619-A6EA-41FA-AEF2-1BFAB2077C21}"/>
              </a:ext>
            </a:extLst>
          </p:cNvPr>
          <p:cNvSpPr/>
          <p:nvPr/>
        </p:nvSpPr>
        <p:spPr>
          <a:xfrm>
            <a:off x="6923754" y="5396044"/>
            <a:ext cx="2232599" cy="65934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원통형 105">
            <a:extLst>
              <a:ext uri="{FF2B5EF4-FFF2-40B4-BE49-F238E27FC236}">
                <a16:creationId xmlns:a16="http://schemas.microsoft.com/office/drawing/2014/main" xmlns="" id="{58168028-65B2-4E79-988E-6C7B21F08C3B}"/>
              </a:ext>
            </a:extLst>
          </p:cNvPr>
          <p:cNvSpPr/>
          <p:nvPr/>
        </p:nvSpPr>
        <p:spPr>
          <a:xfrm>
            <a:off x="8594272" y="5455108"/>
            <a:ext cx="324902" cy="1041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원통형 106">
            <a:extLst>
              <a:ext uri="{FF2B5EF4-FFF2-40B4-BE49-F238E27FC236}">
                <a16:creationId xmlns:a16="http://schemas.microsoft.com/office/drawing/2014/main" xmlns="" id="{ADC222F0-913F-41AC-ADD1-09BC44FB9D68}"/>
              </a:ext>
            </a:extLst>
          </p:cNvPr>
          <p:cNvSpPr/>
          <p:nvPr/>
        </p:nvSpPr>
        <p:spPr>
          <a:xfrm rot="18209420">
            <a:off x="8579955" y="5130647"/>
            <a:ext cx="128509" cy="3994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1E502AB9-2231-43DB-91D3-E1AAE12230CA}"/>
              </a:ext>
            </a:extLst>
          </p:cNvPr>
          <p:cNvSpPr/>
          <p:nvPr/>
        </p:nvSpPr>
        <p:spPr>
          <a:xfrm>
            <a:off x="7986318" y="5409138"/>
            <a:ext cx="535556" cy="21929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59C24A5E-9F76-49AC-A83D-315EA28651D5}"/>
              </a:ext>
            </a:extLst>
          </p:cNvPr>
          <p:cNvSpPr/>
          <p:nvPr/>
        </p:nvSpPr>
        <p:spPr>
          <a:xfrm rot="18895122">
            <a:off x="8028029" y="4985076"/>
            <a:ext cx="1561672" cy="644863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8109892" y="5054877"/>
            <a:ext cx="281382" cy="50865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F9BFD68-1C2A-4B61-A68E-810F4E6CCD2C}"/>
              </a:ext>
            </a:extLst>
          </p:cNvPr>
          <p:cNvSpPr/>
          <p:nvPr/>
        </p:nvSpPr>
        <p:spPr>
          <a:xfrm>
            <a:off x="6934824" y="5151095"/>
            <a:ext cx="1538421" cy="889774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다이아몬드 92">
            <a:extLst>
              <a:ext uri="{FF2B5EF4-FFF2-40B4-BE49-F238E27FC236}">
                <a16:creationId xmlns:a16="http://schemas.microsoft.com/office/drawing/2014/main" xmlns="" id="{DE8ED6E6-95F1-4D1A-830D-A76248A31D58}"/>
              </a:ext>
            </a:extLst>
          </p:cNvPr>
          <p:cNvSpPr/>
          <p:nvPr/>
        </p:nvSpPr>
        <p:spPr>
          <a:xfrm>
            <a:off x="4444986" y="3166290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33991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9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8356154" y="286310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3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85354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59967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46584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발사된 대포마나스톤</a:t>
                      </a:r>
                      <a:r>
                        <a:rPr lang="en-US" altLang="ko-KR" sz="1000" dirty="0" smtClean="0"/>
                        <a:t>R</a:t>
                      </a:r>
                      <a:r>
                        <a:rPr lang="ko-KR" altLang="en-US" sz="1000" dirty="0" smtClean="0"/>
                        <a:t>과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E04E6C19-A4D0-4026-B235-E1E8B9C13637}"/>
              </a:ext>
            </a:extLst>
          </p:cNvPr>
          <p:cNvSpPr/>
          <p:nvPr/>
        </p:nvSpPr>
        <p:spPr>
          <a:xfrm>
            <a:off x="2675902" y="3400190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xmlns="" id="{EB82AE7C-A663-464C-8871-B5355FC379E1}"/>
              </a:ext>
            </a:extLst>
          </p:cNvPr>
          <p:cNvSpPr/>
          <p:nvPr/>
        </p:nvSpPr>
        <p:spPr>
          <a:xfrm>
            <a:off x="2056581" y="368409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평행 사변형 104">
            <a:extLst>
              <a:ext uri="{FF2B5EF4-FFF2-40B4-BE49-F238E27FC236}">
                <a16:creationId xmlns:a16="http://schemas.microsoft.com/office/drawing/2014/main" xmlns="" id="{4BF10619-A6EA-41FA-AEF2-1BFAB2077C21}"/>
              </a:ext>
            </a:extLst>
          </p:cNvPr>
          <p:cNvSpPr/>
          <p:nvPr/>
        </p:nvSpPr>
        <p:spPr>
          <a:xfrm>
            <a:off x="6923754" y="5396044"/>
            <a:ext cx="2232599" cy="65934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원통형 105">
            <a:extLst>
              <a:ext uri="{FF2B5EF4-FFF2-40B4-BE49-F238E27FC236}">
                <a16:creationId xmlns:a16="http://schemas.microsoft.com/office/drawing/2014/main" xmlns="" id="{58168028-65B2-4E79-988E-6C7B21F08C3B}"/>
              </a:ext>
            </a:extLst>
          </p:cNvPr>
          <p:cNvSpPr/>
          <p:nvPr/>
        </p:nvSpPr>
        <p:spPr>
          <a:xfrm>
            <a:off x="8594272" y="5455108"/>
            <a:ext cx="324902" cy="1041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원통형 106">
            <a:extLst>
              <a:ext uri="{FF2B5EF4-FFF2-40B4-BE49-F238E27FC236}">
                <a16:creationId xmlns:a16="http://schemas.microsoft.com/office/drawing/2014/main" xmlns="" id="{ADC222F0-913F-41AC-ADD1-09BC44FB9D68}"/>
              </a:ext>
            </a:extLst>
          </p:cNvPr>
          <p:cNvSpPr/>
          <p:nvPr/>
        </p:nvSpPr>
        <p:spPr>
          <a:xfrm rot="18209420">
            <a:off x="8579955" y="5130647"/>
            <a:ext cx="128509" cy="39942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1E502AB9-2231-43DB-91D3-E1AAE12230CA}"/>
              </a:ext>
            </a:extLst>
          </p:cNvPr>
          <p:cNvSpPr/>
          <p:nvPr/>
        </p:nvSpPr>
        <p:spPr>
          <a:xfrm>
            <a:off x="7986318" y="5409138"/>
            <a:ext cx="535556" cy="21929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59C24A5E-9F76-49AC-A83D-315EA28651D5}"/>
              </a:ext>
            </a:extLst>
          </p:cNvPr>
          <p:cNvSpPr/>
          <p:nvPr/>
        </p:nvSpPr>
        <p:spPr>
          <a:xfrm rot="18895122">
            <a:off x="8028029" y="4985076"/>
            <a:ext cx="1561672" cy="644863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xmlns="" id="{0939F3CF-B55A-4E59-B71D-0CC70C404026}"/>
              </a:ext>
            </a:extLst>
          </p:cNvPr>
          <p:cNvSpPr/>
          <p:nvPr/>
        </p:nvSpPr>
        <p:spPr>
          <a:xfrm>
            <a:off x="8109892" y="5054877"/>
            <a:ext cx="281382" cy="50865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F9BFD68-1C2A-4B61-A68E-810F4E6CCD2C}"/>
              </a:ext>
            </a:extLst>
          </p:cNvPr>
          <p:cNvSpPr/>
          <p:nvPr/>
        </p:nvSpPr>
        <p:spPr>
          <a:xfrm>
            <a:off x="6934824" y="5151095"/>
            <a:ext cx="1538421" cy="889774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다이아몬드 92">
            <a:extLst>
              <a:ext uri="{FF2B5EF4-FFF2-40B4-BE49-F238E27FC236}">
                <a16:creationId xmlns:a16="http://schemas.microsoft.com/office/drawing/2014/main" xmlns="" id="{DE8ED6E6-95F1-4D1A-830D-A76248A31D58}"/>
              </a:ext>
            </a:extLst>
          </p:cNvPr>
          <p:cNvSpPr/>
          <p:nvPr/>
        </p:nvSpPr>
        <p:spPr>
          <a:xfrm>
            <a:off x="6464067" y="2859558"/>
            <a:ext cx="200777" cy="404487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7611088" y="5101165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07634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9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7335812" y="4804503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6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평행 사변형 97">
            <a:extLst>
              <a:ext uri="{FF2B5EF4-FFF2-40B4-BE49-F238E27FC236}">
                <a16:creationId xmlns:a16="http://schemas.microsoft.com/office/drawing/2014/main" xmlns="" id="{A51D5A27-41CC-4F72-8157-28B82D1E1CC8}"/>
              </a:ext>
            </a:extLst>
          </p:cNvPr>
          <p:cNvSpPr/>
          <p:nvPr/>
        </p:nvSpPr>
        <p:spPr>
          <a:xfrm rot="18895122">
            <a:off x="3732289" y="-362927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73090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7648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80744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위쪽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들과 전이폭탄을 이용해 다중전이한다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4174165" y="314804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4216602" y="3594166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DF349104-7D07-48BE-A570-D4C8DBD32AEF}"/>
              </a:ext>
            </a:extLst>
          </p:cNvPr>
          <p:cNvSpPr/>
          <p:nvPr/>
        </p:nvSpPr>
        <p:spPr>
          <a:xfrm>
            <a:off x="2225878" y="514791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해골">
            <a:extLst>
              <a:ext uri="{FF2B5EF4-FFF2-40B4-BE49-F238E27FC236}">
                <a16:creationId xmlns:a16="http://schemas.microsoft.com/office/drawing/2014/main" xmlns="" id="{6BFE783A-024B-47CA-A372-7396BDB18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64067" y="4363778"/>
            <a:ext cx="478015" cy="478015"/>
          </a:xfrm>
          <a:prstGeom prst="rect">
            <a:avLst/>
          </a:prstGeom>
        </p:spPr>
      </p:pic>
      <p:pic>
        <p:nvPicPr>
          <p:cNvPr id="102" name="그래픽 101" descr="해골">
            <a:extLst>
              <a:ext uri="{FF2B5EF4-FFF2-40B4-BE49-F238E27FC236}">
                <a16:creationId xmlns:a16="http://schemas.microsoft.com/office/drawing/2014/main" xmlns="" id="{9E65ABB1-DFF6-417F-BEC7-0D7D4D744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11987" y="3916657"/>
            <a:ext cx="478015" cy="478015"/>
          </a:xfrm>
          <a:prstGeom prst="rect">
            <a:avLst/>
          </a:prstGeom>
        </p:spPr>
      </p:pic>
      <p:pic>
        <p:nvPicPr>
          <p:cNvPr id="111" name="그래픽 110" descr="해골">
            <a:extLst>
              <a:ext uri="{FF2B5EF4-FFF2-40B4-BE49-F238E27FC236}">
                <a16:creationId xmlns:a16="http://schemas.microsoft.com/office/drawing/2014/main" xmlns="" id="{2CA5F933-CBD0-4028-AAC6-EEE9C6C55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05719" y="3472811"/>
            <a:ext cx="478015" cy="478015"/>
          </a:xfrm>
          <a:prstGeom prst="rect">
            <a:avLst/>
          </a:prstGeom>
        </p:spPr>
      </p:pic>
      <p:pic>
        <p:nvPicPr>
          <p:cNvPr id="112" name="그래픽 111" descr="해골">
            <a:extLst>
              <a:ext uri="{FF2B5EF4-FFF2-40B4-BE49-F238E27FC236}">
                <a16:creationId xmlns:a16="http://schemas.microsoft.com/office/drawing/2014/main" xmlns="" id="{55A3E822-B149-42B0-815C-D7D9ED9A5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53639" y="3025690"/>
            <a:ext cx="478015" cy="478015"/>
          </a:xfrm>
          <a:prstGeom prst="rect">
            <a:avLst/>
          </a:prstGeom>
        </p:spPr>
      </p:pic>
      <p:pic>
        <p:nvPicPr>
          <p:cNvPr id="113" name="그래픽 112" descr="해골">
            <a:extLst>
              <a:ext uri="{FF2B5EF4-FFF2-40B4-BE49-F238E27FC236}">
                <a16:creationId xmlns:a16="http://schemas.microsoft.com/office/drawing/2014/main" xmlns="" id="{D1BAF356-71F4-40B6-A78C-85D54E868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53078" y="2495428"/>
            <a:ext cx="478015" cy="478015"/>
          </a:xfrm>
          <a:prstGeom prst="rect">
            <a:avLst/>
          </a:prstGeom>
        </p:spPr>
      </p:pic>
      <p:graphicFrame>
        <p:nvGraphicFramePr>
          <p:cNvPr id="88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09478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59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평행 사변형 97">
            <a:extLst>
              <a:ext uri="{FF2B5EF4-FFF2-40B4-BE49-F238E27FC236}">
                <a16:creationId xmlns:a16="http://schemas.microsoft.com/office/drawing/2014/main" xmlns="" id="{D0EAB546-C6DC-42D2-8287-EC749C347F49}"/>
              </a:ext>
            </a:extLst>
          </p:cNvPr>
          <p:cNvSpPr/>
          <p:nvPr/>
        </p:nvSpPr>
        <p:spPr>
          <a:xfrm rot="18895122">
            <a:off x="3732289" y="-362927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2252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9610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06480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아래쪽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더미중 하나와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2278742" y="97303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1956950" y="1091895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DF349104-7D07-48BE-A570-D4C8DBD32AEF}"/>
              </a:ext>
            </a:extLst>
          </p:cNvPr>
          <p:cNvSpPr/>
          <p:nvPr/>
        </p:nvSpPr>
        <p:spPr>
          <a:xfrm>
            <a:off x="2225878" y="514791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해골">
            <a:extLst>
              <a:ext uri="{FF2B5EF4-FFF2-40B4-BE49-F238E27FC236}">
                <a16:creationId xmlns:a16="http://schemas.microsoft.com/office/drawing/2014/main" xmlns="" id="{6BFE783A-024B-47CA-A372-7396BDB18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62730" y="4463194"/>
            <a:ext cx="478015" cy="478015"/>
          </a:xfrm>
          <a:prstGeom prst="rect">
            <a:avLst/>
          </a:prstGeom>
        </p:spPr>
      </p:pic>
      <p:sp>
        <p:nvSpPr>
          <p:cNvPr id="88" name="다이아몬드 87">
            <a:extLst>
              <a:ext uri="{FF2B5EF4-FFF2-40B4-BE49-F238E27FC236}">
                <a16:creationId xmlns:a16="http://schemas.microsoft.com/office/drawing/2014/main" xmlns="" id="{8A7A35C6-D4FD-42F8-9AE1-C2E651B4BE6B}"/>
              </a:ext>
            </a:extLst>
          </p:cNvPr>
          <p:cNvSpPr/>
          <p:nvPr/>
        </p:nvSpPr>
        <p:spPr>
          <a:xfrm>
            <a:off x="3864266" y="3387147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xmlns="" id="{525B8B0E-9401-4CE4-B159-AFB9F42FD0D9}"/>
              </a:ext>
            </a:extLst>
          </p:cNvPr>
          <p:cNvSpPr/>
          <p:nvPr/>
        </p:nvSpPr>
        <p:spPr>
          <a:xfrm>
            <a:off x="3244945" y="3671050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xmlns="" id="{83F1AA68-4FA2-4964-98CF-3EF351750BFE}"/>
              </a:ext>
            </a:extLst>
          </p:cNvPr>
          <p:cNvSpPr/>
          <p:nvPr/>
        </p:nvSpPr>
        <p:spPr>
          <a:xfrm>
            <a:off x="3546707" y="3553826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다이아몬드 92">
            <a:extLst>
              <a:ext uri="{FF2B5EF4-FFF2-40B4-BE49-F238E27FC236}">
                <a16:creationId xmlns:a16="http://schemas.microsoft.com/office/drawing/2014/main" xmlns="" id="{3C023E6A-F92A-4A4A-BBD3-6F38D2B06803}"/>
              </a:ext>
            </a:extLst>
          </p:cNvPr>
          <p:cNvSpPr/>
          <p:nvPr/>
        </p:nvSpPr>
        <p:spPr>
          <a:xfrm>
            <a:off x="3380764" y="3111716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xmlns="" id="{1B541AF3-1162-4324-969D-9416C339269C}"/>
              </a:ext>
            </a:extLst>
          </p:cNvPr>
          <p:cNvSpPr/>
          <p:nvPr/>
        </p:nvSpPr>
        <p:spPr>
          <a:xfrm>
            <a:off x="3951212" y="391565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xmlns="" id="{37A554CE-6F73-4EBC-AAF4-EFE02B8A6948}"/>
              </a:ext>
            </a:extLst>
          </p:cNvPr>
          <p:cNvSpPr/>
          <p:nvPr/>
        </p:nvSpPr>
        <p:spPr>
          <a:xfrm>
            <a:off x="3785269" y="347354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7808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83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평행 사변형 97">
            <a:extLst>
              <a:ext uri="{FF2B5EF4-FFF2-40B4-BE49-F238E27FC236}">
                <a16:creationId xmlns:a16="http://schemas.microsoft.com/office/drawing/2014/main" xmlns="" id="{EAD1D8E8-F7EE-4FAB-9353-FEB12B1EE4EC}"/>
              </a:ext>
            </a:extLst>
          </p:cNvPr>
          <p:cNvSpPr/>
          <p:nvPr/>
        </p:nvSpPr>
        <p:spPr>
          <a:xfrm rot="18895122">
            <a:off x="3732289" y="-362927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76485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48189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81534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척력을 이용해 마나스톤</a:t>
                      </a:r>
                      <a:r>
                        <a:rPr lang="en-US" altLang="ko-KR" sz="1000" dirty="0" err="1" smtClean="0"/>
                        <a:t>Rs</a:t>
                      </a:r>
                      <a:r>
                        <a:rPr lang="ko-KR" altLang="en-US" sz="1000" dirty="0" smtClean="0"/>
                        <a:t>를 마법진</a:t>
                      </a:r>
                      <a:r>
                        <a:rPr lang="en-US" altLang="ko-KR" sz="1000" dirty="0" smtClean="0"/>
                        <a:t>R2 </a:t>
                      </a:r>
                      <a:r>
                        <a:rPr lang="ko-KR" altLang="en-US" sz="1000" dirty="0" smtClean="0"/>
                        <a:t>까지 옮긴다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3166750" y="280339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3467347" y="2963995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DF349104-7D07-48BE-A570-D4C8DBD32AEF}"/>
              </a:ext>
            </a:extLst>
          </p:cNvPr>
          <p:cNvSpPr/>
          <p:nvPr/>
        </p:nvSpPr>
        <p:spPr>
          <a:xfrm>
            <a:off x="2225878" y="5147912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해골">
            <a:extLst>
              <a:ext uri="{FF2B5EF4-FFF2-40B4-BE49-F238E27FC236}">
                <a16:creationId xmlns:a16="http://schemas.microsoft.com/office/drawing/2014/main" xmlns="" id="{6BFE783A-024B-47CA-A372-7396BDB18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62730" y="4463194"/>
            <a:ext cx="478015" cy="478015"/>
          </a:xfrm>
          <a:prstGeom prst="rect">
            <a:avLst/>
          </a:prstGeom>
        </p:spPr>
      </p:pic>
      <p:sp>
        <p:nvSpPr>
          <p:cNvPr id="88" name="다이아몬드 87">
            <a:extLst>
              <a:ext uri="{FF2B5EF4-FFF2-40B4-BE49-F238E27FC236}">
                <a16:creationId xmlns:a16="http://schemas.microsoft.com/office/drawing/2014/main" xmlns="" id="{8A7A35C6-D4FD-42F8-9AE1-C2E651B4BE6B}"/>
              </a:ext>
            </a:extLst>
          </p:cNvPr>
          <p:cNvSpPr/>
          <p:nvPr/>
        </p:nvSpPr>
        <p:spPr>
          <a:xfrm>
            <a:off x="3864266" y="3387147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xmlns="" id="{525B8B0E-9401-4CE4-B159-AFB9F42FD0D9}"/>
              </a:ext>
            </a:extLst>
          </p:cNvPr>
          <p:cNvSpPr/>
          <p:nvPr/>
        </p:nvSpPr>
        <p:spPr>
          <a:xfrm>
            <a:off x="3244945" y="3671050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xmlns="" id="{83F1AA68-4FA2-4964-98CF-3EF351750BFE}"/>
              </a:ext>
            </a:extLst>
          </p:cNvPr>
          <p:cNvSpPr/>
          <p:nvPr/>
        </p:nvSpPr>
        <p:spPr>
          <a:xfrm>
            <a:off x="3546707" y="3553826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xmlns="" id="{1B541AF3-1162-4324-969D-9416C339269C}"/>
              </a:ext>
            </a:extLst>
          </p:cNvPr>
          <p:cNvSpPr/>
          <p:nvPr/>
        </p:nvSpPr>
        <p:spPr>
          <a:xfrm>
            <a:off x="3951212" y="391565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xmlns="" id="{37A554CE-6F73-4EBC-AAF4-EFE02B8A6948}"/>
              </a:ext>
            </a:extLst>
          </p:cNvPr>
          <p:cNvSpPr/>
          <p:nvPr/>
        </p:nvSpPr>
        <p:spPr>
          <a:xfrm>
            <a:off x="3785269" y="347354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93737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03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1884895" y="5176554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5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평행 사변형 12">
            <a:extLst>
              <a:ext uri="{FF2B5EF4-FFF2-40B4-BE49-F238E27FC236}">
                <a16:creationId xmlns:a16="http://schemas.microsoft.com/office/drawing/2014/main" xmlns="" id="{32B95A67-B9D2-4770-837D-5EE5347A881A}"/>
              </a:ext>
            </a:extLst>
          </p:cNvPr>
          <p:cNvSpPr/>
          <p:nvPr/>
        </p:nvSpPr>
        <p:spPr>
          <a:xfrm>
            <a:off x="1628281" y="1264862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xmlns="" id="{953D901C-CE52-4482-ACE1-932A00F76CF3}"/>
              </a:ext>
            </a:extLst>
          </p:cNvPr>
          <p:cNvSpPr/>
          <p:nvPr/>
        </p:nvSpPr>
        <p:spPr>
          <a:xfrm>
            <a:off x="4828179" y="750143"/>
            <a:ext cx="436225" cy="788565"/>
          </a:xfrm>
          <a:prstGeom prst="diamond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평행 사변형 110">
            <a:extLst>
              <a:ext uri="{FF2B5EF4-FFF2-40B4-BE49-F238E27FC236}">
                <a16:creationId xmlns:a16="http://schemas.microsoft.com/office/drawing/2014/main" xmlns="" id="{1357C512-4398-4A40-A8F6-A3703710F092}"/>
              </a:ext>
            </a:extLst>
          </p:cNvPr>
          <p:cNvSpPr/>
          <p:nvPr/>
        </p:nvSpPr>
        <p:spPr>
          <a:xfrm rot="18895122">
            <a:off x="3475674" y="-132980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32855" y="2365637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xmlns="" id="{5B87D9AF-CC84-4DF0-B095-781E814A9CE7}"/>
              </a:ext>
            </a:extLst>
          </p:cNvPr>
          <p:cNvSpPr/>
          <p:nvPr/>
        </p:nvSpPr>
        <p:spPr>
          <a:xfrm>
            <a:off x="3917582" y="3387550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xmlns="" id="{FA401A6A-064E-4DEE-9A1D-A032FEEC7748}"/>
              </a:ext>
            </a:extLst>
          </p:cNvPr>
          <p:cNvSpPr/>
          <p:nvPr/>
        </p:nvSpPr>
        <p:spPr>
          <a:xfrm>
            <a:off x="3413972" y="3831423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306962" y="1346809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337622" y="2589108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560207" y="3915423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564420" y="207805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93082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79432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72661"/>
              </p:ext>
            </p:extLst>
          </p:nvPr>
        </p:nvGraphicFramePr>
        <p:xfrm>
          <a:off x="9462781" y="2734694"/>
          <a:ext cx="2553050" cy="203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플레이어는 마나스톤위에 올라가거나 적절한 위치로 이동해 마나스톤</a:t>
                      </a:r>
                      <a:r>
                        <a:rPr lang="en-US" altLang="ko-KR" sz="1000" dirty="0" smtClean="0"/>
                        <a:t>G</a:t>
                      </a:r>
                      <a:r>
                        <a:rPr lang="ko-KR" altLang="en-US" sz="1000" dirty="0" smtClean="0"/>
                        <a:t>와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780396" y="4207860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3453429" y="3191678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-6476" y="1765074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285983" y="7277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001586" y="8734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DF349104-7D07-48BE-A570-D4C8DBD32AEF}"/>
              </a:ext>
            </a:extLst>
          </p:cNvPr>
          <p:cNvSpPr/>
          <p:nvPr/>
        </p:nvSpPr>
        <p:spPr>
          <a:xfrm>
            <a:off x="2018125" y="6072891"/>
            <a:ext cx="1275127" cy="545284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해골">
            <a:extLst>
              <a:ext uri="{FF2B5EF4-FFF2-40B4-BE49-F238E27FC236}">
                <a16:creationId xmlns:a16="http://schemas.microsoft.com/office/drawing/2014/main" xmlns="" id="{6BFE783A-024B-47CA-A372-7396BDB18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54977" y="5388173"/>
            <a:ext cx="478015" cy="478015"/>
          </a:xfrm>
          <a:prstGeom prst="rect">
            <a:avLst/>
          </a:prstGeom>
        </p:spPr>
      </p:pic>
      <p:sp>
        <p:nvSpPr>
          <p:cNvPr id="90" name="다이아몬드 89">
            <a:extLst>
              <a:ext uri="{FF2B5EF4-FFF2-40B4-BE49-F238E27FC236}">
                <a16:creationId xmlns:a16="http://schemas.microsoft.com/office/drawing/2014/main" xmlns="" id="{525B8B0E-9401-4CE4-B159-AFB9F42FD0D9}"/>
              </a:ext>
            </a:extLst>
          </p:cNvPr>
          <p:cNvSpPr/>
          <p:nvPr/>
        </p:nvSpPr>
        <p:spPr>
          <a:xfrm>
            <a:off x="2405148" y="5584563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xmlns="" id="{7F23C5D9-4C81-4977-8E71-178FDE6AD59B}"/>
              </a:ext>
            </a:extLst>
          </p:cNvPr>
          <p:cNvSpPr/>
          <p:nvPr/>
        </p:nvSpPr>
        <p:spPr>
          <a:xfrm>
            <a:off x="2267986" y="5074557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xmlns="" id="{B74BA3AC-414B-4572-8B0D-4DA704C18F77}"/>
              </a:ext>
            </a:extLst>
          </p:cNvPr>
          <p:cNvSpPr/>
          <p:nvPr/>
        </p:nvSpPr>
        <p:spPr>
          <a:xfrm>
            <a:off x="1764376" y="5518430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xmlns="" id="{6EDC2B3D-F851-479F-A745-019EEE692176}"/>
              </a:ext>
            </a:extLst>
          </p:cNvPr>
          <p:cNvSpPr/>
          <p:nvPr/>
        </p:nvSpPr>
        <p:spPr>
          <a:xfrm>
            <a:off x="3054735" y="4213188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xmlns="" id="{0EC62DE2-7697-4566-86C8-2E912DA6647F}"/>
              </a:ext>
            </a:extLst>
          </p:cNvPr>
          <p:cNvSpPr/>
          <p:nvPr/>
        </p:nvSpPr>
        <p:spPr>
          <a:xfrm>
            <a:off x="2551125" y="4657061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0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51057"/>
              </p:ext>
            </p:extLst>
          </p:nvPr>
        </p:nvGraphicFramePr>
        <p:xfrm>
          <a:off x="9462781" y="747505"/>
          <a:ext cx="259007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대포마나스톤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직사각형 100">
            <a:extLst>
              <a:ext uri="{FF2B5EF4-FFF2-40B4-BE49-F238E27FC236}">
                <a16:creationId xmlns:a16="http://schemas.microsoft.com/office/drawing/2014/main" xmlns="" id="{A9AF370E-4E2B-4C0F-A485-22A93D70CF70}"/>
              </a:ext>
            </a:extLst>
          </p:cNvPr>
          <p:cNvSpPr/>
          <p:nvPr/>
        </p:nvSpPr>
        <p:spPr>
          <a:xfrm>
            <a:off x="3199183" y="3534127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13" name="다이아몬드 87">
            <a:extLst>
              <a:ext uri="{FF2B5EF4-FFF2-40B4-BE49-F238E27FC236}">
                <a16:creationId xmlns:a16="http://schemas.microsoft.com/office/drawing/2014/main" xmlns="" id="{8A7A35C6-D4FD-42F8-9AE1-C2E651B4BE6B}"/>
              </a:ext>
            </a:extLst>
          </p:cNvPr>
          <p:cNvSpPr/>
          <p:nvPr/>
        </p:nvSpPr>
        <p:spPr>
          <a:xfrm>
            <a:off x="3596102" y="3957279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다이아몬드 91">
            <a:extLst>
              <a:ext uri="{FF2B5EF4-FFF2-40B4-BE49-F238E27FC236}">
                <a16:creationId xmlns:a16="http://schemas.microsoft.com/office/drawing/2014/main" xmlns="" id="{83F1AA68-4FA2-4964-98CF-3EF351750BFE}"/>
              </a:ext>
            </a:extLst>
          </p:cNvPr>
          <p:cNvSpPr/>
          <p:nvPr/>
        </p:nvSpPr>
        <p:spPr>
          <a:xfrm>
            <a:off x="3278543" y="4123958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다이아몬드 94">
            <a:extLst>
              <a:ext uri="{FF2B5EF4-FFF2-40B4-BE49-F238E27FC236}">
                <a16:creationId xmlns:a16="http://schemas.microsoft.com/office/drawing/2014/main" xmlns="" id="{1B541AF3-1162-4324-969D-9416C339269C}"/>
              </a:ext>
            </a:extLst>
          </p:cNvPr>
          <p:cNvSpPr/>
          <p:nvPr/>
        </p:nvSpPr>
        <p:spPr>
          <a:xfrm>
            <a:off x="3683048" y="4485785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다이아몬드 96">
            <a:extLst>
              <a:ext uri="{FF2B5EF4-FFF2-40B4-BE49-F238E27FC236}">
                <a16:creationId xmlns:a16="http://schemas.microsoft.com/office/drawing/2014/main" xmlns="" id="{37A554CE-6F73-4EBC-AAF4-EFE02B8A6948}"/>
              </a:ext>
            </a:extLst>
          </p:cNvPr>
          <p:cNvSpPr/>
          <p:nvPr/>
        </p:nvSpPr>
        <p:spPr>
          <a:xfrm>
            <a:off x="3517105" y="4043675"/>
            <a:ext cx="436225" cy="788565"/>
          </a:xfrm>
          <a:prstGeom prst="diamond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36">
            <a:extLst>
              <a:ext uri="{FF2B5EF4-FFF2-40B4-BE49-F238E27FC236}">
                <a16:creationId xmlns:a16="http://schemas.microsoft.com/office/drawing/2014/main" xmlns="" id="{8C206B51-D567-4DCF-91FA-E5E0F2815B7C}"/>
              </a:ext>
            </a:extLst>
          </p:cNvPr>
          <p:cNvSpPr/>
          <p:nvPr/>
        </p:nvSpPr>
        <p:spPr>
          <a:xfrm>
            <a:off x="5264404" y="877260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0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61024E7-C546-48C9-B31C-1F2338B91313}"/>
              </a:ext>
            </a:extLst>
          </p:cNvPr>
          <p:cNvSpPr/>
          <p:nvPr/>
        </p:nvSpPr>
        <p:spPr>
          <a:xfrm>
            <a:off x="5674367" y="2812696"/>
            <a:ext cx="896168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37A9D53F-913E-4103-8534-10444856DB32}"/>
              </a:ext>
            </a:extLst>
          </p:cNvPr>
          <p:cNvSpPr/>
          <p:nvPr/>
        </p:nvSpPr>
        <p:spPr>
          <a:xfrm>
            <a:off x="3442578" y="4120002"/>
            <a:ext cx="4257564" cy="1670952"/>
          </a:xfrm>
          <a:prstGeom prst="parallelogram">
            <a:avLst>
              <a:gd name="adj" fmla="val 1686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2F640F2-31C0-4EC4-999B-338340FEDA2B}"/>
              </a:ext>
            </a:extLst>
          </p:cNvPr>
          <p:cNvSpPr/>
          <p:nvPr/>
        </p:nvSpPr>
        <p:spPr>
          <a:xfrm>
            <a:off x="5683680" y="1597201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0453226-04A9-49C6-A55B-6CCE47FF258B}"/>
              </a:ext>
            </a:extLst>
          </p:cNvPr>
          <p:cNvSpPr/>
          <p:nvPr/>
        </p:nvSpPr>
        <p:spPr>
          <a:xfrm>
            <a:off x="7359697" y="347782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3291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59372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플레이어는 앞쪽맵의 마나스톤과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xmlns="" id="{DD90DE31-C700-4AA6-86F2-1563D08650A8}"/>
              </a:ext>
            </a:extLst>
          </p:cNvPr>
          <p:cNvSpPr/>
          <p:nvPr/>
        </p:nvSpPr>
        <p:spPr>
          <a:xfrm>
            <a:off x="4715968" y="3654504"/>
            <a:ext cx="1275127" cy="545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4355135" y="3082642"/>
            <a:ext cx="4275386" cy="88317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6613272" y="3714225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xmlns="" id="{D5905F9F-2064-41FF-8F96-6C7041C46C95}"/>
              </a:ext>
            </a:extLst>
          </p:cNvPr>
          <p:cNvSpPr/>
          <p:nvPr/>
        </p:nvSpPr>
        <p:spPr>
          <a:xfrm rot="18895122">
            <a:off x="2315461" y="3041184"/>
            <a:ext cx="4332880" cy="87532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2B17235-B6E5-4510-8351-1C3386849D45}"/>
              </a:ext>
            </a:extLst>
          </p:cNvPr>
          <p:cNvSpPr/>
          <p:nvPr/>
        </p:nvSpPr>
        <p:spPr>
          <a:xfrm>
            <a:off x="3273518" y="4041507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1FD37C79-2E31-4DD7-8961-BBE2D0345569}"/>
              </a:ext>
            </a:extLst>
          </p:cNvPr>
          <p:cNvSpPr/>
          <p:nvPr/>
        </p:nvSpPr>
        <p:spPr>
          <a:xfrm>
            <a:off x="5042111" y="261135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080C6419-C14E-4535-9121-17A01A4FE230}"/>
              </a:ext>
            </a:extLst>
          </p:cNvPr>
          <p:cNvSpPr/>
          <p:nvPr/>
        </p:nvSpPr>
        <p:spPr>
          <a:xfrm>
            <a:off x="4538501" y="305523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BED866C3-64FD-43DB-9277-A9AEC1DB6536}"/>
              </a:ext>
            </a:extLst>
          </p:cNvPr>
          <p:cNvSpPr/>
          <p:nvPr/>
        </p:nvSpPr>
        <p:spPr>
          <a:xfrm>
            <a:off x="4053555" y="366179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8CB66C87-80A1-46DC-9B70-23D108CDC46D}"/>
              </a:ext>
            </a:extLst>
          </p:cNvPr>
          <p:cNvSpPr/>
          <p:nvPr/>
        </p:nvSpPr>
        <p:spPr>
          <a:xfrm>
            <a:off x="3592143" y="417547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DACC0B60-BF08-4041-8774-49876C668E52}"/>
              </a:ext>
            </a:extLst>
          </p:cNvPr>
          <p:cNvSpPr/>
          <p:nvPr/>
        </p:nvSpPr>
        <p:spPr>
          <a:xfrm flipH="1">
            <a:off x="6845952" y="268985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E0C94AF3-DDFF-45C9-845D-B66BB07DC6BB}"/>
              </a:ext>
            </a:extLst>
          </p:cNvPr>
          <p:cNvSpPr/>
          <p:nvPr/>
        </p:nvSpPr>
        <p:spPr>
          <a:xfrm flipH="1">
            <a:off x="6342342" y="3133727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xmlns="" id="{C9C40DB8-D271-4860-80CD-DC67F09A262A}"/>
              </a:ext>
            </a:extLst>
          </p:cNvPr>
          <p:cNvSpPr/>
          <p:nvPr/>
        </p:nvSpPr>
        <p:spPr>
          <a:xfrm flipH="1">
            <a:off x="5857396" y="374028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xmlns="" id="{5EB17461-8A08-42AE-A84A-451503B3B8C6}"/>
              </a:ext>
            </a:extLst>
          </p:cNvPr>
          <p:cNvSpPr/>
          <p:nvPr/>
        </p:nvSpPr>
        <p:spPr>
          <a:xfrm flipH="1">
            <a:off x="5395984" y="425397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xmlns="" id="{E98C8D62-4C3D-4011-A488-5B748496E51D}"/>
              </a:ext>
            </a:extLst>
          </p:cNvPr>
          <p:cNvSpPr/>
          <p:nvPr/>
        </p:nvSpPr>
        <p:spPr>
          <a:xfrm rot="18872679" flipH="1">
            <a:off x="6225556" y="209908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xmlns="" id="{E531F2B1-2CEF-475B-AE50-A5F5B83147F2}"/>
              </a:ext>
            </a:extLst>
          </p:cNvPr>
          <p:cNvSpPr/>
          <p:nvPr/>
        </p:nvSpPr>
        <p:spPr>
          <a:xfrm rot="8020874" flipH="1">
            <a:off x="4054874" y="4654928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430D8598-3919-4EB9-8608-E4D88BAEBCDB}"/>
              </a:ext>
            </a:extLst>
          </p:cNvPr>
          <p:cNvSpPr/>
          <p:nvPr/>
        </p:nvSpPr>
        <p:spPr>
          <a:xfrm>
            <a:off x="3442577" y="5610402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xmlns="" id="{B3CA78AD-9441-43C1-9512-F175C4165C54}"/>
              </a:ext>
            </a:extLst>
          </p:cNvPr>
          <p:cNvSpPr/>
          <p:nvPr/>
        </p:nvSpPr>
        <p:spPr>
          <a:xfrm>
            <a:off x="5111869" y="3196188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다이아몬드 35">
            <a:extLst>
              <a:ext uri="{FF2B5EF4-FFF2-40B4-BE49-F238E27FC236}">
                <a16:creationId xmlns:a16="http://schemas.microsoft.com/office/drawing/2014/main" xmlns="" id="{200C635E-FAE1-4AEE-8A04-D8E979017038}"/>
              </a:ext>
            </a:extLst>
          </p:cNvPr>
          <p:cNvSpPr/>
          <p:nvPr/>
        </p:nvSpPr>
        <p:spPr>
          <a:xfrm>
            <a:off x="7808743" y="2521904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87241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37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8292072" y="2414217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37A9D53F-913E-4103-8534-10444856DB32}"/>
              </a:ext>
            </a:extLst>
          </p:cNvPr>
          <p:cNvSpPr/>
          <p:nvPr/>
        </p:nvSpPr>
        <p:spPr>
          <a:xfrm>
            <a:off x="3442578" y="4120002"/>
            <a:ext cx="4257564" cy="1670952"/>
          </a:xfrm>
          <a:prstGeom prst="parallelogram">
            <a:avLst>
              <a:gd name="adj" fmla="val 1686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61024E7-C546-48C9-B31C-1F2338B91313}"/>
              </a:ext>
            </a:extLst>
          </p:cNvPr>
          <p:cNvSpPr/>
          <p:nvPr/>
        </p:nvSpPr>
        <p:spPr>
          <a:xfrm>
            <a:off x="6485098" y="2812696"/>
            <a:ext cx="1168526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다이아몬드 35">
            <a:extLst>
              <a:ext uri="{FF2B5EF4-FFF2-40B4-BE49-F238E27FC236}">
                <a16:creationId xmlns:a16="http://schemas.microsoft.com/office/drawing/2014/main" xmlns="" id="{200C635E-FAE1-4AEE-8A04-D8E979017038}"/>
              </a:ext>
            </a:extLst>
          </p:cNvPr>
          <p:cNvSpPr/>
          <p:nvPr/>
        </p:nvSpPr>
        <p:spPr>
          <a:xfrm>
            <a:off x="6644273" y="3537650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2F640F2-31C0-4EC4-999B-338340FEDA2B}"/>
              </a:ext>
            </a:extLst>
          </p:cNvPr>
          <p:cNvSpPr/>
          <p:nvPr/>
        </p:nvSpPr>
        <p:spPr>
          <a:xfrm>
            <a:off x="5683680" y="1597201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0453226-04A9-49C6-A55B-6CCE47FF258B}"/>
              </a:ext>
            </a:extLst>
          </p:cNvPr>
          <p:cNvSpPr/>
          <p:nvPr/>
        </p:nvSpPr>
        <p:spPr>
          <a:xfrm>
            <a:off x="7359697" y="347782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924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93337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전이후 문이 닫힌다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xmlns="" id="{DD90DE31-C700-4AA6-86F2-1563D08650A8}"/>
              </a:ext>
            </a:extLst>
          </p:cNvPr>
          <p:cNvSpPr/>
          <p:nvPr/>
        </p:nvSpPr>
        <p:spPr>
          <a:xfrm>
            <a:off x="4715968" y="3654504"/>
            <a:ext cx="1275127" cy="545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4355135" y="3082642"/>
            <a:ext cx="4275386" cy="88317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7787847" y="2390133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xmlns="" id="{D5905F9F-2064-41FF-8F96-6C7041C46C95}"/>
              </a:ext>
            </a:extLst>
          </p:cNvPr>
          <p:cNvSpPr/>
          <p:nvPr/>
        </p:nvSpPr>
        <p:spPr>
          <a:xfrm rot="18895122">
            <a:off x="2315461" y="3041184"/>
            <a:ext cx="4332880" cy="875326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2B17235-B6E5-4510-8351-1C3386849D45}"/>
              </a:ext>
            </a:extLst>
          </p:cNvPr>
          <p:cNvSpPr/>
          <p:nvPr/>
        </p:nvSpPr>
        <p:spPr>
          <a:xfrm>
            <a:off x="3273518" y="4041507"/>
            <a:ext cx="201646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1FD37C79-2E31-4DD7-8961-BBE2D0345569}"/>
              </a:ext>
            </a:extLst>
          </p:cNvPr>
          <p:cNvSpPr/>
          <p:nvPr/>
        </p:nvSpPr>
        <p:spPr>
          <a:xfrm>
            <a:off x="5042111" y="261135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080C6419-C14E-4535-9121-17A01A4FE230}"/>
              </a:ext>
            </a:extLst>
          </p:cNvPr>
          <p:cNvSpPr/>
          <p:nvPr/>
        </p:nvSpPr>
        <p:spPr>
          <a:xfrm>
            <a:off x="4538501" y="305523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BED866C3-64FD-43DB-9277-A9AEC1DB6536}"/>
              </a:ext>
            </a:extLst>
          </p:cNvPr>
          <p:cNvSpPr/>
          <p:nvPr/>
        </p:nvSpPr>
        <p:spPr>
          <a:xfrm>
            <a:off x="4053555" y="366179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8CB66C87-80A1-46DC-9B70-23D108CDC46D}"/>
              </a:ext>
            </a:extLst>
          </p:cNvPr>
          <p:cNvSpPr/>
          <p:nvPr/>
        </p:nvSpPr>
        <p:spPr>
          <a:xfrm>
            <a:off x="3592143" y="417547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DACC0B60-BF08-4041-8774-49876C668E52}"/>
              </a:ext>
            </a:extLst>
          </p:cNvPr>
          <p:cNvSpPr/>
          <p:nvPr/>
        </p:nvSpPr>
        <p:spPr>
          <a:xfrm flipH="1">
            <a:off x="6845952" y="268985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E0C94AF3-DDFF-45C9-845D-B66BB07DC6BB}"/>
              </a:ext>
            </a:extLst>
          </p:cNvPr>
          <p:cNvSpPr/>
          <p:nvPr/>
        </p:nvSpPr>
        <p:spPr>
          <a:xfrm flipH="1">
            <a:off x="6342342" y="3133727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xmlns="" id="{C9C40DB8-D271-4860-80CD-DC67F09A262A}"/>
              </a:ext>
            </a:extLst>
          </p:cNvPr>
          <p:cNvSpPr/>
          <p:nvPr/>
        </p:nvSpPr>
        <p:spPr>
          <a:xfrm flipH="1">
            <a:off x="5857396" y="374028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xmlns="" id="{5EB17461-8A08-42AE-A84A-451503B3B8C6}"/>
              </a:ext>
            </a:extLst>
          </p:cNvPr>
          <p:cNvSpPr/>
          <p:nvPr/>
        </p:nvSpPr>
        <p:spPr>
          <a:xfrm flipH="1">
            <a:off x="5395984" y="4253974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xmlns="" id="{E98C8D62-4C3D-4011-A488-5B748496E51D}"/>
              </a:ext>
            </a:extLst>
          </p:cNvPr>
          <p:cNvSpPr/>
          <p:nvPr/>
        </p:nvSpPr>
        <p:spPr>
          <a:xfrm rot="18872679" flipH="1">
            <a:off x="6225556" y="209908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xmlns="" id="{E531F2B1-2CEF-475B-AE50-A5F5B83147F2}"/>
              </a:ext>
            </a:extLst>
          </p:cNvPr>
          <p:cNvSpPr/>
          <p:nvPr/>
        </p:nvSpPr>
        <p:spPr>
          <a:xfrm rot="8020874" flipH="1">
            <a:off x="4054874" y="4654928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430D8598-3919-4EB9-8608-E4D88BAEBCDB}"/>
              </a:ext>
            </a:extLst>
          </p:cNvPr>
          <p:cNvSpPr/>
          <p:nvPr/>
        </p:nvSpPr>
        <p:spPr>
          <a:xfrm>
            <a:off x="3442577" y="5610402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xmlns="" id="{B3CA78AD-9441-43C1-9512-F175C4165C54}"/>
              </a:ext>
            </a:extLst>
          </p:cNvPr>
          <p:cNvSpPr/>
          <p:nvPr/>
        </p:nvSpPr>
        <p:spPr>
          <a:xfrm>
            <a:off x="5111869" y="3196188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16234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8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-25102" y="1440658"/>
            <a:ext cx="6364201" cy="241865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24893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01904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08877"/>
              </p:ext>
            </p:extLst>
          </p:nvPr>
        </p:nvGraphicFramePr>
        <p:xfrm>
          <a:off x="9462781" y="2734694"/>
          <a:ext cx="255305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스테이지는 플레이어가 들어오기 전 상태이다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스테이지는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층으로 나뉘어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572643" y="3282881"/>
            <a:ext cx="3163798" cy="98587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71740" y="790562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950E38FD-AEF9-4526-868B-DD94966D189F}"/>
              </a:ext>
            </a:extLst>
          </p:cNvPr>
          <p:cNvSpPr/>
          <p:nvPr/>
        </p:nvSpPr>
        <p:spPr>
          <a:xfrm>
            <a:off x="2778910" y="3305641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2A04CB2-4EBD-410C-A5D1-E0F5B249813B}"/>
              </a:ext>
            </a:extLst>
          </p:cNvPr>
          <p:cNvGrpSpPr/>
          <p:nvPr/>
        </p:nvGrpSpPr>
        <p:grpSpPr>
          <a:xfrm>
            <a:off x="6923173" y="4526672"/>
            <a:ext cx="2233180" cy="1561672"/>
            <a:chOff x="6923173" y="4526672"/>
            <a:chExt cx="2233180" cy="1561672"/>
          </a:xfrm>
        </p:grpSpPr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xmlns="" id="{0DBB4319-F470-48C0-A898-7CF9A3F946A6}"/>
                </a:ext>
              </a:extLst>
            </p:cNvPr>
            <p:cNvSpPr/>
            <p:nvPr/>
          </p:nvSpPr>
          <p:spPr>
            <a:xfrm>
              <a:off x="6923754" y="5396044"/>
              <a:ext cx="2232599" cy="659346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원통형 95">
              <a:extLst>
                <a:ext uri="{FF2B5EF4-FFF2-40B4-BE49-F238E27FC236}">
                  <a16:creationId xmlns:a16="http://schemas.microsoft.com/office/drawing/2014/main" xmlns="" id="{82C54C77-C0CD-4E2A-B27F-E9566DD7299D}"/>
                </a:ext>
              </a:extLst>
            </p:cNvPr>
            <p:cNvSpPr/>
            <p:nvPr/>
          </p:nvSpPr>
          <p:spPr>
            <a:xfrm>
              <a:off x="8594272" y="5455108"/>
              <a:ext cx="324902" cy="10418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원통형 96">
              <a:extLst>
                <a:ext uri="{FF2B5EF4-FFF2-40B4-BE49-F238E27FC236}">
                  <a16:creationId xmlns:a16="http://schemas.microsoft.com/office/drawing/2014/main" xmlns="" id="{D62134B5-B94F-4603-884C-442F15057941}"/>
                </a:ext>
              </a:extLst>
            </p:cNvPr>
            <p:cNvSpPr/>
            <p:nvPr/>
          </p:nvSpPr>
          <p:spPr>
            <a:xfrm rot="18209420">
              <a:off x="8579955" y="5130647"/>
              <a:ext cx="128509" cy="39942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83C07E81-5F69-4FF3-AE58-BF03F0945650}"/>
                </a:ext>
              </a:extLst>
            </p:cNvPr>
            <p:cNvSpPr/>
            <p:nvPr/>
          </p:nvSpPr>
          <p:spPr>
            <a:xfrm>
              <a:off x="7986318" y="5409138"/>
              <a:ext cx="535556" cy="219294"/>
            </a:xfrm>
            <a:prstGeom prst="ellipse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9F043207-B281-495B-9C97-253AD08972C8}"/>
                </a:ext>
              </a:extLst>
            </p:cNvPr>
            <p:cNvSpPr/>
            <p:nvPr/>
          </p:nvSpPr>
          <p:spPr>
            <a:xfrm>
              <a:off x="6923173" y="5179880"/>
              <a:ext cx="1538421" cy="889774"/>
            </a:xfrm>
            <a:prstGeom prst="rect">
              <a:avLst/>
            </a:prstGeom>
            <a:solidFill>
              <a:schemeClr val="bg1">
                <a:lumMod val="85000"/>
                <a:alpha val="6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평행 사변형 103">
              <a:extLst>
                <a:ext uri="{FF2B5EF4-FFF2-40B4-BE49-F238E27FC236}">
                  <a16:creationId xmlns:a16="http://schemas.microsoft.com/office/drawing/2014/main" xmlns="" id="{59973F25-B7FD-46F2-904C-09AEA68458BE}"/>
                </a:ext>
              </a:extLst>
            </p:cNvPr>
            <p:cNvSpPr/>
            <p:nvPr/>
          </p:nvSpPr>
          <p:spPr>
            <a:xfrm rot="18895122">
              <a:off x="8028029" y="4985076"/>
              <a:ext cx="1561672" cy="644863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  <a:alpha val="6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xmlns="" id="{5B4A4880-7547-4FCB-BDAB-3C0F4EB65230}"/>
              </a:ext>
            </a:extLst>
          </p:cNvPr>
          <p:cNvSpPr/>
          <p:nvPr/>
        </p:nvSpPr>
        <p:spPr>
          <a:xfrm>
            <a:off x="6870387" y="511540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xmlns="" id="{EA394ECD-6507-4F64-B2A3-BCD28EDB01AF}"/>
              </a:ext>
            </a:extLst>
          </p:cNvPr>
          <p:cNvSpPr/>
          <p:nvPr/>
        </p:nvSpPr>
        <p:spPr>
          <a:xfrm>
            <a:off x="6366777" y="555927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80800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03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2468407" y="3069580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88059" y="870100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8074443" y="1033192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8495269" y="4804823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7787939" y="4969056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6495215" y="5203933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원통형 91">
            <a:extLst>
              <a:ext uri="{FF2B5EF4-FFF2-40B4-BE49-F238E27FC236}">
                <a16:creationId xmlns:a16="http://schemas.microsoft.com/office/drawing/2014/main" xmlns="" id="{32CDD3DA-0443-4432-ABA4-6CC33C733999}"/>
              </a:ext>
            </a:extLst>
          </p:cNvPr>
          <p:cNvSpPr/>
          <p:nvPr/>
        </p:nvSpPr>
        <p:spPr>
          <a:xfrm rot="18829312">
            <a:off x="7316699" y="1985440"/>
            <a:ext cx="826792" cy="136428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xmlns="" id="{3213C750-0BF8-4DED-AC7E-33C877E9B6E7}"/>
              </a:ext>
            </a:extLst>
          </p:cNvPr>
          <p:cNvSpPr/>
          <p:nvPr/>
        </p:nvSpPr>
        <p:spPr>
          <a:xfrm>
            <a:off x="-1095482" y="3716157"/>
            <a:ext cx="6975196" cy="2808882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EA9FDC-A2A2-4C33-925F-993EF1C4FA56}"/>
              </a:ext>
            </a:extLst>
          </p:cNvPr>
          <p:cNvGrpSpPr/>
          <p:nvPr/>
        </p:nvGrpSpPr>
        <p:grpSpPr>
          <a:xfrm>
            <a:off x="1772173" y="-717174"/>
            <a:ext cx="1588328" cy="2947956"/>
            <a:chOff x="1233817" y="840095"/>
            <a:chExt cx="1588328" cy="2947956"/>
          </a:xfrm>
        </p:grpSpPr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xmlns="" id="{4BED2125-2B91-46E3-A8B5-EB8D49190F50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xmlns="" id="{B0EA7254-6233-4B48-BB8B-4006C3E83730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다이아몬드 67">
              <a:extLst>
                <a:ext uri="{FF2B5EF4-FFF2-40B4-BE49-F238E27FC236}">
                  <a16:creationId xmlns:a16="http://schemas.microsoft.com/office/drawing/2014/main" xmlns="" id="{3F2F05A2-6A82-4F46-B475-88E9BDB020A9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xmlns="" id="{B851D2C9-10C3-4F58-A6A6-4B11C49CE0F3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다이아몬드 69">
              <a:extLst>
                <a:ext uri="{FF2B5EF4-FFF2-40B4-BE49-F238E27FC236}">
                  <a16:creationId xmlns:a16="http://schemas.microsoft.com/office/drawing/2014/main" xmlns="" id="{F793A8D4-B030-4DCD-93A8-22D6C79A1A0D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xmlns="" id="{EE0B22FF-1AA5-48F0-8869-3EAB3B731D62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다이아몬드 71">
              <a:extLst>
                <a:ext uri="{FF2B5EF4-FFF2-40B4-BE49-F238E27FC236}">
                  <a16:creationId xmlns:a16="http://schemas.microsoft.com/office/drawing/2014/main" xmlns="" id="{BACF9B7F-BFAD-4EF6-A303-74E9D0BEC6AD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다이아몬드 72">
              <a:extLst>
                <a:ext uri="{FF2B5EF4-FFF2-40B4-BE49-F238E27FC236}">
                  <a16:creationId xmlns:a16="http://schemas.microsoft.com/office/drawing/2014/main" xmlns="" id="{FFCA8D97-39E0-4319-81FE-CADA30672DEC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다이아몬드 73">
              <a:extLst>
                <a:ext uri="{FF2B5EF4-FFF2-40B4-BE49-F238E27FC236}">
                  <a16:creationId xmlns:a16="http://schemas.microsoft.com/office/drawing/2014/main" xmlns="" id="{0A4BEAAF-F542-4FA0-B2E4-E24320529FF0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EAEB96F-5642-44C8-9BC4-71F5B24BA190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xmlns="" id="{BABB31E2-DB1C-4C61-920B-85D5B3CC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8109FC5-F3BD-4C4A-8F05-872FE65DA816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3C73C5D-85E8-4F8C-9821-335F2BEC3FC0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xmlns="" id="{F5F1A8A0-55CC-47BD-9AD5-11FD8140225E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xmlns="" id="{DE62CC2D-62DF-4EC8-B3DF-67AEF9D04AF8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37EC9826-5181-417A-8F3E-4B30FA174866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A7A35848-43DE-4199-9A1F-6730508C9B65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xmlns="" id="{99E02CAB-EE87-4DF6-875E-86B449F50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0C6448DA-8CAA-4100-9B4C-DB7F42DBE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A69D8F87-4670-4AC4-B52B-4A7C73D93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B7FD735-5994-42C0-820E-81A52FB69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A32D56CA-9AD9-4A3C-9D34-6F5AF89DE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16470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6082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04546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스테이지중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층 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9" name="평행 사변형 28">
            <a:extLst>
              <a:ext uri="{FF2B5EF4-FFF2-40B4-BE49-F238E27FC236}">
                <a16:creationId xmlns:a16="http://schemas.microsoft.com/office/drawing/2014/main" xmlns="" id="{BF3D9ACC-6117-44D2-A0F6-D69F36CA42BD}"/>
              </a:ext>
            </a:extLst>
          </p:cNvPr>
          <p:cNvSpPr/>
          <p:nvPr/>
        </p:nvSpPr>
        <p:spPr>
          <a:xfrm rot="18895122">
            <a:off x="-897161" y="2500996"/>
            <a:ext cx="5406088" cy="971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91010816-8061-477D-83AD-F0E41550DE23}"/>
              </a:ext>
            </a:extLst>
          </p:cNvPr>
          <p:cNvSpPr/>
          <p:nvPr/>
        </p:nvSpPr>
        <p:spPr>
          <a:xfrm>
            <a:off x="2331899" y="3829910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FF7C9C05-B79B-4DD5-A045-388498C4363F}"/>
              </a:ext>
            </a:extLst>
          </p:cNvPr>
          <p:cNvGrpSpPr/>
          <p:nvPr/>
        </p:nvGrpSpPr>
        <p:grpSpPr>
          <a:xfrm>
            <a:off x="201277" y="840095"/>
            <a:ext cx="1588328" cy="2947956"/>
            <a:chOff x="1233817" y="840095"/>
            <a:chExt cx="1588328" cy="2947956"/>
          </a:xfrm>
        </p:grpSpPr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xmlns="" id="{27F9F901-250C-4D25-81CF-341CBACBE55F}"/>
                </a:ext>
              </a:extLst>
            </p:cNvPr>
            <p:cNvSpPr/>
            <p:nvPr/>
          </p:nvSpPr>
          <p:spPr>
            <a:xfrm>
              <a:off x="2034064" y="180980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다이아몬드 50">
              <a:extLst>
                <a:ext uri="{FF2B5EF4-FFF2-40B4-BE49-F238E27FC236}">
                  <a16:creationId xmlns:a16="http://schemas.microsoft.com/office/drawing/2014/main" xmlns="" id="{447AE1FD-1532-4C01-A612-753970AC00EE}"/>
                </a:ext>
              </a:extLst>
            </p:cNvPr>
            <p:cNvSpPr/>
            <p:nvPr/>
          </p:nvSpPr>
          <p:spPr>
            <a:xfrm>
              <a:off x="1663382" y="199883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xmlns="" id="{2A83DA8C-C2B3-4715-AB56-24BC1C2A68FF}"/>
                </a:ext>
              </a:extLst>
            </p:cNvPr>
            <p:cNvSpPr/>
            <p:nvPr/>
          </p:nvSpPr>
          <p:spPr>
            <a:xfrm>
              <a:off x="1367501" y="243840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다이아몬드 52">
              <a:extLst>
                <a:ext uri="{FF2B5EF4-FFF2-40B4-BE49-F238E27FC236}">
                  <a16:creationId xmlns:a16="http://schemas.microsoft.com/office/drawing/2014/main" xmlns="" id="{912D793B-5483-4251-89DE-379AE67B8DAB}"/>
                </a:ext>
              </a:extLst>
            </p:cNvPr>
            <p:cNvSpPr/>
            <p:nvPr/>
          </p:nvSpPr>
          <p:spPr>
            <a:xfrm>
              <a:off x="2311206" y="1554314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xmlns="" id="{A8D91A4F-63A0-45D0-9F35-4E76E5B0E800}"/>
                </a:ext>
              </a:extLst>
            </p:cNvPr>
            <p:cNvSpPr/>
            <p:nvPr/>
          </p:nvSpPr>
          <p:spPr>
            <a:xfrm>
              <a:off x="2015325" y="1993885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>
              <a:extLst>
                <a:ext uri="{FF2B5EF4-FFF2-40B4-BE49-F238E27FC236}">
                  <a16:creationId xmlns:a16="http://schemas.microsoft.com/office/drawing/2014/main" xmlns="" id="{B6B51FC9-365E-4A5D-A520-22B428080348}"/>
                </a:ext>
              </a:extLst>
            </p:cNvPr>
            <p:cNvSpPr/>
            <p:nvPr/>
          </p:nvSpPr>
          <p:spPr>
            <a:xfrm>
              <a:off x="2025232" y="1305736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>
              <a:extLst>
                <a:ext uri="{FF2B5EF4-FFF2-40B4-BE49-F238E27FC236}">
                  <a16:creationId xmlns:a16="http://schemas.microsoft.com/office/drawing/2014/main" xmlns="" id="{5807DF36-CD27-4174-BFE1-7BED21FAAEF1}"/>
                </a:ext>
              </a:extLst>
            </p:cNvPr>
            <p:cNvSpPr/>
            <p:nvPr/>
          </p:nvSpPr>
          <p:spPr>
            <a:xfrm>
              <a:off x="1729351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xmlns="" id="{431FBDA3-2338-4E80-B13C-FBFAE518D7A7}"/>
                </a:ext>
              </a:extLst>
            </p:cNvPr>
            <p:cNvSpPr/>
            <p:nvPr/>
          </p:nvSpPr>
          <p:spPr>
            <a:xfrm>
              <a:off x="1529698" y="1745307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xmlns="" id="{D7E6D082-0C32-43E2-BD26-D45DABF3264B}"/>
                </a:ext>
              </a:extLst>
            </p:cNvPr>
            <p:cNvSpPr/>
            <p:nvPr/>
          </p:nvSpPr>
          <p:spPr>
            <a:xfrm>
              <a:off x="1233817" y="2184878"/>
              <a:ext cx="436225" cy="788565"/>
            </a:xfrm>
            <a:prstGeom prst="diamond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AFB92E1E-8F89-491C-93AB-AA6D42732A66}"/>
                </a:ext>
              </a:extLst>
            </p:cNvPr>
            <p:cNvGrpSpPr/>
            <p:nvPr/>
          </p:nvGrpSpPr>
          <p:grpSpPr>
            <a:xfrm>
              <a:off x="1261447" y="840095"/>
              <a:ext cx="1560698" cy="2947956"/>
              <a:chOff x="2025841" y="2259391"/>
              <a:chExt cx="1560698" cy="2947956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C22AF846-6424-4660-9C0D-DE3EFC28C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234" y="3331918"/>
                <a:ext cx="29148" cy="13667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6DD68196-EF87-4C14-A879-10EB0227D5B4}"/>
                  </a:ext>
                </a:extLst>
              </p:cNvPr>
              <p:cNvCxnSpPr/>
              <p:nvPr/>
            </p:nvCxnSpPr>
            <p:spPr>
              <a:xfrm>
                <a:off x="2793303" y="305234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1FD1871-2558-487F-9079-7C6BAEEC9454}"/>
                  </a:ext>
                </a:extLst>
              </p:cNvPr>
              <p:cNvCxnSpPr/>
              <p:nvPr/>
            </p:nvCxnSpPr>
            <p:spPr>
              <a:xfrm>
                <a:off x="3104712" y="2720924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8E55FA78-6022-4F34-A0C1-2B8C7211B809}"/>
                  </a:ext>
                </a:extLst>
              </p:cNvPr>
              <p:cNvCxnSpPr/>
              <p:nvPr/>
            </p:nvCxnSpPr>
            <p:spPr>
              <a:xfrm>
                <a:off x="3350901" y="2460487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00C44552-653F-474A-AACE-BA53F298322E}"/>
                  </a:ext>
                </a:extLst>
              </p:cNvPr>
              <p:cNvCxnSpPr/>
              <p:nvPr/>
            </p:nvCxnSpPr>
            <p:spPr>
              <a:xfrm>
                <a:off x="3552172" y="2294591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9CC62B5C-7E88-4356-A9E5-0B41439B3993}"/>
                  </a:ext>
                </a:extLst>
              </p:cNvPr>
              <p:cNvCxnSpPr/>
              <p:nvPr/>
            </p:nvCxnSpPr>
            <p:spPr>
              <a:xfrm>
                <a:off x="2208766" y="3597310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98BAE52E-741A-4ED9-A6F8-A776D61FA8DF}"/>
                  </a:ext>
                </a:extLst>
              </p:cNvPr>
              <p:cNvCxnSpPr/>
              <p:nvPr/>
            </p:nvCxnSpPr>
            <p:spPr>
              <a:xfrm>
                <a:off x="2029601" y="3760423"/>
                <a:ext cx="33004" cy="14161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9512F141-4D7C-484C-B486-8CE04BEC8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103" y="225939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6C6E039C-7F08-41A8-8346-48D3B7AF4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25841" y="3706315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2F2BE1C7-4FFC-4386-B2B4-F9767FF8C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3968" y="3052347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7A0A091F-85EA-44A8-B35D-FF98B7AAA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3377481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72FEC29-6736-40F7-9686-1D0CF3CCD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4354" y="2678484"/>
                <a:ext cx="1522571" cy="15010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6315A2-2894-4FF6-A45B-0AA2FB083B41}"/>
              </a:ext>
            </a:extLst>
          </p:cNvPr>
          <p:cNvSpPr/>
          <p:nvPr/>
        </p:nvSpPr>
        <p:spPr>
          <a:xfrm>
            <a:off x="1764161" y="788264"/>
            <a:ext cx="4107974" cy="2921543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xmlns="" id="{C1F58B34-E506-4A52-8672-084B9DEB8ECF}"/>
              </a:ext>
            </a:extLst>
          </p:cNvPr>
          <p:cNvSpPr/>
          <p:nvPr/>
        </p:nvSpPr>
        <p:spPr>
          <a:xfrm rot="18895122">
            <a:off x="3395532" y="3454334"/>
            <a:ext cx="3163798" cy="965091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8C736792-272F-464B-8A86-C02F2D461521}"/>
              </a:ext>
            </a:extLst>
          </p:cNvPr>
          <p:cNvSpPr/>
          <p:nvPr/>
        </p:nvSpPr>
        <p:spPr>
          <a:xfrm>
            <a:off x="4839455" y="4070324"/>
            <a:ext cx="1806657" cy="66284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FCBF3B53-4149-43EF-AC14-7C90BE452E36}"/>
              </a:ext>
            </a:extLst>
          </p:cNvPr>
          <p:cNvSpPr/>
          <p:nvPr/>
        </p:nvSpPr>
        <p:spPr>
          <a:xfrm rot="18895122">
            <a:off x="4392910" y="3658877"/>
            <a:ext cx="1589870" cy="599487"/>
          </a:xfrm>
          <a:prstGeom prst="parallelogram">
            <a:avLst>
              <a:gd name="adj" fmla="val 1010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평행 사변형 89">
            <a:extLst>
              <a:ext uri="{FF2B5EF4-FFF2-40B4-BE49-F238E27FC236}">
                <a16:creationId xmlns:a16="http://schemas.microsoft.com/office/drawing/2014/main" xmlns="" id="{7AA81673-BDC2-4BFC-80E1-2EFD5FEA1F28}"/>
              </a:ext>
            </a:extLst>
          </p:cNvPr>
          <p:cNvSpPr/>
          <p:nvPr/>
        </p:nvSpPr>
        <p:spPr>
          <a:xfrm rot="10800000">
            <a:off x="6334940" y="1275398"/>
            <a:ext cx="1806657" cy="662847"/>
          </a:xfrm>
          <a:prstGeom prst="parallelogram">
            <a:avLst>
              <a:gd name="adj" fmla="val 10102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xmlns="" id="{950E38FD-AEF9-4526-868B-DD94966D189F}"/>
              </a:ext>
            </a:extLst>
          </p:cNvPr>
          <p:cNvSpPr/>
          <p:nvPr/>
        </p:nvSpPr>
        <p:spPr>
          <a:xfrm>
            <a:off x="2778910" y="3305641"/>
            <a:ext cx="436225" cy="788565"/>
          </a:xfrm>
          <a:prstGeom prst="diamon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03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2468407" y="3069580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88059" y="870100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8074443" y="1033192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2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평행 사변형 98">
            <a:extLst>
              <a:ext uri="{FF2B5EF4-FFF2-40B4-BE49-F238E27FC236}">
                <a16:creationId xmlns:a16="http://schemas.microsoft.com/office/drawing/2014/main" xmlns="" id="{C0DC5F54-3490-44EF-85E9-05C993664067}"/>
              </a:ext>
            </a:extLst>
          </p:cNvPr>
          <p:cNvSpPr/>
          <p:nvPr/>
        </p:nvSpPr>
        <p:spPr>
          <a:xfrm>
            <a:off x="4514715" y="421830"/>
            <a:ext cx="3993788" cy="12422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126150" y="774256"/>
            <a:ext cx="7002358" cy="1482929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89341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83199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19876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스테이지중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층 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1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175232" y="4649489"/>
            <a:ext cx="5235149" cy="1248973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604AF79-5839-4BD5-B70B-F5A23E35078B}"/>
              </a:ext>
            </a:extLst>
          </p:cNvPr>
          <p:cNvSpPr/>
          <p:nvPr/>
        </p:nvSpPr>
        <p:spPr>
          <a:xfrm>
            <a:off x="4545375" y="1664129"/>
            <a:ext cx="2657131" cy="131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DAC01F75-34F6-4D9E-A432-A388EBD74ED6}"/>
              </a:ext>
            </a:extLst>
          </p:cNvPr>
          <p:cNvSpPr/>
          <p:nvPr/>
        </p:nvSpPr>
        <p:spPr>
          <a:xfrm>
            <a:off x="1767960" y="2990444"/>
            <a:ext cx="5434546" cy="277479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47834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55987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61463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스테이지중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층 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08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8074443" y="1033192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평행 사변형 61">
            <a:extLst>
              <a:ext uri="{FF2B5EF4-FFF2-40B4-BE49-F238E27FC236}">
                <a16:creationId xmlns:a16="http://schemas.microsoft.com/office/drawing/2014/main" xmlns="" id="{9B311FE9-4E6E-4AF4-BE2C-42C442CF4C2C}"/>
              </a:ext>
            </a:extLst>
          </p:cNvPr>
          <p:cNvSpPr/>
          <p:nvPr/>
        </p:nvSpPr>
        <p:spPr>
          <a:xfrm rot="18895122">
            <a:off x="729090" y="3262212"/>
            <a:ext cx="4889260" cy="904944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47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 94">
            <a:extLst>
              <a:ext uri="{FF2B5EF4-FFF2-40B4-BE49-F238E27FC236}">
                <a16:creationId xmlns:a16="http://schemas.microsoft.com/office/drawing/2014/main" xmlns="" id="{CB735460-A09E-4917-8F48-7495647E8E27}"/>
              </a:ext>
            </a:extLst>
          </p:cNvPr>
          <p:cNvSpPr/>
          <p:nvPr/>
        </p:nvSpPr>
        <p:spPr>
          <a:xfrm rot="18895122">
            <a:off x="3267261" y="4096533"/>
            <a:ext cx="6128177" cy="1259637"/>
          </a:xfrm>
          <a:prstGeom prst="parallelogram">
            <a:avLst>
              <a:gd name="adj" fmla="val 1010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481749B-495D-4494-B154-D05820971B0B}"/>
              </a:ext>
            </a:extLst>
          </p:cNvPr>
          <p:cNvSpPr/>
          <p:nvPr/>
        </p:nvSpPr>
        <p:spPr>
          <a:xfrm>
            <a:off x="0" y="-811584"/>
            <a:ext cx="12192000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78044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30856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55941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스테이지중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층 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E350202-7827-4FCE-9AE9-89E76081E260}"/>
              </a:ext>
            </a:extLst>
          </p:cNvPr>
          <p:cNvSpPr/>
          <p:nvPr/>
        </p:nvSpPr>
        <p:spPr>
          <a:xfrm>
            <a:off x="-1095483" y="5245656"/>
            <a:ext cx="1271651" cy="1554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C5185E1-329F-4E8A-8215-AD2DBC414D5F}"/>
              </a:ext>
            </a:extLst>
          </p:cNvPr>
          <p:cNvSpPr/>
          <p:nvPr/>
        </p:nvSpPr>
        <p:spPr>
          <a:xfrm>
            <a:off x="4192086" y="6702920"/>
            <a:ext cx="1294738" cy="63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2A04CB2-4EBD-410C-A5D1-E0F5B249813B}"/>
              </a:ext>
            </a:extLst>
          </p:cNvPr>
          <p:cNvGrpSpPr/>
          <p:nvPr/>
        </p:nvGrpSpPr>
        <p:grpSpPr>
          <a:xfrm>
            <a:off x="6923173" y="4526672"/>
            <a:ext cx="2233180" cy="1561672"/>
            <a:chOff x="6923173" y="4526672"/>
            <a:chExt cx="2233180" cy="1561672"/>
          </a:xfrm>
        </p:grpSpPr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xmlns="" id="{0DBB4319-F470-48C0-A898-7CF9A3F946A6}"/>
                </a:ext>
              </a:extLst>
            </p:cNvPr>
            <p:cNvSpPr/>
            <p:nvPr/>
          </p:nvSpPr>
          <p:spPr>
            <a:xfrm>
              <a:off x="6923754" y="5396044"/>
              <a:ext cx="2232599" cy="659346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원통형 95">
              <a:extLst>
                <a:ext uri="{FF2B5EF4-FFF2-40B4-BE49-F238E27FC236}">
                  <a16:creationId xmlns:a16="http://schemas.microsoft.com/office/drawing/2014/main" xmlns="" id="{82C54C77-C0CD-4E2A-B27F-E9566DD7299D}"/>
                </a:ext>
              </a:extLst>
            </p:cNvPr>
            <p:cNvSpPr/>
            <p:nvPr/>
          </p:nvSpPr>
          <p:spPr>
            <a:xfrm>
              <a:off x="8594272" y="5455108"/>
              <a:ext cx="324902" cy="10418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원통형 96">
              <a:extLst>
                <a:ext uri="{FF2B5EF4-FFF2-40B4-BE49-F238E27FC236}">
                  <a16:creationId xmlns:a16="http://schemas.microsoft.com/office/drawing/2014/main" xmlns="" id="{D62134B5-B94F-4603-884C-442F15057941}"/>
                </a:ext>
              </a:extLst>
            </p:cNvPr>
            <p:cNvSpPr/>
            <p:nvPr/>
          </p:nvSpPr>
          <p:spPr>
            <a:xfrm rot="18209420">
              <a:off x="8579955" y="5130647"/>
              <a:ext cx="128509" cy="39942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83C07E81-5F69-4FF3-AE58-BF03F0945650}"/>
                </a:ext>
              </a:extLst>
            </p:cNvPr>
            <p:cNvSpPr/>
            <p:nvPr/>
          </p:nvSpPr>
          <p:spPr>
            <a:xfrm>
              <a:off x="7986318" y="5409138"/>
              <a:ext cx="535556" cy="219294"/>
            </a:xfrm>
            <a:prstGeom prst="ellipse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9F043207-B281-495B-9C97-253AD08972C8}"/>
                </a:ext>
              </a:extLst>
            </p:cNvPr>
            <p:cNvSpPr/>
            <p:nvPr/>
          </p:nvSpPr>
          <p:spPr>
            <a:xfrm>
              <a:off x="6923173" y="5179880"/>
              <a:ext cx="1538421" cy="889774"/>
            </a:xfrm>
            <a:prstGeom prst="rect">
              <a:avLst/>
            </a:prstGeom>
            <a:solidFill>
              <a:schemeClr val="bg1">
                <a:lumMod val="85000"/>
                <a:alpha val="6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평행 사변형 103">
              <a:extLst>
                <a:ext uri="{FF2B5EF4-FFF2-40B4-BE49-F238E27FC236}">
                  <a16:creationId xmlns:a16="http://schemas.microsoft.com/office/drawing/2014/main" xmlns="" id="{59973F25-B7FD-46F2-904C-09AEA68458BE}"/>
                </a:ext>
              </a:extLst>
            </p:cNvPr>
            <p:cNvSpPr/>
            <p:nvPr/>
          </p:nvSpPr>
          <p:spPr>
            <a:xfrm rot="18895122">
              <a:off x="8028029" y="4985076"/>
              <a:ext cx="1561672" cy="644863"/>
            </a:xfrm>
            <a:prstGeom prst="parallelogram">
              <a:avLst>
                <a:gd name="adj" fmla="val 101021"/>
              </a:avLst>
            </a:prstGeom>
            <a:solidFill>
              <a:schemeClr val="bg1">
                <a:lumMod val="85000"/>
                <a:alpha val="66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xmlns="" id="{5B4A4880-7547-4FCB-BDAB-3C0F4EB65230}"/>
              </a:ext>
            </a:extLst>
          </p:cNvPr>
          <p:cNvSpPr/>
          <p:nvPr/>
        </p:nvSpPr>
        <p:spPr>
          <a:xfrm>
            <a:off x="6870387" y="5115402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xmlns="" id="{EA394ECD-6507-4F64-B2A3-BCD28EDB01AF}"/>
              </a:ext>
            </a:extLst>
          </p:cNvPr>
          <p:cNvSpPr/>
          <p:nvPr/>
        </p:nvSpPr>
        <p:spPr>
          <a:xfrm>
            <a:off x="6366777" y="555927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마나스톤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마법진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마나스톤</a:t>
                      </a:r>
                      <a:r>
                        <a:rPr lang="en-US" altLang="ko-KR" sz="900" dirty="0" err="1" smtClean="0"/>
                        <a:t>Rs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A,</a:t>
                      </a:r>
                      <a:r>
                        <a:rPr lang="ko-KR" altLang="en-US" sz="1000" dirty="0" smtClean="0"/>
                        <a:t> 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대포</a:t>
                      </a:r>
                      <a:r>
                        <a:rPr lang="en-US" altLang="ko-KR" sz="1000" dirty="0" smtClean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0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8495269" y="4804823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7787939" y="4969056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6495215" y="5203933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1138</Words>
  <Application>Microsoft Office PowerPoint</Application>
  <PresentationFormat>Widescreen</PresentationFormat>
  <Paragraphs>671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이 병남</cp:lastModifiedBy>
  <cp:revision>100</cp:revision>
  <dcterms:created xsi:type="dcterms:W3CDTF">2019-08-19T07:03:51Z</dcterms:created>
  <dcterms:modified xsi:type="dcterms:W3CDTF">2019-08-24T07:15:29Z</dcterms:modified>
</cp:coreProperties>
</file>