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7F120-1A54-421A-8064-1CC4546FA49A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6096000" y="824307"/>
            <a:ext cx="1" cy="26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3FC54E-1C24-4C85-9369-BBCBD1416366}"/>
              </a:ext>
            </a:extLst>
          </p:cNvPr>
          <p:cNvSpPr txBox="1"/>
          <p:nvPr/>
        </p:nvSpPr>
        <p:spPr>
          <a:xfrm>
            <a:off x="0" y="587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1D3A4A2A-E9B9-43C5-9539-F5776E0797EF}"/>
              </a:ext>
            </a:extLst>
          </p:cNvPr>
          <p:cNvSpPr/>
          <p:nvPr/>
        </p:nvSpPr>
        <p:spPr>
          <a:xfrm>
            <a:off x="5265483" y="1086847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이어서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할 것인가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9FF34F9-3456-4E15-A027-D0637BAC1F94}"/>
              </a:ext>
            </a:extLst>
          </p:cNvPr>
          <p:cNvGrpSpPr/>
          <p:nvPr/>
        </p:nvGrpSpPr>
        <p:grpSpPr>
          <a:xfrm>
            <a:off x="1848374" y="3063289"/>
            <a:ext cx="8495252" cy="286032"/>
            <a:chOff x="1848374" y="3429000"/>
            <a:chExt cx="8495252" cy="2860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D91EB55-0EDB-4DC5-8B0A-DEFC063AABA7}"/>
                </a:ext>
              </a:extLst>
            </p:cNvPr>
            <p:cNvSpPr/>
            <p:nvPr/>
          </p:nvSpPr>
          <p:spPr>
            <a:xfrm>
              <a:off x="7960358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74EFBF-2751-4A30-9957-E89024768792}"/>
                </a:ext>
              </a:extLst>
            </p:cNvPr>
            <p:cNvSpPr/>
            <p:nvPr/>
          </p:nvSpPr>
          <p:spPr>
            <a:xfrm>
              <a:off x="5515564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09E79-C26D-4F2C-980F-DA14AFD42635}"/>
                </a:ext>
              </a:extLst>
            </p:cNvPr>
            <p:cNvSpPr/>
            <p:nvPr/>
          </p:nvSpPr>
          <p:spPr>
            <a:xfrm>
              <a:off x="4293168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5759D3-5C48-40AF-98FC-584B12A36B9A}"/>
                </a:ext>
              </a:extLst>
            </p:cNvPr>
            <p:cNvSpPr/>
            <p:nvPr/>
          </p:nvSpPr>
          <p:spPr>
            <a:xfrm>
              <a:off x="3070771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AADF80-55A4-4609-A50A-78FB3DA1B616}"/>
                </a:ext>
              </a:extLst>
            </p:cNvPr>
            <p:cNvSpPr/>
            <p:nvPr/>
          </p:nvSpPr>
          <p:spPr>
            <a:xfrm>
              <a:off x="6737961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44DCFC-81DA-409A-BD01-C49772D2204B}"/>
                </a:ext>
              </a:extLst>
            </p:cNvPr>
            <p:cNvSpPr/>
            <p:nvPr/>
          </p:nvSpPr>
          <p:spPr>
            <a:xfrm>
              <a:off x="1848374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Stage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32B952-054D-4522-B9AA-25477CB2EAB9}"/>
                </a:ext>
              </a:extLst>
            </p:cNvPr>
            <p:cNvSpPr/>
            <p:nvPr/>
          </p:nvSpPr>
          <p:spPr>
            <a:xfrm>
              <a:off x="9182754" y="3429000"/>
              <a:ext cx="1160872" cy="286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Boss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6BE501-7053-41CC-A14F-C02A796AD9B9}"/>
              </a:ext>
            </a:extLst>
          </p:cNvPr>
          <p:cNvSpPr/>
          <p:nvPr/>
        </p:nvSpPr>
        <p:spPr>
          <a:xfrm>
            <a:off x="3002187" y="1263559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Save </a:t>
            </a:r>
            <a:r>
              <a:rPr lang="ko-KR" altLang="en-US" sz="1100" dirty="0">
                <a:solidFill>
                  <a:schemeClr val="tx1"/>
                </a:solidFill>
              </a:rPr>
              <a:t>파일 생성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892C92-26B2-488E-AE4C-C2791CF19319}"/>
              </a:ext>
            </a:extLst>
          </p:cNvPr>
          <p:cNvCxnSpPr>
            <a:cxnSpLocks/>
            <a:stCxn id="66" idx="2"/>
            <a:endCxn id="18" idx="0"/>
          </p:cNvCxnSpPr>
          <p:nvPr/>
        </p:nvCxnSpPr>
        <p:spPr>
          <a:xfrm flipH="1">
            <a:off x="3651207" y="2542810"/>
            <a:ext cx="2444793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D6B0F7-9236-4771-BEF7-477D37C9E3FC}"/>
              </a:ext>
            </a:extLst>
          </p:cNvPr>
          <p:cNvCxnSpPr>
            <a:cxnSpLocks/>
            <a:stCxn id="66" idx="2"/>
            <a:endCxn id="17" idx="0"/>
          </p:cNvCxnSpPr>
          <p:nvPr/>
        </p:nvCxnSpPr>
        <p:spPr>
          <a:xfrm flipH="1">
            <a:off x="4873604" y="2542810"/>
            <a:ext cx="1222396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1652DF-0C78-4C3C-870D-EA179B333415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6096000" y="2542810"/>
            <a:ext cx="0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D87C1E-BF11-4A58-A806-CE1472F7E8DF}"/>
              </a:ext>
            </a:extLst>
          </p:cNvPr>
          <p:cNvCxnSpPr>
            <a:cxnSpLocks/>
            <a:stCxn id="66" idx="2"/>
            <a:endCxn id="19" idx="0"/>
          </p:cNvCxnSpPr>
          <p:nvPr/>
        </p:nvCxnSpPr>
        <p:spPr>
          <a:xfrm>
            <a:off x="6096000" y="2542810"/>
            <a:ext cx="1222397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B53FB7-7045-4F28-80D5-D2D0D5206911}"/>
              </a:ext>
            </a:extLst>
          </p:cNvPr>
          <p:cNvCxnSpPr>
            <a:cxnSpLocks/>
            <a:stCxn id="66" idx="2"/>
            <a:endCxn id="8" idx="0"/>
          </p:cNvCxnSpPr>
          <p:nvPr/>
        </p:nvCxnSpPr>
        <p:spPr>
          <a:xfrm>
            <a:off x="6096000" y="2542810"/>
            <a:ext cx="2444794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6E44C6-1CBE-45A6-A125-23BF95F170F4}"/>
              </a:ext>
            </a:extLst>
          </p:cNvPr>
          <p:cNvCxnSpPr>
            <a:cxnSpLocks/>
            <a:stCxn id="66" idx="2"/>
            <a:endCxn id="22" idx="0"/>
          </p:cNvCxnSpPr>
          <p:nvPr/>
        </p:nvCxnSpPr>
        <p:spPr>
          <a:xfrm>
            <a:off x="6096000" y="2542810"/>
            <a:ext cx="3667190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E555BC-8773-4EFA-8A0D-9B59D6871BC4}"/>
              </a:ext>
            </a:extLst>
          </p:cNvPr>
          <p:cNvCxnSpPr>
            <a:cxnSpLocks/>
            <a:stCxn id="66" idx="2"/>
            <a:endCxn id="21" idx="0"/>
          </p:cNvCxnSpPr>
          <p:nvPr/>
        </p:nvCxnSpPr>
        <p:spPr>
          <a:xfrm flipH="1">
            <a:off x="2428810" y="2542810"/>
            <a:ext cx="3667190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892292-4FDD-480D-81DA-5DC6983464CE}"/>
              </a:ext>
            </a:extLst>
          </p:cNvPr>
          <p:cNvSpPr txBox="1"/>
          <p:nvPr/>
        </p:nvSpPr>
        <p:spPr>
          <a:xfrm>
            <a:off x="6123823" y="16014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1BD8EB-2F89-4FE5-81AC-50B850D92819}"/>
              </a:ext>
            </a:extLst>
          </p:cNvPr>
          <p:cNvSpPr txBox="1"/>
          <p:nvPr/>
        </p:nvSpPr>
        <p:spPr>
          <a:xfrm>
            <a:off x="4933027" y="13947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5B0D45E-412C-47F3-A4E5-E913BE0591A3}"/>
              </a:ext>
            </a:extLst>
          </p:cNvPr>
          <p:cNvCxnSpPr>
            <a:cxnSpLocks/>
            <a:stCxn id="57" idx="1"/>
            <a:endCxn id="21" idx="0"/>
          </p:cNvCxnSpPr>
          <p:nvPr/>
        </p:nvCxnSpPr>
        <p:spPr>
          <a:xfrm rot="10800000" flipV="1">
            <a:off x="2428811" y="1406575"/>
            <a:ext cx="573377" cy="16567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8E1C5B7A-7950-4512-A2C2-57322DF98794}"/>
              </a:ext>
            </a:extLst>
          </p:cNvPr>
          <p:cNvSpPr/>
          <p:nvPr/>
        </p:nvSpPr>
        <p:spPr>
          <a:xfrm>
            <a:off x="5291900" y="414595"/>
            <a:ext cx="1608200" cy="40971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95ADEC2-05A7-46A9-9DB7-FC4DA39DF3F5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flipH="1">
            <a:off x="4163059" y="1389727"/>
            <a:ext cx="1102424" cy="16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87B355-874A-4E50-A4F8-F32F1EA3E053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 flipH="1">
            <a:off x="6096000" y="1692607"/>
            <a:ext cx="1" cy="56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479A9-E31D-4A7D-9D7A-FF5623116A03}"/>
              </a:ext>
            </a:extLst>
          </p:cNvPr>
          <p:cNvSpPr/>
          <p:nvPr/>
        </p:nvSpPr>
        <p:spPr>
          <a:xfrm>
            <a:off x="5515564" y="2256778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Save </a:t>
            </a:r>
            <a:r>
              <a:rPr lang="ko-KR" altLang="en-US" sz="1100" dirty="0">
                <a:solidFill>
                  <a:schemeClr val="tx1"/>
                </a:solidFill>
              </a:rPr>
              <a:t>불러오기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E772688-D8E6-4320-8A8B-558106954260}"/>
              </a:ext>
            </a:extLst>
          </p:cNvPr>
          <p:cNvCxnSpPr>
            <a:cxnSpLocks/>
            <a:stCxn id="18" idx="2"/>
            <a:endCxn id="100" idx="0"/>
          </p:cNvCxnSpPr>
          <p:nvPr/>
        </p:nvCxnSpPr>
        <p:spPr>
          <a:xfrm>
            <a:off x="3651207" y="3349321"/>
            <a:ext cx="2444794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595895-30C5-4330-9F75-E9FA10F9B426}"/>
              </a:ext>
            </a:extLst>
          </p:cNvPr>
          <p:cNvCxnSpPr>
            <a:cxnSpLocks/>
            <a:stCxn id="17" idx="2"/>
            <a:endCxn id="100" idx="0"/>
          </p:cNvCxnSpPr>
          <p:nvPr/>
        </p:nvCxnSpPr>
        <p:spPr>
          <a:xfrm>
            <a:off x="4873604" y="3349321"/>
            <a:ext cx="1222397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8A68DD0-9E2D-4273-96C8-AD95DDBECC09}"/>
              </a:ext>
            </a:extLst>
          </p:cNvPr>
          <p:cNvCxnSpPr>
            <a:cxnSpLocks/>
            <a:stCxn id="16" idx="2"/>
            <a:endCxn id="100" idx="0"/>
          </p:cNvCxnSpPr>
          <p:nvPr/>
        </p:nvCxnSpPr>
        <p:spPr>
          <a:xfrm>
            <a:off x="6096000" y="3349321"/>
            <a:ext cx="1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C7F67D0-F029-4C7C-A924-AC6DB871653D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 flipH="1">
            <a:off x="6096001" y="3349321"/>
            <a:ext cx="1222396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0C132B6-669E-4F11-989B-5BB44010EDC8}"/>
              </a:ext>
            </a:extLst>
          </p:cNvPr>
          <p:cNvCxnSpPr>
            <a:cxnSpLocks/>
            <a:stCxn id="8" idx="2"/>
            <a:endCxn id="100" idx="0"/>
          </p:cNvCxnSpPr>
          <p:nvPr/>
        </p:nvCxnSpPr>
        <p:spPr>
          <a:xfrm flipH="1">
            <a:off x="6096001" y="3349321"/>
            <a:ext cx="2444793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A6042C-957B-453D-9455-091882164910}"/>
              </a:ext>
            </a:extLst>
          </p:cNvPr>
          <p:cNvCxnSpPr>
            <a:cxnSpLocks/>
            <a:stCxn id="22" idx="2"/>
            <a:endCxn id="100" idx="0"/>
          </p:cNvCxnSpPr>
          <p:nvPr/>
        </p:nvCxnSpPr>
        <p:spPr>
          <a:xfrm flipH="1">
            <a:off x="6096001" y="3349321"/>
            <a:ext cx="3667189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F367631-AFF3-453E-8BEC-3D6051021E5E}"/>
              </a:ext>
            </a:extLst>
          </p:cNvPr>
          <p:cNvCxnSpPr>
            <a:cxnSpLocks/>
            <a:stCxn id="21" idx="2"/>
            <a:endCxn id="100" idx="0"/>
          </p:cNvCxnSpPr>
          <p:nvPr/>
        </p:nvCxnSpPr>
        <p:spPr>
          <a:xfrm>
            <a:off x="2428810" y="3349321"/>
            <a:ext cx="3667191" cy="52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다이아몬드 99">
            <a:extLst>
              <a:ext uri="{FF2B5EF4-FFF2-40B4-BE49-F238E27FC236}">
                <a16:creationId xmlns:a16="http://schemas.microsoft.com/office/drawing/2014/main" id="{50E6B16E-0D46-42AE-B45A-91F567D396AB}"/>
              </a:ext>
            </a:extLst>
          </p:cNvPr>
          <p:cNvSpPr/>
          <p:nvPr/>
        </p:nvSpPr>
        <p:spPr>
          <a:xfrm>
            <a:off x="5265483" y="3869800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Stage 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클리어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52BC372-113B-4388-BF6A-081597191044}"/>
              </a:ext>
            </a:extLst>
          </p:cNvPr>
          <p:cNvSpPr/>
          <p:nvPr/>
        </p:nvSpPr>
        <p:spPr>
          <a:xfrm>
            <a:off x="7692481" y="5034886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Save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8ABCFD-3095-4BC3-BDE4-53F64C02DAD9}"/>
              </a:ext>
            </a:extLst>
          </p:cNvPr>
          <p:cNvSpPr txBox="1"/>
          <p:nvPr/>
        </p:nvSpPr>
        <p:spPr>
          <a:xfrm>
            <a:off x="6091992" y="4426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0B018C0-0DEB-49C1-B083-BD886F486CAC}"/>
              </a:ext>
            </a:extLst>
          </p:cNvPr>
          <p:cNvSpPr txBox="1"/>
          <p:nvPr/>
        </p:nvSpPr>
        <p:spPr>
          <a:xfrm>
            <a:off x="6872013" y="42028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FBD419B5-73E0-4E0B-A57F-C1454F8F3A5C}"/>
              </a:ext>
            </a:extLst>
          </p:cNvPr>
          <p:cNvCxnSpPr>
            <a:cxnSpLocks/>
            <a:stCxn id="100" idx="3"/>
          </p:cNvCxnSpPr>
          <p:nvPr/>
        </p:nvCxnSpPr>
        <p:spPr>
          <a:xfrm flipH="1" flipV="1">
            <a:off x="6095282" y="1974692"/>
            <a:ext cx="831236" cy="2197988"/>
          </a:xfrm>
          <a:prstGeom prst="bentConnector4">
            <a:avLst>
              <a:gd name="adj1" fmla="val -446327"/>
              <a:gd name="adj2" fmla="val 10001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8EA38F0-C18A-42F2-B4CE-EE805411F303}"/>
              </a:ext>
            </a:extLst>
          </p:cNvPr>
          <p:cNvCxnSpPr>
            <a:cxnSpLocks/>
            <a:stCxn id="100" idx="2"/>
            <a:endCxn id="136" idx="0"/>
          </p:cNvCxnSpPr>
          <p:nvPr/>
        </p:nvCxnSpPr>
        <p:spPr>
          <a:xfrm flipH="1">
            <a:off x="6095283" y="4475560"/>
            <a:ext cx="718" cy="399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D773439-2310-4F0F-AA7E-06F9AF64FB3E}"/>
              </a:ext>
            </a:extLst>
          </p:cNvPr>
          <p:cNvSpPr/>
          <p:nvPr/>
        </p:nvSpPr>
        <p:spPr>
          <a:xfrm>
            <a:off x="5264765" y="4875022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Boss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Stage?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9AD7F78-BE0B-4668-9243-0D5B7241EF6E}"/>
              </a:ext>
            </a:extLst>
          </p:cNvPr>
          <p:cNvCxnSpPr>
            <a:cxnSpLocks/>
            <a:stCxn id="136" idx="3"/>
            <a:endCxn id="122" idx="1"/>
          </p:cNvCxnSpPr>
          <p:nvPr/>
        </p:nvCxnSpPr>
        <p:spPr>
          <a:xfrm>
            <a:off x="6925800" y="5177902"/>
            <a:ext cx="7666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8C5DCE-786E-4DCB-9F2F-7067AEA259CB}"/>
              </a:ext>
            </a:extLst>
          </p:cNvPr>
          <p:cNvSpPr txBox="1"/>
          <p:nvPr/>
        </p:nvSpPr>
        <p:spPr>
          <a:xfrm>
            <a:off x="6872013" y="517790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9A2CB0-B8D9-4B1F-8BD1-527D3A0A856D}"/>
              </a:ext>
            </a:extLst>
          </p:cNvPr>
          <p:cNvSpPr txBox="1"/>
          <p:nvPr/>
        </p:nvSpPr>
        <p:spPr>
          <a:xfrm>
            <a:off x="6105332" y="54615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78A2743-20E8-4B2B-9988-7B550C6487E9}"/>
              </a:ext>
            </a:extLst>
          </p:cNvPr>
          <p:cNvCxnSpPr>
            <a:cxnSpLocks/>
            <a:stCxn id="136" idx="2"/>
            <a:endCxn id="151" idx="0"/>
          </p:cNvCxnSpPr>
          <p:nvPr/>
        </p:nvCxnSpPr>
        <p:spPr>
          <a:xfrm>
            <a:off x="6095283" y="5480782"/>
            <a:ext cx="717" cy="58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순서도: 수행의 시작/종료 150">
            <a:extLst>
              <a:ext uri="{FF2B5EF4-FFF2-40B4-BE49-F238E27FC236}">
                <a16:creationId xmlns:a16="http://schemas.microsoft.com/office/drawing/2014/main" id="{0D357308-FD4C-4B82-A8C7-9862C6026292}"/>
              </a:ext>
            </a:extLst>
          </p:cNvPr>
          <p:cNvSpPr/>
          <p:nvPr/>
        </p:nvSpPr>
        <p:spPr>
          <a:xfrm>
            <a:off x="5291900" y="6067356"/>
            <a:ext cx="1608200" cy="40971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EC5BBAE8-AC7D-4805-8B32-F201FA4719B1}"/>
              </a:ext>
            </a:extLst>
          </p:cNvPr>
          <p:cNvCxnSpPr>
            <a:cxnSpLocks/>
            <a:stCxn id="122" idx="3"/>
          </p:cNvCxnSpPr>
          <p:nvPr/>
        </p:nvCxnSpPr>
        <p:spPr>
          <a:xfrm flipH="1" flipV="1">
            <a:off x="6095283" y="1960626"/>
            <a:ext cx="2758070" cy="3217276"/>
          </a:xfrm>
          <a:prstGeom prst="bentConnector4">
            <a:avLst>
              <a:gd name="adj1" fmla="val -86458"/>
              <a:gd name="adj2" fmla="val 9967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C23581F7-17EE-4719-BCD6-C8488157601D}"/>
              </a:ext>
            </a:extLst>
          </p:cNvPr>
          <p:cNvSpPr txBox="1"/>
          <p:nvPr/>
        </p:nvSpPr>
        <p:spPr>
          <a:xfrm>
            <a:off x="9763190" y="24338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ko-KR" altLang="en-US" sz="1600" dirty="0"/>
              <a:t>박상민</a:t>
            </a:r>
          </a:p>
        </p:txBody>
      </p: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7F120-1A54-421A-8064-1CC4546FA49A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6096000" y="824307"/>
            <a:ext cx="0" cy="179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3FC54E-1C24-4C85-9369-BBCBD1416366}"/>
              </a:ext>
            </a:extLst>
          </p:cNvPr>
          <p:cNvSpPr txBox="1"/>
          <p:nvPr/>
        </p:nvSpPr>
        <p:spPr>
          <a:xfrm>
            <a:off x="0" y="58723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Boss</a:t>
            </a:r>
            <a:r>
              <a:rPr lang="ko-KR" altLang="en-US" dirty="0"/>
              <a:t>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1D3A4A2A-E9B9-43C5-9539-F5776E0797EF}"/>
              </a:ext>
            </a:extLst>
          </p:cNvPr>
          <p:cNvSpPr/>
          <p:nvPr/>
        </p:nvSpPr>
        <p:spPr>
          <a:xfrm>
            <a:off x="5265483" y="1500549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플레이어를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만났나</a:t>
            </a:r>
            <a:r>
              <a:rPr lang="en-US" altLang="ko-KR" sz="1000" b="1" dirty="0">
                <a:solidFill>
                  <a:schemeClr val="tx1"/>
                </a:solidFill>
              </a:rPr>
              <a:t>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892292-4FDD-480D-81DA-5DC6983464CE}"/>
              </a:ext>
            </a:extLst>
          </p:cNvPr>
          <p:cNvSpPr txBox="1"/>
          <p:nvPr/>
        </p:nvSpPr>
        <p:spPr>
          <a:xfrm>
            <a:off x="6062810" y="20402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1BD8EB-2F89-4FE5-81AC-50B850D92819}"/>
              </a:ext>
            </a:extLst>
          </p:cNvPr>
          <p:cNvSpPr txBox="1"/>
          <p:nvPr/>
        </p:nvSpPr>
        <p:spPr>
          <a:xfrm>
            <a:off x="6900100" y="18098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8E1C5B7A-7950-4512-A2C2-57322DF98794}"/>
              </a:ext>
            </a:extLst>
          </p:cNvPr>
          <p:cNvSpPr/>
          <p:nvPr/>
        </p:nvSpPr>
        <p:spPr>
          <a:xfrm>
            <a:off x="5291900" y="414595"/>
            <a:ext cx="1608200" cy="40971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287B355-874A-4E50-A4F8-F32F1EA3E053}"/>
              </a:ext>
            </a:extLst>
          </p:cNvPr>
          <p:cNvCxnSpPr>
            <a:cxnSpLocks/>
            <a:stCxn id="7" idx="2"/>
            <a:endCxn id="87" idx="0"/>
          </p:cNvCxnSpPr>
          <p:nvPr/>
        </p:nvCxnSpPr>
        <p:spPr>
          <a:xfrm flipH="1">
            <a:off x="6093213" y="2106309"/>
            <a:ext cx="2788" cy="454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순서도: 수행의 시작/종료 150">
            <a:extLst>
              <a:ext uri="{FF2B5EF4-FFF2-40B4-BE49-F238E27FC236}">
                <a16:creationId xmlns:a16="http://schemas.microsoft.com/office/drawing/2014/main" id="{0D357308-FD4C-4B82-A8C7-9862C6026292}"/>
              </a:ext>
            </a:extLst>
          </p:cNvPr>
          <p:cNvSpPr/>
          <p:nvPr/>
        </p:nvSpPr>
        <p:spPr>
          <a:xfrm>
            <a:off x="9544283" y="4849715"/>
            <a:ext cx="1608200" cy="409712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3B0E30-9CAF-4014-8CBC-44B56F108A34}"/>
              </a:ext>
            </a:extLst>
          </p:cNvPr>
          <p:cNvSpPr txBox="1"/>
          <p:nvPr/>
        </p:nvSpPr>
        <p:spPr>
          <a:xfrm>
            <a:off x="9763190" y="24338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작성자 </a:t>
            </a:r>
            <a:r>
              <a:rPr lang="en-US" altLang="ko-KR" sz="1600" dirty="0"/>
              <a:t>: </a:t>
            </a:r>
            <a:r>
              <a:rPr lang="ko-KR" altLang="en-US" sz="1600" dirty="0"/>
              <a:t>박상민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1CC81A-0512-4E6E-96A7-18EBD83D30A3}"/>
              </a:ext>
            </a:extLst>
          </p:cNvPr>
          <p:cNvSpPr/>
          <p:nvPr/>
        </p:nvSpPr>
        <p:spPr>
          <a:xfrm>
            <a:off x="5515564" y="1003500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대기상태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3D862C0-A174-486D-99B7-3990632FFCE9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>
            <a:off x="6096000" y="1289532"/>
            <a:ext cx="1" cy="211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9DF3050-5D8C-404F-8015-479F466F0AB0}"/>
              </a:ext>
            </a:extLst>
          </p:cNvPr>
          <p:cNvCxnSpPr>
            <a:cxnSpLocks/>
            <a:stCxn id="7" idx="3"/>
            <a:endCxn id="50" idx="3"/>
          </p:cNvCxnSpPr>
          <p:nvPr/>
        </p:nvCxnSpPr>
        <p:spPr>
          <a:xfrm flipH="1" flipV="1">
            <a:off x="6676436" y="1146516"/>
            <a:ext cx="250082" cy="656913"/>
          </a:xfrm>
          <a:prstGeom prst="bentConnector3">
            <a:avLst>
              <a:gd name="adj1" fmla="val -9141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949080-3A95-426B-A729-C8ED78F92AE7}"/>
              </a:ext>
            </a:extLst>
          </p:cNvPr>
          <p:cNvSpPr/>
          <p:nvPr/>
        </p:nvSpPr>
        <p:spPr>
          <a:xfrm>
            <a:off x="12197938" y="5050728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포탑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CDE5195-64B4-47C7-B634-E2D4304990AD}"/>
              </a:ext>
            </a:extLst>
          </p:cNvPr>
          <p:cNvSpPr/>
          <p:nvPr/>
        </p:nvSpPr>
        <p:spPr>
          <a:xfrm>
            <a:off x="5512776" y="3398342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슬로우 탄환 발사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080263-EEDB-4FD1-B69B-7AA9A0E09CED}"/>
              </a:ext>
            </a:extLst>
          </p:cNvPr>
          <p:cNvSpPr/>
          <p:nvPr/>
        </p:nvSpPr>
        <p:spPr>
          <a:xfrm>
            <a:off x="2534403" y="4911555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자신 시간 되돌리기 </a:t>
            </a:r>
            <a:r>
              <a:rPr lang="en-US" altLang="ko-KR" sz="1000" dirty="0">
                <a:solidFill>
                  <a:schemeClr val="tx1"/>
                </a:solidFill>
              </a:rPr>
              <a:t>skill </a:t>
            </a:r>
            <a:r>
              <a:rPr lang="ko-KR" altLang="en-US" sz="1000" dirty="0">
                <a:solidFill>
                  <a:schemeClr val="tx1"/>
                </a:solidFill>
              </a:rPr>
              <a:t>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CBB0BA94-7730-4324-BEE9-F9638EFFFADF}"/>
              </a:ext>
            </a:extLst>
          </p:cNvPr>
          <p:cNvSpPr/>
          <p:nvPr/>
        </p:nvSpPr>
        <p:spPr>
          <a:xfrm>
            <a:off x="12255674" y="3497198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포탑</a:t>
            </a:r>
            <a:r>
              <a:rPr lang="ko-KR" altLang="en-US" sz="1000" b="1" dirty="0">
                <a:solidFill>
                  <a:schemeClr val="tx1"/>
                </a:solidFill>
              </a:rPr>
              <a:t> 생성 </a:t>
            </a:r>
            <a:r>
              <a:rPr lang="en-US" altLang="ko-KR" sz="1000" b="1" dirty="0">
                <a:solidFill>
                  <a:schemeClr val="tx1"/>
                </a:solidFill>
              </a:rPr>
              <a:t>skill On?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84E33-CBEF-4FB1-81B7-DFC3B76E5CB5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2694705" y="4102958"/>
            <a:ext cx="391487" cy="922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026DC58-1269-4081-B447-B54FFB303D7C}"/>
              </a:ext>
            </a:extLst>
          </p:cNvPr>
          <p:cNvSpPr txBox="1"/>
          <p:nvPr/>
        </p:nvSpPr>
        <p:spPr>
          <a:xfrm>
            <a:off x="13483270" y="4083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C81CE571-9D87-4698-82BD-CD5150EAF503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13108966" y="3800078"/>
            <a:ext cx="807743" cy="884355"/>
          </a:xfrm>
          <a:prstGeom prst="bentConnector4">
            <a:avLst>
              <a:gd name="adj1" fmla="val -28301"/>
              <a:gd name="adj2" fmla="val 1003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8986A99C-7EA6-4C3A-A7B3-C7A95A667BCF}"/>
              </a:ext>
            </a:extLst>
          </p:cNvPr>
          <p:cNvSpPr/>
          <p:nvPr/>
        </p:nvSpPr>
        <p:spPr>
          <a:xfrm>
            <a:off x="5262695" y="2561174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슬로우 탄환 발사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Skill On?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A23B3-D4AF-4136-B77E-2308608C83FC}"/>
              </a:ext>
            </a:extLst>
          </p:cNvPr>
          <p:cNvSpPr txBox="1"/>
          <p:nvPr/>
        </p:nvSpPr>
        <p:spPr>
          <a:xfrm>
            <a:off x="6118775" y="3065282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E9B81A5-EE83-4D7E-B5E6-301911823095}"/>
              </a:ext>
            </a:extLst>
          </p:cNvPr>
          <p:cNvCxnSpPr>
            <a:cxnSpLocks/>
          </p:cNvCxnSpPr>
          <p:nvPr/>
        </p:nvCxnSpPr>
        <p:spPr>
          <a:xfrm flipV="1">
            <a:off x="12778374" y="5761118"/>
            <a:ext cx="753616" cy="212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2D300E9-1668-4D8C-9A2A-30DF1B52FDAC}"/>
              </a:ext>
            </a:extLst>
          </p:cNvPr>
          <p:cNvCxnSpPr>
            <a:cxnSpLocks/>
            <a:stCxn id="87" idx="2"/>
            <a:endCxn id="63" idx="0"/>
          </p:cNvCxnSpPr>
          <p:nvPr/>
        </p:nvCxnSpPr>
        <p:spPr>
          <a:xfrm flipH="1">
            <a:off x="6093212" y="3166934"/>
            <a:ext cx="1" cy="23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0F0974-CB75-4562-9742-4529784DD0F5}"/>
              </a:ext>
            </a:extLst>
          </p:cNvPr>
          <p:cNvSpPr txBox="1"/>
          <p:nvPr/>
        </p:nvSpPr>
        <p:spPr>
          <a:xfrm>
            <a:off x="13170994" y="50254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04336C-A3E7-496C-AAE1-D4BA8119F0F0}"/>
              </a:ext>
            </a:extLst>
          </p:cNvPr>
          <p:cNvSpPr txBox="1"/>
          <p:nvPr/>
        </p:nvSpPr>
        <p:spPr>
          <a:xfrm>
            <a:off x="6858689" y="28806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6E5DD2B-EAE7-49A3-9F25-12A048BA8F71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6220065" y="2864054"/>
            <a:ext cx="703665" cy="936024"/>
          </a:xfrm>
          <a:prstGeom prst="bentConnector4">
            <a:avLst>
              <a:gd name="adj1" fmla="val -32487"/>
              <a:gd name="adj2" fmla="val 10023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4EFA865-5352-438B-ADE5-2F41C4271823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6093212" y="3684374"/>
            <a:ext cx="2789" cy="223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800B5BF4-D047-4647-8254-6E3845FAB51B}"/>
              </a:ext>
            </a:extLst>
          </p:cNvPr>
          <p:cNvSpPr/>
          <p:nvPr/>
        </p:nvSpPr>
        <p:spPr>
          <a:xfrm>
            <a:off x="5265483" y="3925926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공격 당했나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20CB73-27FD-4BCB-A169-DFD296222A41}"/>
              </a:ext>
            </a:extLst>
          </p:cNvPr>
          <p:cNvSpPr/>
          <p:nvPr/>
        </p:nvSpPr>
        <p:spPr>
          <a:xfrm>
            <a:off x="7655897" y="4911555"/>
            <a:ext cx="1160872" cy="286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죽은 상태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AAF35AE-0ED7-4889-806B-32507E8A53EA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6096001" y="4531686"/>
            <a:ext cx="0" cy="205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B86F492-ED44-41E4-8B6A-E688780A14EC}"/>
              </a:ext>
            </a:extLst>
          </p:cNvPr>
          <p:cNvSpPr txBox="1"/>
          <p:nvPr/>
        </p:nvSpPr>
        <p:spPr>
          <a:xfrm>
            <a:off x="6166945" y="4456415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11C639D-3CD1-4577-AC29-0F6E5DA6E2AD}"/>
              </a:ext>
            </a:extLst>
          </p:cNvPr>
          <p:cNvSpPr txBox="1"/>
          <p:nvPr/>
        </p:nvSpPr>
        <p:spPr>
          <a:xfrm>
            <a:off x="6900100" y="42338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3E12E3C-9A50-404E-8B72-7B87D0B2205D}"/>
              </a:ext>
            </a:extLst>
          </p:cNvPr>
          <p:cNvCxnSpPr>
            <a:cxnSpLocks/>
            <a:stCxn id="160" idx="3"/>
            <a:endCxn id="115" idx="1"/>
          </p:cNvCxnSpPr>
          <p:nvPr/>
        </p:nvCxnSpPr>
        <p:spPr>
          <a:xfrm>
            <a:off x="6923730" y="5054571"/>
            <a:ext cx="732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D3E5141-B6C1-4080-8092-A98C198A5B35}"/>
              </a:ext>
            </a:extLst>
          </p:cNvPr>
          <p:cNvCxnSpPr>
            <a:cxnSpLocks/>
            <a:stCxn id="160" idx="1"/>
            <a:endCxn id="68" idx="3"/>
          </p:cNvCxnSpPr>
          <p:nvPr/>
        </p:nvCxnSpPr>
        <p:spPr>
          <a:xfrm flipH="1">
            <a:off x="3695275" y="5054571"/>
            <a:ext cx="1567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2F9FFF3B-5ABF-4199-B105-53209F30FA98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3188551" y="2151185"/>
            <a:ext cx="2686659" cy="28340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9DB90135-8BB9-4008-A4CC-23E1AA6834AF}"/>
              </a:ext>
            </a:extLst>
          </p:cNvPr>
          <p:cNvCxnSpPr>
            <a:cxnSpLocks/>
            <a:stCxn id="111" idx="3"/>
            <a:endCxn id="40" idx="3"/>
          </p:cNvCxnSpPr>
          <p:nvPr/>
        </p:nvCxnSpPr>
        <p:spPr>
          <a:xfrm flipH="1" flipV="1">
            <a:off x="6377320" y="2224896"/>
            <a:ext cx="549198" cy="2003910"/>
          </a:xfrm>
          <a:prstGeom prst="bentConnector3">
            <a:avLst>
              <a:gd name="adj1" fmla="val -21881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다이아몬드 159">
            <a:extLst>
              <a:ext uri="{FF2B5EF4-FFF2-40B4-BE49-F238E27FC236}">
                <a16:creationId xmlns:a16="http://schemas.microsoft.com/office/drawing/2014/main" id="{FBDEC551-C61E-4391-8505-745A9F396E6B}"/>
              </a:ext>
            </a:extLst>
          </p:cNvPr>
          <p:cNvSpPr/>
          <p:nvPr/>
        </p:nvSpPr>
        <p:spPr>
          <a:xfrm>
            <a:off x="5262695" y="4751691"/>
            <a:ext cx="1661035" cy="605760"/>
          </a:xfrm>
          <a:prstGeom prst="diamond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자신 시간 되돌리기 </a:t>
            </a:r>
            <a:r>
              <a:rPr lang="en-US" altLang="ko-KR" sz="900" dirty="0">
                <a:solidFill>
                  <a:schemeClr val="tx1"/>
                </a:solidFill>
              </a:rPr>
              <a:t>Skill On?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6397DB3-1AB3-496B-A030-FC9F17FB711F}"/>
              </a:ext>
            </a:extLst>
          </p:cNvPr>
          <p:cNvSpPr txBox="1"/>
          <p:nvPr/>
        </p:nvSpPr>
        <p:spPr>
          <a:xfrm>
            <a:off x="6900100" y="50747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0FA49CB-D5A0-4AA2-8713-A9371DA853CE}"/>
              </a:ext>
            </a:extLst>
          </p:cNvPr>
          <p:cNvSpPr txBox="1"/>
          <p:nvPr/>
        </p:nvSpPr>
        <p:spPr>
          <a:xfrm>
            <a:off x="5018170" y="5079808"/>
            <a:ext cx="31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10A2525-03DD-4685-AA97-90CFC6AC96A9}"/>
              </a:ext>
            </a:extLst>
          </p:cNvPr>
          <p:cNvCxnSpPr>
            <a:cxnSpLocks/>
            <a:stCxn id="115" idx="3"/>
            <a:endCxn id="151" idx="1"/>
          </p:cNvCxnSpPr>
          <p:nvPr/>
        </p:nvCxnSpPr>
        <p:spPr>
          <a:xfrm>
            <a:off x="8816769" y="5054571"/>
            <a:ext cx="7275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95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B190513</cp:lastModifiedBy>
  <cp:revision>16</cp:revision>
  <dcterms:created xsi:type="dcterms:W3CDTF">2019-08-19T07:03:51Z</dcterms:created>
  <dcterms:modified xsi:type="dcterms:W3CDTF">2019-08-23T08:51:25Z</dcterms:modified>
</cp:coreProperties>
</file>