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35479"/>
              </p:ext>
            </p:extLst>
          </p:nvPr>
        </p:nvGraphicFramePr>
        <p:xfrm>
          <a:off x="176169" y="167780"/>
          <a:ext cx="376665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7178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299487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04691"/>
              </p:ext>
            </p:extLst>
          </p:nvPr>
        </p:nvGraphicFramePr>
        <p:xfrm>
          <a:off x="5989737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46DBF2-C7BF-4440-9FF9-DCFA81F1905F}"/>
              </a:ext>
            </a:extLst>
          </p:cNvPr>
          <p:cNvSpPr/>
          <p:nvPr/>
        </p:nvSpPr>
        <p:spPr>
          <a:xfrm>
            <a:off x="2046913" y="170743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5553"/>
              </p:ext>
            </p:extLst>
          </p:nvPr>
        </p:nvGraphicFramePr>
        <p:xfrm>
          <a:off x="4130398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6494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95274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43993"/>
              </p:ext>
            </p:extLst>
          </p:nvPr>
        </p:nvGraphicFramePr>
        <p:xfrm>
          <a:off x="9462781" y="747505"/>
          <a:ext cx="255305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692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21107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새로하기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5001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16702"/>
              </p:ext>
            </p:extLst>
          </p:nvPr>
        </p:nvGraphicFramePr>
        <p:xfrm>
          <a:off x="9462781" y="2994753"/>
          <a:ext cx="2553050" cy="30732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015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동작설명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Sci fi </a:t>
                      </a:r>
                      <a:r>
                        <a:rPr lang="ko-KR" altLang="en-US" sz="1200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7365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데이터가 있을 시 클릭하면 데이터가 지워지고 스테이지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부터 다시 시작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Sci fi </a:t>
                      </a:r>
                      <a:r>
                        <a:rPr lang="ko-KR" altLang="en-US" sz="1200" dirty="0"/>
                        <a:t>디자인으로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세이브데이터가 없을 시 비활성화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세이브데이터를 불러와 저장된 </a:t>
                      </a:r>
                      <a:r>
                        <a:rPr lang="ko-KR" altLang="en-US" sz="1200" dirty="0" err="1"/>
                        <a:t>스테이지부터게임</a:t>
                      </a:r>
                      <a:r>
                        <a:rPr lang="ko-KR" altLang="en-US" sz="1200" dirty="0"/>
                        <a:t> 시작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Sci fi </a:t>
                      </a:r>
                      <a:r>
                        <a:rPr lang="ko-KR" altLang="en-US" sz="1200" dirty="0"/>
                        <a:t>디자인으로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9BC1D21-9E22-46CF-9C50-D6772CE904DD}"/>
              </a:ext>
            </a:extLst>
          </p:cNvPr>
          <p:cNvSpPr/>
          <p:nvPr/>
        </p:nvSpPr>
        <p:spPr>
          <a:xfrm>
            <a:off x="2441196" y="2062850"/>
            <a:ext cx="4370665" cy="1739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VR </a:t>
            </a:r>
            <a:r>
              <a:rPr lang="ko-KR" altLang="en-US" dirty="0">
                <a:solidFill>
                  <a:schemeClr val="tx1"/>
                </a:solidFill>
              </a:rPr>
              <a:t>공간 조작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퍼즐 게임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62451A-1B8A-4889-9189-C41350F38399}"/>
              </a:ext>
            </a:extLst>
          </p:cNvPr>
          <p:cNvSpPr/>
          <p:nvPr/>
        </p:nvSpPr>
        <p:spPr>
          <a:xfrm>
            <a:off x="4039298" y="4157862"/>
            <a:ext cx="1174460" cy="419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새로하기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045FE9B-91BA-4C85-AC08-10EFF126CAD8}"/>
              </a:ext>
            </a:extLst>
          </p:cNvPr>
          <p:cNvSpPr/>
          <p:nvPr/>
        </p:nvSpPr>
        <p:spPr>
          <a:xfrm>
            <a:off x="4039298" y="4723001"/>
            <a:ext cx="1174460" cy="419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이어하기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C2FC86-1343-4E88-927F-7C5E1FC639EC}"/>
              </a:ext>
            </a:extLst>
          </p:cNvPr>
          <p:cNvSpPr/>
          <p:nvPr/>
        </p:nvSpPr>
        <p:spPr>
          <a:xfrm>
            <a:off x="3745685" y="394813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54B56A-B262-4864-9510-F27FDE553924}"/>
              </a:ext>
            </a:extLst>
          </p:cNvPr>
          <p:cNvSpPr/>
          <p:nvPr/>
        </p:nvSpPr>
        <p:spPr>
          <a:xfrm>
            <a:off x="3751057" y="455214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A427A1-679A-44AE-A411-356F00E7FAC4}"/>
              </a:ext>
            </a:extLst>
          </p:cNvPr>
          <p:cNvSpPr/>
          <p:nvPr/>
        </p:nvSpPr>
        <p:spPr>
          <a:xfrm>
            <a:off x="176169" y="74358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8A58D-9678-4366-9CE1-FB28337B2E3C}"/>
              </a:ext>
            </a:extLst>
          </p:cNvPr>
          <p:cNvSpPr txBox="1"/>
          <p:nvPr/>
        </p:nvSpPr>
        <p:spPr>
          <a:xfrm>
            <a:off x="233558" y="5439282"/>
            <a:ext cx="899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(2),(3),(4)</a:t>
            </a:r>
            <a:r>
              <a:rPr lang="ko-KR" altLang="en-US" sz="1400" dirty="0"/>
              <a:t>는 한 곳에 고정되어 보여진다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2. (3),(4)</a:t>
            </a:r>
            <a:r>
              <a:rPr lang="ko-KR" altLang="en-US" sz="1400" dirty="0"/>
              <a:t>는 컨트롤러에서 발사된 </a:t>
            </a:r>
            <a:r>
              <a:rPr lang="ko-KR" altLang="en-US" sz="1400" dirty="0" err="1"/>
              <a:t>레이캐스트로</a:t>
            </a:r>
            <a:r>
              <a:rPr lang="ko-KR" altLang="en-US" sz="1400" dirty="0"/>
              <a:t> 클릭할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30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B7E83D2-C8DA-49FA-82FE-DE98DF80B58E}"/>
              </a:ext>
            </a:extLst>
          </p:cNvPr>
          <p:cNvGrpSpPr/>
          <p:nvPr/>
        </p:nvGrpSpPr>
        <p:grpSpPr>
          <a:xfrm>
            <a:off x="506252" y="1059863"/>
            <a:ext cx="7248292" cy="3056852"/>
            <a:chOff x="319429" y="2135541"/>
            <a:chExt cx="3295346" cy="1389759"/>
          </a:xfrm>
        </p:grpSpPr>
        <p:pic>
          <p:nvPicPr>
            <p:cNvPr id="25" name="그림 개체 틀 3">
              <a:extLst>
                <a:ext uri="{FF2B5EF4-FFF2-40B4-BE49-F238E27FC236}">
                  <a16:creationId xmlns:a16="http://schemas.microsoft.com/office/drawing/2014/main" id="{B6D95516-6803-4B31-BA84-FA388EBA0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9429" y="2728064"/>
              <a:ext cx="675612" cy="641972"/>
            </a:xfrm>
            <a:prstGeom prst="ellipse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F8F5726-C02B-4D20-A80B-F9BE89156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7275" y="2572800"/>
              <a:ext cx="2857500" cy="952500"/>
            </a:xfrm>
            <a:prstGeom prst="rect">
              <a:avLst/>
            </a:prstGeom>
          </p:spPr>
        </p:pic>
        <p:pic>
          <p:nvPicPr>
            <p:cNvPr id="27" name="그래픽 26" descr="손 보호">
              <a:extLst>
                <a:ext uri="{FF2B5EF4-FFF2-40B4-BE49-F238E27FC236}">
                  <a16:creationId xmlns:a16="http://schemas.microsoft.com/office/drawing/2014/main" id="{A3D597C7-93B2-4EC2-A0E3-983E137B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>
              <a:off x="2876032" y="2161778"/>
              <a:ext cx="419632" cy="419632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75F439F-BD73-4D55-97E9-901DB33B511E}"/>
                </a:ext>
              </a:extLst>
            </p:cNvPr>
            <p:cNvSpPr/>
            <p:nvPr/>
          </p:nvSpPr>
          <p:spPr>
            <a:xfrm>
              <a:off x="2769330" y="2135541"/>
              <a:ext cx="565928" cy="50240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376665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7178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299487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조력자대화창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5989737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3556"/>
              </p:ext>
            </p:extLst>
          </p:nvPr>
        </p:nvGraphicFramePr>
        <p:xfrm>
          <a:off x="4130398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6494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95274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88809"/>
              </p:ext>
            </p:extLst>
          </p:nvPr>
        </p:nvGraphicFramePr>
        <p:xfrm>
          <a:off x="9462781" y="747505"/>
          <a:ext cx="255305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692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대화창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텍스트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21107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조력자 오브젝트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4832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조작법 설명 </a:t>
                      </a:r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76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73734"/>
              </p:ext>
            </p:extLst>
          </p:nvPr>
        </p:nvGraphicFramePr>
        <p:xfrm>
          <a:off x="9462781" y="2994753"/>
          <a:ext cx="2553050" cy="23900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015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동작설명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Sci fi </a:t>
                      </a:r>
                      <a:r>
                        <a:rPr lang="ko-KR" altLang="en-US" sz="1100" dirty="0"/>
                        <a:t>디자인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조력자 오브젝트를 따라다님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Font</a:t>
                      </a:r>
                      <a:r>
                        <a:rPr lang="ko-KR" altLang="en-US" sz="1100" dirty="0"/>
                        <a:t>는 전체적인 분위기에 맞게 각진 폰트를 사용하고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조력자가 플레이어에게 말하듯이 전체 문장을 </a:t>
                      </a:r>
                      <a:r>
                        <a:rPr lang="ko-KR" altLang="en-US" sz="1100" dirty="0" err="1"/>
                        <a:t>한글자씩</a:t>
                      </a:r>
                      <a:r>
                        <a:rPr lang="ko-KR" altLang="en-US" sz="1100" dirty="0"/>
                        <a:t> 순서대로 출력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7365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구체 모양의 오브젝트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64644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컨트롤러의 조작법을 설명해주는 </a:t>
                      </a:r>
                      <a:r>
                        <a:rPr lang="en-US" altLang="ko-KR" sz="1100" dirty="0"/>
                        <a:t>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13130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FA427A1-679A-44AE-A411-356F00E7FAC4}"/>
              </a:ext>
            </a:extLst>
          </p:cNvPr>
          <p:cNvSpPr/>
          <p:nvPr/>
        </p:nvSpPr>
        <p:spPr>
          <a:xfrm>
            <a:off x="2435603" y="196762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7725C2-4698-4E31-8D00-F1D51BF9DFC1}"/>
              </a:ext>
            </a:extLst>
          </p:cNvPr>
          <p:cNvSpPr/>
          <p:nvPr/>
        </p:nvSpPr>
        <p:spPr>
          <a:xfrm>
            <a:off x="2775529" y="239986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136B1-B283-4F03-A4C8-9DA46604B05C}"/>
              </a:ext>
            </a:extLst>
          </p:cNvPr>
          <p:cNvSpPr txBox="1"/>
          <p:nvPr/>
        </p:nvSpPr>
        <p:spPr>
          <a:xfrm>
            <a:off x="233558" y="5439282"/>
            <a:ext cx="8994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컨트롤러의 </a:t>
            </a:r>
            <a:r>
              <a:rPr lang="ko-KR" altLang="en-US" sz="1400" dirty="0" err="1"/>
              <a:t>핸드그립버튼을</a:t>
            </a:r>
            <a:r>
              <a:rPr lang="ko-KR" altLang="en-US" sz="1400" dirty="0"/>
              <a:t>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조력자 오브젝트와 함께 대화창이 나타나고</a:t>
            </a:r>
            <a:r>
              <a:rPr lang="en-US" altLang="ko-KR" sz="1400" dirty="0"/>
              <a:t>,</a:t>
            </a:r>
            <a:r>
              <a:rPr lang="ko-KR" altLang="en-US" sz="1400" dirty="0"/>
              <a:t>플레이어가 보는          </a:t>
            </a:r>
            <a:r>
              <a:rPr lang="ko-KR" altLang="en-US" sz="1400" dirty="0" err="1"/>
              <a:t>뱡향을</a:t>
            </a:r>
            <a:r>
              <a:rPr lang="ko-KR" altLang="en-US" sz="1400" dirty="0"/>
              <a:t> 따라 움직인다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대화가 끝나면 대화창은 사라진다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대화 진행은 </a:t>
            </a:r>
            <a:r>
              <a:rPr lang="ko-KR" altLang="en-US" sz="1400" dirty="0" err="1"/>
              <a:t>트리거버튼을</a:t>
            </a:r>
            <a:r>
              <a:rPr lang="ko-KR" altLang="en-US" sz="1400" dirty="0"/>
              <a:t> 눌러서 진행한다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조작법은 </a:t>
            </a:r>
            <a:r>
              <a:rPr lang="en-US" altLang="ko-KR" sz="1400" dirty="0"/>
              <a:t>(4)</a:t>
            </a:r>
            <a:r>
              <a:rPr lang="ko-KR" altLang="en-US" sz="1400" dirty="0"/>
              <a:t>번 </a:t>
            </a:r>
            <a:r>
              <a:rPr lang="en-US" altLang="ko-KR" sz="1400" dirty="0"/>
              <a:t>UI</a:t>
            </a:r>
            <a:r>
              <a:rPr lang="ko-KR" altLang="en-US" sz="1400" dirty="0"/>
              <a:t>에 컨트롤러의 어떤 버튼을 눌러야 하는 지 보여진다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67656EE-5CB5-4CEB-8AD5-67AD898F6EF0}"/>
              </a:ext>
            </a:extLst>
          </p:cNvPr>
          <p:cNvSpPr/>
          <p:nvPr/>
        </p:nvSpPr>
        <p:spPr>
          <a:xfrm>
            <a:off x="995494" y="222646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135A6AE-092C-42FF-BE98-B66EB5257AA6}"/>
              </a:ext>
            </a:extLst>
          </p:cNvPr>
          <p:cNvSpPr/>
          <p:nvPr/>
        </p:nvSpPr>
        <p:spPr>
          <a:xfrm>
            <a:off x="5721917" y="89231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A2517-5BB7-4AC4-85CE-79C2C442E6CC}"/>
              </a:ext>
            </a:extLst>
          </p:cNvPr>
          <p:cNvSpPr txBox="1"/>
          <p:nvPr/>
        </p:nvSpPr>
        <p:spPr>
          <a:xfrm>
            <a:off x="3106894" y="249872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가나다라마바사아자차카타파하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ABCDEFGHIJKLMNOP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F9394A1-64F9-4D21-A867-4A62A97CC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98" y="1911425"/>
            <a:ext cx="6499968" cy="2166656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376665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7178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299487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 </a:t>
                      </a:r>
                      <a:r>
                        <a:rPr lang="ko-KR" altLang="en-US" dirty="0" err="1"/>
                        <a:t>대화창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5989737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72315"/>
              </p:ext>
            </p:extLst>
          </p:nvPr>
        </p:nvGraphicFramePr>
        <p:xfrm>
          <a:off x="4130398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6494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95274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47505"/>
          <a:ext cx="255305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692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대화창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텍스트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211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2994753"/>
          <a:ext cx="2553050" cy="1783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015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동작설명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Sci fi </a:t>
                      </a:r>
                      <a:r>
                        <a:rPr lang="ko-KR" altLang="en-US" sz="1100" dirty="0"/>
                        <a:t>디자인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보스를 따라다님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조력자의 대화창과는 다른 색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Font</a:t>
                      </a:r>
                      <a:r>
                        <a:rPr lang="ko-KR" altLang="en-US" sz="1100" dirty="0"/>
                        <a:t>는 전체적인 분위기에 맞게 각진 폰트를 사용하고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보스가 플레이어에게 말하듯이 전체 문장을 </a:t>
                      </a:r>
                      <a:r>
                        <a:rPr lang="ko-KR" altLang="en-US" sz="1100" dirty="0" err="1"/>
                        <a:t>한글자씩</a:t>
                      </a:r>
                      <a:r>
                        <a:rPr lang="ko-KR" altLang="en-US" sz="1100" dirty="0"/>
                        <a:t> 순서대로 출력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736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FA427A1-679A-44AE-A411-356F00E7FAC4}"/>
              </a:ext>
            </a:extLst>
          </p:cNvPr>
          <p:cNvSpPr/>
          <p:nvPr/>
        </p:nvSpPr>
        <p:spPr>
          <a:xfrm>
            <a:off x="2145046" y="191142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A2517-5BB7-4AC4-85CE-79C2C442E6CC}"/>
              </a:ext>
            </a:extLst>
          </p:cNvPr>
          <p:cNvSpPr txBox="1"/>
          <p:nvPr/>
        </p:nvSpPr>
        <p:spPr>
          <a:xfrm>
            <a:off x="3106894" y="249872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가나다라마바사아자차카타파하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ABCDEFGHIJKLMNOP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7725C2-4698-4E31-8D00-F1D51BF9DFC1}"/>
              </a:ext>
            </a:extLst>
          </p:cNvPr>
          <p:cNvSpPr/>
          <p:nvPr/>
        </p:nvSpPr>
        <p:spPr>
          <a:xfrm>
            <a:off x="2775529" y="230051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3A394-EB9C-4961-8733-CF65A15F4711}"/>
              </a:ext>
            </a:extLst>
          </p:cNvPr>
          <p:cNvSpPr txBox="1"/>
          <p:nvPr/>
        </p:nvSpPr>
        <p:spPr>
          <a:xfrm>
            <a:off x="233558" y="5439282"/>
            <a:ext cx="8994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보스와 처음 만났을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보스의 머리위에 고정되어 생성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대화가 끝나면 대화창은 사라짐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대화 진행은 </a:t>
            </a:r>
            <a:r>
              <a:rPr lang="ko-KR" altLang="en-US" sz="1400" dirty="0" err="1"/>
              <a:t>트리거버튼을</a:t>
            </a:r>
            <a:r>
              <a:rPr lang="ko-KR" altLang="en-US" sz="1400" dirty="0"/>
              <a:t> 눌러서 진행한다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436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376665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7178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299487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전환패널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5989737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84283"/>
              </p:ext>
            </p:extLst>
          </p:nvPr>
        </p:nvGraphicFramePr>
        <p:xfrm>
          <a:off x="4130398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6494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95274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73969"/>
              </p:ext>
            </p:extLst>
          </p:nvPr>
        </p:nvGraphicFramePr>
        <p:xfrm>
          <a:off x="9462781" y="747505"/>
          <a:ext cx="255305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692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패널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전이기술버튼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21107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전이폭탄버튼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인력기술버튼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50016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척력기술버튼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892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타이머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9983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07646"/>
              </p:ext>
            </p:extLst>
          </p:nvPr>
        </p:nvGraphicFramePr>
        <p:xfrm>
          <a:off x="9462781" y="2994753"/>
          <a:ext cx="2553050" cy="29082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015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Sci fi </a:t>
                      </a:r>
                      <a:r>
                        <a:rPr lang="ko-KR" altLang="en-US" sz="1200" dirty="0"/>
                        <a:t>스타일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전이기술을 의미하는 이미지를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7365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전이폭탄을 의미하는 이미지를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인력기술을 의미하는 이미지를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척력기술을 의미하는 이미지를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타이머는 디지털 시계스타일의 텍스트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301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58A58D-9678-4366-9CE1-FB28337B2E3C}"/>
              </a:ext>
            </a:extLst>
          </p:cNvPr>
          <p:cNvSpPr txBox="1"/>
          <p:nvPr/>
        </p:nvSpPr>
        <p:spPr>
          <a:xfrm>
            <a:off x="233558" y="5439282"/>
            <a:ext cx="8994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패널은 플레이어의 왼 손에 고정되어 붙어있다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버튼들은 오른 손으로 클릭한다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타이머는 현재 스테이지의 제한 시간을 표시한다</a:t>
            </a:r>
            <a:r>
              <a:rPr lang="en-US" altLang="ko-KR" sz="1400" dirty="0"/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25F5E6A-5B18-4966-8778-EEB03D80FB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1" b="95418" l="69538" r="96462">
                        <a14:foregroundMark x1="70154" y1="24900" x2="70154" y2="24900"/>
                        <a14:foregroundMark x1="72846" y1="17629" x2="72846" y2="17629"/>
                        <a14:foregroundMark x1="78692" y1="13048" x2="78692" y2="13048"/>
                        <a14:foregroundMark x1="77769" y1="13048" x2="77769" y2="13048"/>
                        <a14:foregroundMark x1="76308" y1="14044" x2="76308" y2="14044"/>
                        <a14:foregroundMark x1="76231" y1="13147" x2="76231" y2="13147"/>
                        <a14:foregroundMark x1="77769" y1="13546" x2="82154" y2="16534"/>
                        <a14:foregroundMark x1="82154" y1="16534" x2="87154" y2="27988"/>
                        <a14:foregroundMark x1="87154" y1="27988" x2="87385" y2="41833"/>
                        <a14:foregroundMark x1="78615" y1="20916" x2="81385" y2="31673"/>
                        <a14:foregroundMark x1="88154" y1="56972" x2="88154" y2="73805"/>
                        <a14:foregroundMark x1="87923" y1="70020" x2="84615" y2="90637"/>
                        <a14:foregroundMark x1="73308" y1="21514" x2="73308" y2="21514"/>
                        <a14:foregroundMark x1="73385" y1="22112" x2="73385" y2="22112"/>
                        <a14:foregroundMark x1="85308" y1="89641" x2="83462" y2="93127"/>
                        <a14:foregroundMark x1="80385" y1="93127" x2="79923" y2="95219"/>
                        <a14:foregroundMark x1="93931" y1="84263" x2="93923" y2="84960"/>
                        <a14:foregroundMark x1="93947" y1="82968" x2="93931" y2="84263"/>
                        <a14:foregroundMark x1="94000" y1="78586" x2="93947" y2="82968"/>
                        <a14:foregroundMark x1="94621" y1="87843" x2="95538" y2="91633"/>
                        <a14:foregroundMark x1="95538" y1="91633" x2="94923" y2="93725"/>
                        <a14:foregroundMark x1="85615" y1="92530" x2="85308" y2="95418"/>
                        <a14:foregroundMark x1="87538" y1="46414" x2="90000" y2="55677"/>
                        <a14:foregroundMark x1="90000" y1="55677" x2="90615" y2="88745"/>
                        <a14:foregroundMark x1="89846" y1="45518" x2="92154" y2="53088"/>
                        <a14:foregroundMark x1="92154" y1="53088" x2="92231" y2="54283"/>
                        <a14:foregroundMark x1="91462" y1="45518" x2="92692" y2="50797"/>
                        <a14:foregroundMark x1="88615" y1="51992" x2="89846" y2="84263"/>
                        <a14:foregroundMark x1="89846" y1="84263" x2="91692" y2="91833"/>
                        <a14:foregroundMark x1="91692" y1="91833" x2="92000" y2="91932"/>
                        <a14:foregroundMark x1="91385" y1="82072" x2="93538" y2="89343"/>
                        <a14:foregroundMark x1="93538" y1="89343" x2="93615" y2="91833"/>
                        <a14:foregroundMark x1="91846" y1="77390" x2="94000" y2="87450"/>
                        <a14:foregroundMark x1="91231" y1="81275" x2="92077" y2="87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38" b="42010"/>
          <a:stretch/>
        </p:blipFill>
        <p:spPr>
          <a:xfrm flipH="1">
            <a:off x="2440968" y="3520459"/>
            <a:ext cx="1220126" cy="16281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705BDBB-E1B6-491F-AAF4-11C15D638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053" l="0" r="99880">
                        <a14:foregroundMark x1="6310" y1="4486" x2="52878" y2="46903"/>
                        <a14:foregroundMark x1="66210" y1="56917" x2="79976" y2="67257"/>
                        <a14:foregroundMark x1="52878" y1="46903" x2="54838" y2="48375"/>
                        <a14:foregroundMark x1="92214" y1="94822" x2="92588" y2="95664"/>
                        <a14:foregroundMark x1="79976" y1="67257" x2="92208" y2="94807"/>
                        <a14:foregroundMark x1="78537" y1="50265" x2="71103" y2="72743"/>
                        <a14:foregroundMark x1="71103" y1="72743" x2="66547" y2="79115"/>
                        <a14:foregroundMark x1="64203" y1="57013" x2="51799" y2="68319"/>
                        <a14:foregroundMark x1="51799" y1="68319" x2="47962" y2="69735"/>
                        <a14:foregroundMark x1="40168" y1="32389" x2="38717" y2="41719"/>
                        <a14:foregroundMark x1="43205" y1="60344" x2="42206" y2="61593"/>
                        <a14:foregroundMark x1="61751" y1="37168" x2="52806" y2="48346"/>
                        <a14:foregroundMark x1="27206" y1="64100" x2="23141" y2="64779"/>
                        <a14:foregroundMark x1="31769" y1="63337" x2="31664" y2="63355"/>
                        <a14:foregroundMark x1="42206" y1="61593" x2="39041" y2="62122"/>
                        <a14:foregroundMark x1="20877" y1="43570" x2="19664" y2="32212"/>
                        <a14:foregroundMark x1="23141" y1="64779" x2="21582" y2="50175"/>
                        <a14:foregroundMark x1="19664" y1="32212" x2="37170" y2="18761"/>
                        <a14:foregroundMark x1="37170" y1="18761" x2="44964" y2="40000"/>
                        <a14:foregroundMark x1="27570" y1="64986" x2="27098" y2="65664"/>
                        <a14:foregroundMark x1="30736" y1="60438" x2="30566" y2="60682"/>
                        <a14:foregroundMark x1="44964" y1="40000" x2="40805" y2="45974"/>
                        <a14:foregroundMark x1="27098" y1="65664" x2="10791" y2="71327"/>
                        <a14:foregroundMark x1="10791" y1="71327" x2="7314" y2="39292"/>
                        <a14:foregroundMark x1="7314" y1="39292" x2="15108" y2="17522"/>
                        <a14:foregroundMark x1="15108" y1="17522" x2="31055" y2="28850"/>
                        <a14:foregroundMark x1="31055" y1="28850" x2="18585" y2="21062"/>
                        <a14:foregroundMark x1="18585" y1="21062" x2="6475" y2="32920"/>
                        <a14:foregroundMark x1="6475" y1="32920" x2="4556" y2="52743"/>
                        <a14:foregroundMark x1="4556" y1="52743" x2="10432" y2="71858"/>
                        <a14:foregroundMark x1="10432" y1="71858" x2="22062" y2="82832"/>
                        <a14:foregroundMark x1="22062" y1="82832" x2="9263" y2="96645"/>
                        <a14:foregroundMark x1="1555" y1="19433" x2="1559" y2="18230"/>
                        <a14:foregroundMark x1="6671" y1="4309" x2="13789" y2="7080"/>
                        <a14:foregroundMark x1="5589" y1="3888" x2="6592" y2="4278"/>
                        <a14:foregroundMark x1="9495" y1="2196" x2="26072" y2="1682"/>
                        <a14:foregroundMark x1="72923" y1="2122" x2="82614" y2="2301"/>
                        <a14:foregroundMark x1="82614" y1="2301" x2="93885" y2="15221"/>
                        <a14:foregroundMark x1="93885" y1="15221" x2="96886" y2="24351"/>
                        <a14:foregroundMark x1="96931" y1="34539" x2="83094" y2="41593"/>
                        <a14:foregroundMark x1="83094" y1="41593" x2="57194" y2="22655"/>
                        <a14:foregroundMark x1="57194" y1="22655" x2="44724" y2="30265"/>
                        <a14:foregroundMark x1="44724" y1="30265" x2="48290" y2="47710"/>
                        <a14:foregroundMark x1="48946" y1="47802" x2="49161" y2="21947"/>
                        <a14:foregroundMark x1="49161" y1="21947" x2="50000" y2="42301"/>
                        <a14:foregroundMark x1="62553" y1="57092" x2="63669" y2="58407"/>
                        <a14:foregroundMark x1="50000" y1="42301" x2="55092" y2="48300"/>
                        <a14:foregroundMark x1="63669" y1="58407" x2="61825" y2="95675"/>
                        <a14:foregroundMark x1="25038" y1="98474" x2="11990" y2="98938"/>
                        <a14:foregroundMark x1="11990" y1="98938" x2="1439" y2="86018"/>
                        <a14:foregroundMark x1="1439" y1="86018" x2="1101" y2="79027"/>
                        <a14:foregroundMark x1="39646" y1="64464" x2="40528" y2="64425"/>
                        <a14:foregroundMark x1="2804" y1="66092" x2="27574" y2="64997"/>
                        <a14:foregroundMark x1="40528" y1="64425" x2="66667" y2="64425"/>
                        <a14:foregroundMark x1="66667" y1="64425" x2="81295" y2="71327"/>
                        <a14:foregroundMark x1="81295" y1="71327" x2="67866" y2="76283"/>
                        <a14:foregroundMark x1="67866" y1="76283" x2="51079" y2="71504"/>
                        <a14:foregroundMark x1="51079" y1="71504" x2="64868" y2="78407"/>
                        <a14:foregroundMark x1="64868" y1="78407" x2="71343" y2="59646"/>
                        <a14:foregroundMark x1="71343" y1="59646" x2="86331" y2="64956"/>
                        <a14:foregroundMark x1="86331" y1="64956" x2="88489" y2="41770"/>
                        <a14:foregroundMark x1="88489" y1="41770" x2="85012" y2="16460"/>
                        <a14:foregroundMark x1="85012" y1="16460" x2="96643" y2="5310"/>
                        <a14:foregroundMark x1="97710" y1="81364" x2="97842" y2="90796"/>
                        <a14:foregroundMark x1="96643" y1="5310" x2="96899" y2="23560"/>
                        <a14:foregroundMark x1="97842" y1="90796" x2="77698" y2="99115"/>
                        <a14:foregroundMark x1="77698" y1="99115" x2="73739" y2="98562"/>
                        <a14:foregroundMark x1="55516" y1="89735" x2="54052" y2="95810"/>
                        <a14:foregroundMark x1="33333" y1="95752" x2="58513" y2="92566"/>
                        <a14:foregroundMark x1="17506" y1="19115" x2="14916" y2="44875"/>
                        <a14:foregroundMark x1="15965" y1="50243" x2="25300" y2="78584"/>
                        <a14:foregroundMark x1="14241" y1="50055" x2="14988" y2="63009"/>
                        <a14:foregroundMark x1="12110" y1="13097" x2="13936" y2="44769"/>
                        <a14:foregroundMark x1="14988" y1="63009" x2="18345" y2="80177"/>
                        <a14:foregroundMark x1="43645" y1="13628" x2="59113" y2="35398"/>
                        <a14:foregroundMark x1="59113" y1="35398" x2="69424" y2="41947"/>
                        <a14:foregroundMark x1="41138" y1="70238" x2="52878" y2="71150"/>
                        <a14:foregroundMark x1="52878" y1="71150" x2="60422" y2="57193"/>
                        <a14:foregroundMark x1="68249" y1="50523" x2="79976" y2="43186"/>
                        <a14:foregroundMark x1="79976" y1="43186" x2="86691" y2="22301"/>
                        <a14:foregroundMark x1="86691" y1="22301" x2="86331" y2="1062"/>
                        <a14:foregroundMark x1="86331" y1="1062" x2="97553" y2="10966"/>
                        <a14:foregroundMark x1="97482" y1="80430" x2="97385" y2="94500"/>
                        <a14:foregroundMark x1="97898" y1="20531" x2="97877" y2="23550"/>
                        <a14:foregroundMark x1="24847" y1="97668" x2="18106" y2="97699"/>
                        <a14:foregroundMark x1="91167" y1="97365" x2="74357" y2="97442"/>
                        <a14:foregroundMark x1="30765" y1="95150" x2="62590" y2="88496"/>
                        <a14:foregroundMark x1="26479" y1="96046" x2="28945" y2="95530"/>
                        <a14:foregroundMark x1="20264" y1="97345" x2="25775" y2="96192"/>
                        <a14:foregroundMark x1="62590" y1="88496" x2="50505" y2="95871"/>
                        <a14:foregroundMark x1="74369" y1="97420" x2="74580" y2="97522"/>
                        <a14:foregroundMark x1="52638" y1="86903" x2="70455" y2="95526"/>
                        <a14:foregroundMark x1="60183" y1="95704" x2="72662" y2="87788"/>
                        <a14:foregroundMark x1="79856" y1="96637" x2="81295" y2="99292"/>
                        <a14:foregroundMark x1="84772" y1="96106" x2="84772" y2="99823"/>
                        <a14:foregroundMark x1="86691" y1="95752" x2="86571" y2="99646"/>
                        <a14:foregroundMark x1="70743" y1="89735" x2="66412" y2="95596"/>
                        <a14:foregroundMark x1="99391" y1="81073" x2="99577" y2="93968"/>
                        <a14:foregroundMark x1="93046" y1="8319" x2="94052" y2="4110"/>
                        <a14:foregroundMark x1="45444" y1="10973" x2="58866" y2="3915"/>
                        <a14:foregroundMark x1="73133" y1="1573" x2="91039" y2="3021"/>
                        <a14:foregroundMark x1="95405" y1="4259" x2="63669" y2="8319"/>
                        <a14:foregroundMark x1="27519" y1="3799" x2="12710" y2="1947"/>
                        <a14:foregroundMark x1="63669" y1="8319" x2="32218" y2="4386"/>
                        <a14:foregroundMark x1="12710" y1="1947" x2="839" y2="13274"/>
                        <a14:foregroundMark x1="2410" y1="76123" x2="2899" y2="95687"/>
                        <a14:foregroundMark x1="839" y1="13274" x2="997" y2="19618"/>
                        <a14:foregroundMark x1="3957" y1="81593" x2="1079" y2="86903"/>
                        <a14:foregroundMark x1="1199" y1="84071" x2="240" y2="86372"/>
                        <a14:foregroundMark x1="3957" y1="10619" x2="360" y2="4071"/>
                        <a14:foregroundMark x1="13789" y1="6726" x2="15827" y2="354"/>
                        <a14:foregroundMark x1="90168" y1="7788" x2="93082" y2="4003"/>
                        <a14:foregroundMark x1="85731" y1="9204" x2="76259" y2="177"/>
                        <a14:foregroundMark x1="71343" y1="10973" x2="66159" y2="4264"/>
                        <a14:foregroundMark x1="54676" y1="10265" x2="50289" y2="4077"/>
                        <a14:foregroundMark x1="50360" y1="10973" x2="41246" y2="4247"/>
                        <a14:foregroundMark x1="26493" y1="1064" x2="20983" y2="1593"/>
                        <a14:foregroundMark x1="30786" y1="4633" x2="35252" y2="6018"/>
                        <a14:foregroundMark x1="20983" y1="1593" x2="27243" y2="3534"/>
                        <a14:foregroundMark x1="35252" y1="6018" x2="35725" y2="3781"/>
                        <a14:foregroundMark x1="46624" y1="4146" x2="48082" y2="12212"/>
                        <a14:foregroundMark x1="80336" y1="4248" x2="80695" y2="708"/>
                        <a14:foregroundMark x1="6715" y1="5310" x2="5995" y2="3894"/>
                        <a14:foregroundMark x1="10911" y1="3363" x2="4916" y2="3186"/>
                        <a14:foregroundMark x1="2197" y1="36602" x2="3118" y2="71327"/>
                        <a14:foregroundMark x1="3118" y1="71327" x2="2878" y2="72920"/>
                        <a14:foregroundMark x1="3957" y1="35575" x2="2638" y2="30442"/>
                        <a14:foregroundMark x1="2158" y1="20708" x2="2878" y2="37168"/>
                        <a14:foregroundMark x1="6115" y1="96637" x2="6115" y2="96637"/>
                        <a14:foregroundMark x1="28657" y1="96814" x2="35492" y2="93451"/>
                        <a14:foregroundMark x1="28417" y1="96283" x2="22062" y2="98938"/>
                        <a14:foregroundMark x1="31175" y1="96460" x2="45444" y2="96814"/>
                        <a14:foregroundMark x1="45444" y1="96814" x2="59113" y2="96106"/>
                        <a14:foregroundMark x1="59113" y1="96106" x2="69784" y2="96106"/>
                        <a14:foregroundMark x1="92326" y1="96814" x2="92326" y2="96814"/>
                        <a14:foregroundMark x1="93165" y1="96460" x2="98921" y2="95398"/>
                        <a14:foregroundMark x1="97722" y1="97522" x2="98801" y2="94336"/>
                        <a14:foregroundMark x1="98561" y1="96814" x2="99640" y2="94336"/>
                        <a14:foregroundMark x1="98561" y1="95398" x2="99161" y2="96283"/>
                        <a14:foregroundMark x1="96283" y1="24956" x2="97722" y2="27611"/>
                        <a14:foregroundMark x1="97362" y1="27788" x2="97242" y2="35929"/>
                        <a14:foregroundMark x1="98082" y1="36637" x2="97122" y2="39292"/>
                        <a14:foregroundMark x1="97122" y1="47434" x2="97722" y2="46018"/>
                        <a14:foregroundMark x1="96523" y1="55752" x2="98082" y2="53451"/>
                        <a14:foregroundMark x1="96283" y1="66549" x2="97242" y2="63717"/>
                        <a14:foregroundMark x1="96523" y1="59292" x2="97482" y2="63540"/>
                        <a14:foregroundMark x1="96763" y1="66372" x2="97602" y2="69381"/>
                        <a14:foregroundMark x1="96523" y1="72920" x2="97962" y2="75398"/>
                        <a14:foregroundMark x1="97242" y1="77522" x2="99281" y2="79646"/>
                        <a14:foregroundMark x1="55635" y1="5664" x2="57314" y2="3540"/>
                        <a14:foregroundMark x1="45084" y1="5487" x2="47122" y2="3540"/>
                        <a14:foregroundMark x1="27698" y1="3009" x2="48681" y2="4602"/>
                        <a14:foregroundMark x1="95683" y1="4248" x2="97962" y2="4779"/>
                        <a14:foregroundMark x1="36930" y1="6726" x2="50360" y2="3540"/>
                        <a14:foregroundMark x1="50360" y1="3540" x2="64029" y2="3540"/>
                        <a14:foregroundMark x1="72620" y1="1691" x2="75540" y2="1062"/>
                        <a14:foregroundMark x1="64029" y1="3540" x2="64517" y2="3435"/>
                        <a14:foregroundMark x1="75899" y1="708" x2="89448" y2="1770"/>
                        <a14:foregroundMark x1="89448" y1="1770" x2="89448" y2="1770"/>
                        <a14:foregroundMark x1="80576" y1="531" x2="94125" y2="3717"/>
                        <a14:foregroundMark x1="94125" y1="3717" x2="97601" y2="17646"/>
                        <a14:foregroundMark x1="96643" y1="15752" x2="97601" y2="14408"/>
                        <a14:foregroundMark x1="97362" y1="12920" x2="97601" y2="12450"/>
                        <a14:foregroundMark x1="98820" y1="20531" x2="98921" y2="20885"/>
                        <a14:foregroundMark x1="94005" y1="3717" x2="97601" y2="16275"/>
                        <a14:foregroundMark x1="97482" y1="15044" x2="97601" y2="15211"/>
                        <a14:foregroundMark x1="93525" y1="10796" x2="96043" y2="4248"/>
                        <a14:foregroundMark x1="94724" y1="4071" x2="98561" y2="16814"/>
                        <a14:foregroundMark x1="97962" y1="12920" x2="99400" y2="10973"/>
                        <a14:foregroundMark x1="97722" y1="8850" x2="99880" y2="6195"/>
                        <a14:foregroundMark x1="97602" y1="15575" x2="98681" y2="15752"/>
                        <a14:foregroundMark x1="96043" y1="13805" x2="99281" y2="14867"/>
                        <a14:foregroundMark x1="97962" y1="16460" x2="99281" y2="18230"/>
                        <a14:foregroundMark x1="10671" y1="44779" x2="55156" y2="54336"/>
                        <a14:foregroundMark x1="55156" y1="54336" x2="63549" y2="53451"/>
                        <a14:foregroundMark x1="25540" y1="46195" x2="52998" y2="43186"/>
                        <a14:foregroundMark x1="52998" y1="43186" x2="67986" y2="46018"/>
                        <a14:foregroundMark x1="67986" y1="46018" x2="37170" y2="51858"/>
                        <a14:foregroundMark x1="37170" y1="51858" x2="33933" y2="71327"/>
                        <a14:foregroundMark x1="33933" y1="71327" x2="31295" y2="60177"/>
                        <a14:foregroundMark x1="30216" y1="64425" x2="26859" y2="44779"/>
                        <a14:foregroundMark x1="26859" y1="44779" x2="32014" y2="66549"/>
                        <a14:foregroundMark x1="32014" y1="66549" x2="31775" y2="44956"/>
                        <a14:foregroundMark x1="31775" y1="44956" x2="45683" y2="46903"/>
                        <a14:foregroundMark x1="45683" y1="46903" x2="29496" y2="55398"/>
                        <a14:foregroundMark x1="29496" y1="55398" x2="15827" y2="47611"/>
                        <a14:foregroundMark x1="15827" y1="47611" x2="68106" y2="53097"/>
                        <a14:foregroundMark x1="68106" y1="53097" x2="39568" y2="54513"/>
                        <a14:foregroundMark x1="39568" y1="54513" x2="56715" y2="61593"/>
                        <a14:foregroundMark x1="56715" y1="61593" x2="42926" y2="60708"/>
                        <a14:foregroundMark x1="42926" y1="60708" x2="47122" y2="56991"/>
                        <a14:foregroundMark x1="31175" y1="53805" x2="34772" y2="75752"/>
                        <a14:foregroundMark x1="34772" y1="75752" x2="25659" y2="59823"/>
                        <a14:foregroundMark x1="25659" y1="59823" x2="40048" y2="60177"/>
                        <a14:foregroundMark x1="40048" y1="60177" x2="56475" y2="54690"/>
                        <a14:foregroundMark x1="56475" y1="54690" x2="70504" y2="54867"/>
                        <a14:foregroundMark x1="70504" y1="54867" x2="69904" y2="53451"/>
                        <a14:foregroundMark x1="41847" y1="56106" x2="38369" y2="79115"/>
                        <a14:foregroundMark x1="38369" y1="64602" x2="36930" y2="78761"/>
                        <a14:foregroundMark x1="38010" y1="61947" x2="33573" y2="76991"/>
                        <a14:foregroundMark x1="25899" y1="57168" x2="33933" y2="67965"/>
                        <a14:foregroundMark x1="26379" y1="53451" x2="29137" y2="65841"/>
                        <a14:foregroundMark x1="38129" y1="51681" x2="40767" y2="59115"/>
                        <a14:foregroundMark x1="8873" y1="46726" x2="13789" y2="42832"/>
                        <a14:foregroundMark x1="4556" y1="55752" x2="2278" y2="61770"/>
                        <a14:foregroundMark x1="6835" y1="90265" x2="0" y2="92566"/>
                        <a14:foregroundMark x1="64628" y1="6903" x2="68465" y2="3186"/>
                        <a14:backgroundMark x1="37145" y1="1126" x2="39568" y2="708"/>
                        <a14:backgroundMark x1="27218" y1="0" x2="28494" y2="1224"/>
                        <a14:backgroundMark x1="4313" y1="1770" x2="600" y2="1770"/>
                        <a14:backgroundMark x1="790" y1="60491" x2="719" y2="76106"/>
                        <a14:backgroundMark x1="0" y1="20531" x2="1199" y2="23009"/>
                        <a14:backgroundMark x1="719" y1="76460" x2="480" y2="78053"/>
                        <a14:backgroundMark x1="839" y1="76460" x2="839" y2="71681"/>
                        <a14:backgroundMark x1="839" y1="75221" x2="120" y2="78584"/>
                        <a14:backgroundMark x1="2518" y1="98938" x2="8273" y2="98938"/>
                        <a14:backgroundMark x1="4916" y1="99292" x2="4114" y2="98654"/>
                        <a14:backgroundMark x1="1918" y1="99469" x2="1079" y2="97876"/>
                        <a14:backgroundMark x1="3237" y1="98230" x2="0" y2="97876"/>
                        <a14:backgroundMark x1="2758" y1="97345" x2="2758" y2="97345"/>
                        <a14:backgroundMark x1="2158" y1="97876" x2="3837" y2="97522"/>
                        <a14:backgroundMark x1="4317" y1="97345" x2="6475" y2="97345"/>
                        <a14:backgroundMark x1="68934" y1="98078" x2="70384" y2="98053"/>
                        <a14:backgroundMark x1="29496" y1="98761" x2="30178" y2="98749"/>
                        <a14:backgroundMark x1="69424" y1="97876" x2="71823" y2="99292"/>
                        <a14:backgroundMark x1="71463" y1="98761" x2="73141" y2="99646"/>
                        <a14:backgroundMark x1="98811" y1="96689" x2="99880" y2="96283"/>
                        <a14:backgroundMark x1="91966" y1="99292" x2="93034" y2="98886"/>
                        <a14:backgroundMark x1="99003" y1="96466" x2="99760" y2="96283"/>
                        <a14:backgroundMark x1="91007" y1="98407" x2="92535" y2="98036"/>
                        <a14:backgroundMark x1="91007" y1="97876" x2="91367" y2="97522"/>
                        <a14:backgroundMark x1="98402" y1="98289" x2="99520" y2="97876"/>
                        <a14:backgroundMark x1="97602" y1="98584" x2="98148" y2="98382"/>
                        <a14:backgroundMark x1="98921" y1="97522" x2="99880" y2="97876"/>
                        <a14:backgroundMark x1="99148" y1="74158" x2="99156" y2="75900"/>
                        <a14:backgroundMark x1="99123" y1="68503" x2="99142" y2="72825"/>
                        <a14:backgroundMark x1="99097" y1="62773" x2="99116" y2="66903"/>
                        <a14:backgroundMark x1="98997" y1="40496" x2="99090" y2="61142"/>
                        <a14:backgroundMark x1="98977" y1="35985" x2="98983" y2="37289"/>
                        <a14:backgroundMark x1="98934" y1="26403" x2="98940" y2="27838"/>
                        <a14:backgroundMark x1="98921" y1="23540" x2="98928" y2="25033"/>
                        <a14:backgroundMark x1="98921" y1="74336" x2="99249" y2="75997"/>
                        <a14:backgroundMark x1="99413" y1="79460" x2="99760" y2="80885"/>
                        <a14:backgroundMark x1="47735" y1="1600" x2="48644" y2="1583"/>
                        <a14:backgroundMark x1="44259" y1="1666" x2="47146" y2="1612"/>
                        <a14:backgroundMark x1="96872" y1="1793" x2="99880" y2="2124"/>
                        <a14:backgroundMark x1="96682" y1="1771" x2="96860" y2="1791"/>
                        <a14:backgroundMark x1="95139" y1="1602" x2="96641" y2="1767"/>
                        <a14:backgroundMark x1="99604" y1="10451" x2="99568" y2="12144"/>
                        <a14:backgroundMark x1="99760" y1="3186" x2="99729" y2="4640"/>
                        <a14:backgroundMark x1="68942" y1="1672" x2="71942" y2="1593"/>
                        <a14:backgroundMark x1="65228" y1="1770" x2="68045" y2="1696"/>
                        <a14:backgroundMark x1="72302" y1="1770" x2="71583" y2="2655"/>
                        <a14:backgroundMark x1="72302" y1="1593" x2="72662" y2="1593"/>
                        <a14:backgroundMark x1="99640" y1="17788" x2="99640" y2="20531"/>
                        <a14:backgroundMark x1="99640" y1="10156" x2="99640" y2="12167"/>
                        <a14:backgroundMark x1="99640" y1="6726" x2="99640" y2="89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0819" y="2520786"/>
            <a:ext cx="2963694" cy="200777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951132-0CDB-43D7-B2BC-C55A93F2A64C}"/>
              </a:ext>
            </a:extLst>
          </p:cNvPr>
          <p:cNvGrpSpPr/>
          <p:nvPr/>
        </p:nvGrpSpPr>
        <p:grpSpPr>
          <a:xfrm>
            <a:off x="3467801" y="2949385"/>
            <a:ext cx="187343" cy="262745"/>
            <a:chOff x="3467801" y="2949385"/>
            <a:chExt cx="187343" cy="26274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6FE6FE0-1AE7-49B3-9A9B-C34FF5E51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98981" y="2935696"/>
              <a:ext cx="142474" cy="16985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BA49187-8C8D-4232-A9E5-D3AB57E1B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481490" y="3055967"/>
              <a:ext cx="142474" cy="169852"/>
            </a:xfrm>
            <a:prstGeom prst="rect">
              <a:avLst/>
            </a:prstGeom>
          </p:spPr>
        </p:pic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C570CF4-41B4-44CF-9277-28CF67764E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95" b="94248" l="4561" r="94386">
                        <a14:foregroundMark x1="55789" y1="15044" x2="51930" y2="6195"/>
                        <a14:foregroundMark x1="53333" y1="11947" x2="50526" y2="6195"/>
                        <a14:foregroundMark x1="32632" y1="23451" x2="32632" y2="23451"/>
                        <a14:foregroundMark x1="21053" y1="53540" x2="21053" y2="53540"/>
                        <a14:foregroundMark x1="9474" y1="69027" x2="9474" y2="69027"/>
                        <a14:foregroundMark x1="5263" y1="68584" x2="5263" y2="68584"/>
                        <a14:foregroundMark x1="18596" y1="94248" x2="18596" y2="94248"/>
                        <a14:foregroundMark x1="44561" y1="59292" x2="44561" y2="59292"/>
                        <a14:foregroundMark x1="78596" y1="49558" x2="78596" y2="49558"/>
                        <a14:foregroundMark x1="81754" y1="24779" x2="81754" y2="24779"/>
                        <a14:foregroundMark x1="94386" y1="66372" x2="94386" y2="66372"/>
                        <a14:foregroundMark x1="88070" y1="90708" x2="88070" y2="90708"/>
                        <a14:backgroundMark x1="52281" y1="5752" x2="52281" y2="5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8187" y="3824103"/>
            <a:ext cx="221011" cy="17525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E363EBF-3926-462A-9FF3-6CA54C9517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9693" y1="20833" x2="49693" y2="20833"/>
                        <a14:foregroundMark x1="66871" y1="38889" x2="66871" y2="3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82" y="2928190"/>
            <a:ext cx="320267" cy="28293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43E84CF-2D40-4985-8B50-EE2DF67D007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7609" y1="36111" x2="57609" y2="36111"/>
                        <a14:foregroundMark x1="35326" y1="41667" x2="35326" y2="41667"/>
                        <a14:foregroundMark x1="44565" y1="52778" x2="44565" y2="52778"/>
                        <a14:foregroundMark x1="39674" y1="62963" x2="39674" y2="62963"/>
                        <a14:foregroundMark x1="54348" y1="62037" x2="54348" y2="62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01" y="2963673"/>
            <a:ext cx="361130" cy="211968"/>
          </a:xfrm>
          <a:prstGeom prst="rect">
            <a:avLst/>
          </a:prstGeom>
        </p:spPr>
      </p:pic>
      <p:sp>
        <p:nvSpPr>
          <p:cNvPr id="38" name="Oval 5">
            <a:extLst>
              <a:ext uri="{FF2B5EF4-FFF2-40B4-BE49-F238E27FC236}">
                <a16:creationId xmlns:a16="http://schemas.microsoft.com/office/drawing/2014/main" id="{E87A1E71-3BD2-40E8-BFE4-E3783C6EB88E}"/>
              </a:ext>
            </a:extLst>
          </p:cNvPr>
          <p:cNvSpPr/>
          <p:nvPr/>
        </p:nvSpPr>
        <p:spPr>
          <a:xfrm>
            <a:off x="4594055" y="3582351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Elbow Connector 11">
            <a:extLst>
              <a:ext uri="{FF2B5EF4-FFF2-40B4-BE49-F238E27FC236}">
                <a16:creationId xmlns:a16="http://schemas.microsoft.com/office/drawing/2014/main" id="{9226A44D-CD2A-40E2-AD8C-442A06C813B4}"/>
              </a:ext>
            </a:extLst>
          </p:cNvPr>
          <p:cNvCxnSpPr>
            <a:stCxn id="38" idx="6"/>
          </p:cNvCxnSpPr>
          <p:nvPr/>
        </p:nvCxnSpPr>
        <p:spPr>
          <a:xfrm>
            <a:off x="5264540" y="3917594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41">
            <a:extLst>
              <a:ext uri="{FF2B5EF4-FFF2-40B4-BE49-F238E27FC236}">
                <a16:creationId xmlns:a16="http://schemas.microsoft.com/office/drawing/2014/main" id="{4E817A03-61CF-4AA5-A78F-1F1B60C05E35}"/>
              </a:ext>
            </a:extLst>
          </p:cNvPr>
          <p:cNvGrpSpPr/>
          <p:nvPr/>
        </p:nvGrpSpPr>
        <p:grpSpPr>
          <a:xfrm>
            <a:off x="137316" y="2265510"/>
            <a:ext cx="1801466" cy="496821"/>
            <a:chOff x="803640" y="3336957"/>
            <a:chExt cx="2059657" cy="4968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3058BE-A2A3-40B6-8369-6C944BADB58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ysClr val="windowText" lastClr="000000"/>
                  </a:solidFill>
                  <a:cs typeface="Arial" pitchFamily="34" charset="0"/>
                </a:rPr>
                <a:t>- </a:t>
              </a:r>
              <a:r>
                <a:rPr lang="ko-KR" altLang="en-US" sz="1050" dirty="0">
                  <a:solidFill>
                    <a:sysClr val="windowText" lastClr="000000"/>
                  </a:solidFill>
                  <a:cs typeface="Arial" pitchFamily="34" charset="0"/>
                </a:rPr>
                <a:t>전이 기술로 기술을 변경</a:t>
              </a:r>
              <a:endParaRPr lang="en-US" altLang="ko-KR" sz="105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B44EA2-7F97-43F1-BC74-14C05D18178F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ysClr val="windowText" lastClr="000000"/>
                  </a:solidFill>
                  <a:cs typeface="Arial" pitchFamily="34" charset="0"/>
                </a:rPr>
                <a:t>전이 기술 버튼</a:t>
              </a:r>
            </a:p>
          </p:txBody>
        </p:sp>
      </p:grpSp>
      <p:sp>
        <p:nvSpPr>
          <p:cNvPr id="43" name="Oval 9">
            <a:extLst>
              <a:ext uri="{FF2B5EF4-FFF2-40B4-BE49-F238E27FC236}">
                <a16:creationId xmlns:a16="http://schemas.microsoft.com/office/drawing/2014/main" id="{B63CEE9C-FF6B-4FF6-8F85-2639C0C72EBD}"/>
              </a:ext>
            </a:extLst>
          </p:cNvPr>
          <p:cNvSpPr/>
          <p:nvPr/>
        </p:nvSpPr>
        <p:spPr>
          <a:xfrm>
            <a:off x="3234927" y="2739577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Elbow Connector 25">
            <a:extLst>
              <a:ext uri="{FF2B5EF4-FFF2-40B4-BE49-F238E27FC236}">
                <a16:creationId xmlns:a16="http://schemas.microsoft.com/office/drawing/2014/main" id="{21B9AD6C-984A-44B9-91D6-D442F1D39DB2}"/>
              </a:ext>
            </a:extLst>
          </p:cNvPr>
          <p:cNvCxnSpPr>
            <a:cxnSpLocks/>
            <a:stCxn id="43" idx="2"/>
          </p:cNvCxnSpPr>
          <p:nvPr/>
        </p:nvCxnSpPr>
        <p:spPr>
          <a:xfrm rot="10800000">
            <a:off x="1938783" y="2660444"/>
            <a:ext cx="1296144" cy="414377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1">
            <a:extLst>
              <a:ext uri="{FF2B5EF4-FFF2-40B4-BE49-F238E27FC236}">
                <a16:creationId xmlns:a16="http://schemas.microsoft.com/office/drawing/2014/main" id="{D75CE59A-2B8F-49F5-9F3C-756EF5D1F9B1}"/>
              </a:ext>
            </a:extLst>
          </p:cNvPr>
          <p:cNvGrpSpPr/>
          <p:nvPr/>
        </p:nvGrpSpPr>
        <p:grpSpPr>
          <a:xfrm>
            <a:off x="6556168" y="4135740"/>
            <a:ext cx="2587831" cy="819986"/>
            <a:chOff x="803640" y="3336957"/>
            <a:chExt cx="2059657" cy="81998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C7D51F-579F-47F5-B2A3-B08F468DD8D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ysClr val="windowText" lastClr="000000"/>
                  </a:solidFill>
                  <a:cs typeface="Arial" pitchFamily="34" charset="0"/>
                </a:rPr>
                <a:t>현재 스테이지의 남은 시간을 보여줌</a:t>
              </a:r>
              <a:endParaRPr lang="en-US" altLang="ko-KR" sz="1050" dirty="0">
                <a:solidFill>
                  <a:sysClr val="windowText" lastClr="000000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ysClr val="windowText" lastClr="000000"/>
                  </a:solidFill>
                  <a:cs typeface="Arial" pitchFamily="34" charset="0"/>
                </a:rPr>
                <a:t>남은 시간이 </a:t>
              </a:r>
              <a:r>
                <a:rPr lang="en-US" altLang="ko-KR" sz="1050" dirty="0">
                  <a:solidFill>
                    <a:sysClr val="windowText" lastClr="000000"/>
                  </a:solidFill>
                  <a:cs typeface="Arial" pitchFamily="34" charset="0"/>
                </a:rPr>
                <a:t>30</a:t>
              </a:r>
              <a:r>
                <a:rPr lang="ko-KR" altLang="en-US" sz="1050" dirty="0">
                  <a:solidFill>
                    <a:sysClr val="windowText" lastClr="000000"/>
                  </a:solidFill>
                  <a:cs typeface="Arial" pitchFamily="34" charset="0"/>
                </a:rPr>
                <a:t>초 이하이면 텍스트가 빨간색으로 변경됨</a:t>
              </a:r>
              <a:r>
                <a:rPr lang="en-US" altLang="ko-KR" sz="1050" dirty="0">
                  <a:solidFill>
                    <a:sysClr val="windowText" lastClr="000000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6B00555-A94B-4AA1-800E-287DEA093C1E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ysClr val="windowText" lastClr="000000"/>
                  </a:solidFill>
                  <a:cs typeface="Arial" pitchFamily="34" charset="0"/>
                </a:rPr>
                <a:t>타이머</a:t>
              </a:r>
            </a:p>
          </p:txBody>
        </p:sp>
      </p:grpSp>
      <p:grpSp>
        <p:nvGrpSpPr>
          <p:cNvPr id="48" name="Group 41">
            <a:extLst>
              <a:ext uri="{FF2B5EF4-FFF2-40B4-BE49-F238E27FC236}">
                <a16:creationId xmlns:a16="http://schemas.microsoft.com/office/drawing/2014/main" id="{6E53DE3E-9901-41AA-8543-A1BE26006943}"/>
              </a:ext>
            </a:extLst>
          </p:cNvPr>
          <p:cNvGrpSpPr/>
          <p:nvPr/>
        </p:nvGrpSpPr>
        <p:grpSpPr>
          <a:xfrm>
            <a:off x="137316" y="3116794"/>
            <a:ext cx="1801466" cy="496821"/>
            <a:chOff x="803640" y="3336957"/>
            <a:chExt cx="2059657" cy="4968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DD7982-5F66-4F0A-ADB7-EA75EA34E58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ysClr val="windowText" lastClr="000000"/>
                  </a:solidFill>
                  <a:cs typeface="Arial" pitchFamily="34" charset="0"/>
                </a:rPr>
                <a:t>- </a:t>
              </a:r>
              <a:r>
                <a:rPr lang="ko-KR" altLang="en-US" sz="1050" dirty="0">
                  <a:solidFill>
                    <a:sysClr val="windowText" lastClr="000000"/>
                  </a:solidFill>
                  <a:cs typeface="Arial" pitchFamily="34" charset="0"/>
                </a:rPr>
                <a:t>폭탄 기술로 기술을 변경</a:t>
              </a:r>
              <a:endParaRPr lang="en-US" altLang="ko-KR" sz="105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AA95EE8-B86C-42C8-BECE-A838609E8F1F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ysClr val="windowText" lastClr="000000"/>
                  </a:solidFill>
                  <a:cs typeface="Arial" pitchFamily="34" charset="0"/>
                </a:rPr>
                <a:t>폭탄 기술 버튼</a:t>
              </a:r>
            </a:p>
          </p:txBody>
        </p:sp>
      </p:grpSp>
      <p:sp>
        <p:nvSpPr>
          <p:cNvPr id="51" name="Oval 9">
            <a:extLst>
              <a:ext uri="{FF2B5EF4-FFF2-40B4-BE49-F238E27FC236}">
                <a16:creationId xmlns:a16="http://schemas.microsoft.com/office/drawing/2014/main" id="{C871A071-9437-4312-AB47-1F74478D4370}"/>
              </a:ext>
            </a:extLst>
          </p:cNvPr>
          <p:cNvSpPr/>
          <p:nvPr/>
        </p:nvSpPr>
        <p:spPr>
          <a:xfrm>
            <a:off x="3234927" y="3590861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Elbow Connector 25">
            <a:extLst>
              <a:ext uri="{FF2B5EF4-FFF2-40B4-BE49-F238E27FC236}">
                <a16:creationId xmlns:a16="http://schemas.microsoft.com/office/drawing/2014/main" id="{F3A06859-3232-463A-96B5-A95CD57C79FF}"/>
              </a:ext>
            </a:extLst>
          </p:cNvPr>
          <p:cNvCxnSpPr>
            <a:cxnSpLocks/>
            <a:stCxn id="51" idx="2"/>
          </p:cNvCxnSpPr>
          <p:nvPr/>
        </p:nvCxnSpPr>
        <p:spPr>
          <a:xfrm rot="10800000">
            <a:off x="1938783" y="3511728"/>
            <a:ext cx="1296144" cy="414377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">
            <a:extLst>
              <a:ext uri="{FF2B5EF4-FFF2-40B4-BE49-F238E27FC236}">
                <a16:creationId xmlns:a16="http://schemas.microsoft.com/office/drawing/2014/main" id="{4217C95D-0B67-462E-93F7-0DD7F17F598B}"/>
              </a:ext>
            </a:extLst>
          </p:cNvPr>
          <p:cNvSpPr/>
          <p:nvPr/>
        </p:nvSpPr>
        <p:spPr>
          <a:xfrm>
            <a:off x="5121563" y="2728042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11">
            <a:extLst>
              <a:ext uri="{FF2B5EF4-FFF2-40B4-BE49-F238E27FC236}">
                <a16:creationId xmlns:a16="http://schemas.microsoft.com/office/drawing/2014/main" id="{5BB9122E-D864-40D0-B468-12B06DE30275}"/>
              </a:ext>
            </a:extLst>
          </p:cNvPr>
          <p:cNvCxnSpPr>
            <a:stCxn id="53" idx="6"/>
          </p:cNvCxnSpPr>
          <p:nvPr/>
        </p:nvCxnSpPr>
        <p:spPr>
          <a:xfrm>
            <a:off x="5792048" y="3063285"/>
            <a:ext cx="1201723" cy="557731"/>
          </a:xfrm>
          <a:prstGeom prst="bentConnector3">
            <a:avLst>
              <a:gd name="adj1" fmla="val 59331"/>
            </a:avLst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41">
            <a:extLst>
              <a:ext uri="{FF2B5EF4-FFF2-40B4-BE49-F238E27FC236}">
                <a16:creationId xmlns:a16="http://schemas.microsoft.com/office/drawing/2014/main" id="{289BF4FE-C54D-478F-B12C-3CCAB21FCF0A}"/>
              </a:ext>
            </a:extLst>
          </p:cNvPr>
          <p:cNvGrpSpPr/>
          <p:nvPr/>
        </p:nvGrpSpPr>
        <p:grpSpPr>
          <a:xfrm>
            <a:off x="7083677" y="3281431"/>
            <a:ext cx="1923008" cy="496821"/>
            <a:chOff x="803640" y="3336957"/>
            <a:chExt cx="2059657" cy="49682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5B4FB2-D5BA-430A-8918-48CAB11290E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ysClr val="windowText" lastClr="000000"/>
                  </a:solidFill>
                  <a:cs typeface="Arial" pitchFamily="34" charset="0"/>
                </a:rPr>
                <a:t>척력 기술로 기술을 변경</a:t>
              </a:r>
              <a:endParaRPr lang="en-US" altLang="ko-KR" sz="105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1178E8-7CFF-467C-A726-E86CDCBE6DE3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ysClr val="windowText" lastClr="000000"/>
                  </a:solidFill>
                  <a:cs typeface="Arial" pitchFamily="34" charset="0"/>
                </a:rPr>
                <a:t>척력 기술 버튼</a:t>
              </a:r>
            </a:p>
          </p:txBody>
        </p:sp>
      </p:grpSp>
      <p:sp>
        <p:nvSpPr>
          <p:cNvPr id="58" name="Oval 5">
            <a:extLst>
              <a:ext uri="{FF2B5EF4-FFF2-40B4-BE49-F238E27FC236}">
                <a16:creationId xmlns:a16="http://schemas.microsoft.com/office/drawing/2014/main" id="{585CBF01-9E43-4FBB-B566-B5D1CF715E12}"/>
              </a:ext>
            </a:extLst>
          </p:cNvPr>
          <p:cNvSpPr/>
          <p:nvPr/>
        </p:nvSpPr>
        <p:spPr>
          <a:xfrm>
            <a:off x="4156621" y="2748120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Elbow Connector 11">
            <a:extLst>
              <a:ext uri="{FF2B5EF4-FFF2-40B4-BE49-F238E27FC236}">
                <a16:creationId xmlns:a16="http://schemas.microsoft.com/office/drawing/2014/main" id="{080A4409-34F8-49EA-9432-69A3011DA36E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425767" y="1400429"/>
            <a:ext cx="413788" cy="2281595"/>
          </a:xfrm>
          <a:prstGeom prst="bentConnector2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41">
            <a:extLst>
              <a:ext uri="{FF2B5EF4-FFF2-40B4-BE49-F238E27FC236}">
                <a16:creationId xmlns:a16="http://schemas.microsoft.com/office/drawing/2014/main" id="{556F513A-0C7C-490F-9BD5-4F3157ADE7A9}"/>
              </a:ext>
            </a:extLst>
          </p:cNvPr>
          <p:cNvGrpSpPr/>
          <p:nvPr/>
        </p:nvGrpSpPr>
        <p:grpSpPr>
          <a:xfrm>
            <a:off x="6895264" y="2100480"/>
            <a:ext cx="1923008" cy="496821"/>
            <a:chOff x="803640" y="3336957"/>
            <a:chExt cx="2059657" cy="49682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B2490E-08F6-4C78-87F9-8CB1C1BA93E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50" dirty="0">
                  <a:solidFill>
                    <a:sysClr val="windowText" lastClr="000000"/>
                  </a:solidFill>
                  <a:cs typeface="Arial" pitchFamily="34" charset="0"/>
                </a:rPr>
                <a:t>인력 기술로 기술을 변경</a:t>
              </a:r>
              <a:endParaRPr lang="en-US" altLang="ko-KR" sz="105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6C15D9-4A67-461B-9AEE-5E9081B3E6C8}"/>
                </a:ext>
              </a:extLst>
            </p:cNvPr>
            <p:cNvSpPr txBox="1"/>
            <p:nvPr/>
          </p:nvSpPr>
          <p:spPr>
            <a:xfrm>
              <a:off x="803640" y="333695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ysClr val="windowText" lastClr="000000"/>
                  </a:solidFill>
                  <a:cs typeface="Arial" pitchFamily="34" charset="0"/>
                </a:rPr>
                <a:t>인력 기술 버튼</a:t>
              </a: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6FA427A1-679A-44AE-A411-356F00E7FAC4}"/>
              </a:ext>
            </a:extLst>
          </p:cNvPr>
          <p:cNvSpPr/>
          <p:nvPr/>
        </p:nvSpPr>
        <p:spPr>
          <a:xfrm>
            <a:off x="2872397" y="223897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D4FD4E-9F77-4B5D-82D9-112FB1BF9594}"/>
              </a:ext>
            </a:extLst>
          </p:cNvPr>
          <p:cNvSpPr/>
          <p:nvPr/>
        </p:nvSpPr>
        <p:spPr>
          <a:xfrm>
            <a:off x="3175886" y="256905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F41F51-1B0D-4DCC-9EA3-D1DF3F77FAA6}"/>
              </a:ext>
            </a:extLst>
          </p:cNvPr>
          <p:cNvSpPr/>
          <p:nvPr/>
        </p:nvSpPr>
        <p:spPr>
          <a:xfrm>
            <a:off x="3202371" y="344537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338581A-3B9F-4ADD-95F9-B1E359EE162E}"/>
              </a:ext>
            </a:extLst>
          </p:cNvPr>
          <p:cNvSpPr/>
          <p:nvPr/>
        </p:nvSpPr>
        <p:spPr>
          <a:xfrm>
            <a:off x="4060710" y="260082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85F9C0B-5D09-4121-A1EA-A8A9E2339596}"/>
              </a:ext>
            </a:extLst>
          </p:cNvPr>
          <p:cNvSpPr/>
          <p:nvPr/>
        </p:nvSpPr>
        <p:spPr>
          <a:xfrm>
            <a:off x="4997540" y="262562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49E105D-DA9C-476D-A2A4-2A2F9D7C5A8F}"/>
              </a:ext>
            </a:extLst>
          </p:cNvPr>
          <p:cNvSpPr/>
          <p:nvPr/>
        </p:nvSpPr>
        <p:spPr>
          <a:xfrm>
            <a:off x="4412333" y="345803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8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395</Words>
  <Application>Microsoft Office PowerPoint</Application>
  <PresentationFormat>와이드스크린</PresentationFormat>
  <Paragraphs>150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B190513</cp:lastModifiedBy>
  <cp:revision>24</cp:revision>
  <dcterms:created xsi:type="dcterms:W3CDTF">2019-08-19T07:03:51Z</dcterms:created>
  <dcterms:modified xsi:type="dcterms:W3CDTF">2019-09-11T01:29:45Z</dcterms:modified>
</cp:coreProperties>
</file>