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1670D-E22C-42FC-9211-B028D97A9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E24AD2-71F6-4157-8452-5D9EDADD5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597BEB-8FCE-48D1-A1A5-EBC80F67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F2921-9FBB-4BB3-9AA9-F59FD1C0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7D4AD-ED2C-4627-97D2-EE818509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5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03AF2-409A-4663-9A90-63265D63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BF0404-9D49-498D-9C26-064258354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DA1F5-BBE3-41B6-A00D-FB3B7076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28A4A-471E-4C20-AA37-5496E3D6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EAEFC-253C-4731-B951-450E0AB2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50AEA6-3079-447B-9FBB-BE8896C24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F4C6BE-955F-4F3C-B8B6-46C9E735B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7B0E9-281A-438E-AAFD-F5CF803D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B20B5-239E-4069-9F0F-EED0FAAC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0009E-8630-405B-AFB6-9B94D7C3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6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54E8B-D18D-4C2E-B188-373B8B0D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C2252-3A32-4D38-8D93-91A449BF7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74828-9B1E-4F8B-808D-9AF5D08B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87D26-337C-421E-B6D8-8873E525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582A4-3C25-414C-870C-8B098F4F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8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D9575-C6CF-4D39-B701-85306C5A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C74FE0-132A-40DB-86B4-3DBD16BA9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10077-A362-4A4D-B6BB-ACC722E6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547E0-81EC-49E0-8FC0-AF5CC336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063B8-A33F-4CFE-A657-CBB40487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61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6E0ED-86E3-46A3-9FED-B940F8B6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0A2ED-650C-4749-BD82-0313E119E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E86AEC-B39C-4BD2-A4D2-C82CF20C6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4E9F6-53AD-4205-8044-363FB9F6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874A20-A119-4E86-A7E6-10AB3F3F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6738AC-9757-402F-A533-10AA4925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43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CEE51-6CC8-4D0E-A6CE-A065D693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A382EC-444F-43F0-A3FD-2FFA5A077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2D4AE6-C5FA-42B9-A907-E7322C45B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1E3889-8273-49ED-8CFE-15FA0B2CD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CC115D-AD48-4273-8F34-BD63AF9CD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221019-2D44-449F-8EFB-F9F96CA7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5DB9E5-0534-4A67-85B5-F67DC85C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A6D31F-3F84-472E-B47C-CF3A8282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2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CE3A4-6AE0-4A6A-89D1-5D2333D8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7B58F5-7D00-46D8-BFB9-62FA2197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B16670-07B3-4F70-9B4B-F66C4DC4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5EE30C-053E-4AE8-9583-6D003FBF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7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62D4F8-019F-4AC7-87D9-0D5353F2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DF8255-A232-420D-B9CB-231B36C8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B1EE92-64E6-42F8-A91D-9FB26B70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3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33865-28AE-4E7C-B6AA-BCC1BC0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C813B-8478-4DA2-B29E-CF8A169D7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723924-26F8-4B59-9F0D-16D980895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D51416-1E26-4112-96A4-D8E1E6FC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E8E02-FACE-483C-96BB-F8703C05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FAA7FD-4BEB-477A-971A-78E1B390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2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11F72-A227-44F9-8F76-81490C03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7CD12C-13F7-4DFF-88D9-B0A876D3C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09CB89-4487-4580-B93E-D4E04D6CD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88EE8E-AF84-43BE-9C57-611EB553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C00003-C705-4DEB-9715-86347EA1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A662B-C95D-40CA-A451-04A1E71A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92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157AC4-6915-43AB-9741-CED0582B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434B7-B97C-463D-B2CC-EEAA50FF6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30103C-AE44-4286-B75D-7240A85D6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262F4-FB50-4F41-8AED-2AA51BDF7B8D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8F87F-74E6-4E61-A8E3-D10F53F0D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09DA-91D0-4D47-855C-80827632E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8B345B60-622B-4149-82F3-C8221ADD1E25}"/>
              </a:ext>
            </a:extLst>
          </p:cNvPr>
          <p:cNvSpPr/>
          <p:nvPr/>
        </p:nvSpPr>
        <p:spPr>
          <a:xfrm>
            <a:off x="6988013" y="4804658"/>
            <a:ext cx="232852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83686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840985"/>
              </p:ext>
            </p:extLst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박상민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648114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24608"/>
              </p:ext>
            </p:extLst>
          </p:nvPr>
        </p:nvGraphicFramePr>
        <p:xfrm>
          <a:off x="9462781" y="747506"/>
          <a:ext cx="2553050" cy="3642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17611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목표지점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210049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파란색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533374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파란색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20930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마법진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582818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마법진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97915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마법진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515055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파란색 </a:t>
                      </a:r>
                      <a:r>
                        <a:rPr lang="ko-KR" altLang="en-US" sz="700" dirty="0" err="1"/>
                        <a:t>마법진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124163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파란색 대포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12114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파란색 대포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416539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69886"/>
                  </a:ext>
                </a:extLst>
              </a:tr>
              <a:tr h="19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55463"/>
                  </a:ext>
                </a:extLst>
              </a:tr>
              <a:tr h="19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625924"/>
                  </a:ext>
                </a:extLst>
              </a:tr>
              <a:tr h="19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포탑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7759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528177"/>
              </p:ext>
            </p:extLst>
          </p:nvPr>
        </p:nvGraphicFramePr>
        <p:xfrm>
          <a:off x="9462781" y="4575835"/>
          <a:ext cx="255305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동작설명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해법</a:t>
                      </a:r>
                      <a:r>
                        <a:rPr lang="en-US" altLang="ko-KR" sz="700" dirty="0"/>
                        <a:t>)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(6)</a:t>
                      </a:r>
                      <a:r>
                        <a:rPr lang="ko-KR" altLang="en-US" sz="700" dirty="0"/>
                        <a:t>을 인력을 이용해 당겨 떨어뜨림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척력을 사용해 </a:t>
                      </a:r>
                      <a:r>
                        <a:rPr lang="en-US" altLang="ko-KR" sz="700" dirty="0"/>
                        <a:t>(12)</a:t>
                      </a:r>
                      <a:r>
                        <a:rPr lang="ko-KR" altLang="en-US" sz="700" dirty="0"/>
                        <a:t>를 활성화시켜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 err="1"/>
                        <a:t>대포마나스톤</a:t>
                      </a:r>
                      <a:r>
                        <a:rPr lang="ko-KR" altLang="en-US" sz="700" dirty="0"/>
                        <a:t>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대포마나스톤으로</a:t>
                      </a:r>
                      <a:r>
                        <a:rPr lang="ko-KR" altLang="en-US" sz="700" dirty="0"/>
                        <a:t> </a:t>
                      </a:r>
                      <a:r>
                        <a:rPr lang="en-US" altLang="ko-KR" sz="700" dirty="0"/>
                        <a:t>(11)</a:t>
                      </a:r>
                      <a:r>
                        <a:rPr lang="ko-KR" altLang="en-US" sz="700" dirty="0"/>
                        <a:t>이 활성화되어 </a:t>
                      </a:r>
                      <a:r>
                        <a:rPr lang="en-US" altLang="ko-KR" sz="700" dirty="0"/>
                        <a:t>(14)</a:t>
                      </a:r>
                      <a:r>
                        <a:rPr lang="ko-KR" altLang="en-US" sz="700" dirty="0"/>
                        <a:t> 오픈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B1CB81EC-60BB-4DD6-8083-AF5D2724AA6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33" y="3390611"/>
            <a:ext cx="415324" cy="212197"/>
          </a:xfrm>
          <a:prstGeom prst="rect">
            <a:avLst/>
          </a:prstGeom>
        </p:spPr>
      </p:pic>
      <p:sp>
        <p:nvSpPr>
          <p:cNvPr id="8" name="웃는 얼굴 7">
            <a:extLst>
              <a:ext uri="{FF2B5EF4-FFF2-40B4-BE49-F238E27FC236}">
                <a16:creationId xmlns:a16="http://schemas.microsoft.com/office/drawing/2014/main" id="{795D3185-F2EF-41E7-92E1-FF9654A54E26}"/>
              </a:ext>
            </a:extLst>
          </p:cNvPr>
          <p:cNvSpPr/>
          <p:nvPr/>
        </p:nvSpPr>
        <p:spPr>
          <a:xfrm>
            <a:off x="2639977" y="4719934"/>
            <a:ext cx="237221" cy="23722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81DCDB-12D6-41AE-9339-639D2700AF44}"/>
              </a:ext>
            </a:extLst>
          </p:cNvPr>
          <p:cNvSpPr/>
          <p:nvPr/>
        </p:nvSpPr>
        <p:spPr>
          <a:xfrm>
            <a:off x="1149292" y="3261989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5D7783-9DDB-4737-9BB1-6D0AE7C5824E}"/>
              </a:ext>
            </a:extLst>
          </p:cNvPr>
          <p:cNvSpPr/>
          <p:nvPr/>
        </p:nvSpPr>
        <p:spPr>
          <a:xfrm rot="5400000">
            <a:off x="3673596" y="3876923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75F91B-52FC-43D0-82A7-FB2FC23B4B66}"/>
              </a:ext>
            </a:extLst>
          </p:cNvPr>
          <p:cNvSpPr/>
          <p:nvPr/>
        </p:nvSpPr>
        <p:spPr>
          <a:xfrm rot="10800000">
            <a:off x="1146050" y="4473866"/>
            <a:ext cx="539695" cy="552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78FFD5D-CFFD-4C3D-B92D-B7F75B24D4C4}"/>
              </a:ext>
            </a:extLst>
          </p:cNvPr>
          <p:cNvSpPr/>
          <p:nvPr/>
        </p:nvSpPr>
        <p:spPr>
          <a:xfrm rot="6188846">
            <a:off x="1455281" y="4654119"/>
            <a:ext cx="41735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12CBAE-D337-4ABC-89E6-F0A15B8D0A93}"/>
              </a:ext>
            </a:extLst>
          </p:cNvPr>
          <p:cNvSpPr/>
          <p:nvPr/>
        </p:nvSpPr>
        <p:spPr>
          <a:xfrm rot="10800000">
            <a:off x="1146049" y="4839134"/>
            <a:ext cx="465988" cy="470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BB02595-0217-4C0F-A15D-0DA1473F8C14}"/>
              </a:ext>
            </a:extLst>
          </p:cNvPr>
          <p:cNvSpPr/>
          <p:nvPr/>
        </p:nvSpPr>
        <p:spPr>
          <a:xfrm rot="5400000">
            <a:off x="1624942" y="4558444"/>
            <a:ext cx="2042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46B0BFB-52B8-4706-B3BA-E2DC53784DD8}"/>
              </a:ext>
            </a:extLst>
          </p:cNvPr>
          <p:cNvSpPr/>
          <p:nvPr/>
        </p:nvSpPr>
        <p:spPr>
          <a:xfrm rot="6188846">
            <a:off x="1473758" y="4836752"/>
            <a:ext cx="41735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A532C3-E726-4F13-8563-0B82142E9C3D}"/>
              </a:ext>
            </a:extLst>
          </p:cNvPr>
          <p:cNvSpPr/>
          <p:nvPr/>
        </p:nvSpPr>
        <p:spPr>
          <a:xfrm rot="5400000">
            <a:off x="1510619" y="4939581"/>
            <a:ext cx="2042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1599F5-26CB-4E85-9D54-6B838803ACD0}"/>
              </a:ext>
            </a:extLst>
          </p:cNvPr>
          <p:cNvSpPr/>
          <p:nvPr/>
        </p:nvSpPr>
        <p:spPr>
          <a:xfrm rot="10800000">
            <a:off x="1144733" y="5016656"/>
            <a:ext cx="490886" cy="6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C50633-3884-45C9-A8DD-309EFBA8E315}"/>
              </a:ext>
            </a:extLst>
          </p:cNvPr>
          <p:cNvSpPr/>
          <p:nvPr/>
        </p:nvSpPr>
        <p:spPr>
          <a:xfrm rot="5400000">
            <a:off x="3788036" y="5562140"/>
            <a:ext cx="1002502" cy="498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3B92183-6677-4B70-AB29-784857C093E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19" y="5846999"/>
            <a:ext cx="415324" cy="212197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9A8DA3E-205A-4A90-9878-7370E63768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25" y="5824641"/>
            <a:ext cx="415324" cy="212197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880269-DDE8-42B4-90E0-E91BDD593BCD}"/>
              </a:ext>
            </a:extLst>
          </p:cNvPr>
          <p:cNvSpPr/>
          <p:nvPr/>
        </p:nvSpPr>
        <p:spPr>
          <a:xfrm>
            <a:off x="2390274" y="3226629"/>
            <a:ext cx="700413" cy="1182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80BC81-79B5-46EE-9B30-6207B7630A1B}"/>
              </a:ext>
            </a:extLst>
          </p:cNvPr>
          <p:cNvSpPr/>
          <p:nvPr/>
        </p:nvSpPr>
        <p:spPr>
          <a:xfrm>
            <a:off x="3090687" y="3256432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6B60E6-9B4E-47A0-A8B2-19931F633790}"/>
              </a:ext>
            </a:extLst>
          </p:cNvPr>
          <p:cNvSpPr/>
          <p:nvPr/>
        </p:nvSpPr>
        <p:spPr>
          <a:xfrm>
            <a:off x="1146227" y="6073627"/>
            <a:ext cx="3185442" cy="46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FDA515C-E03E-4FA9-98F4-AB3745A26FC7}"/>
              </a:ext>
            </a:extLst>
          </p:cNvPr>
          <p:cNvSpPr/>
          <p:nvPr/>
        </p:nvSpPr>
        <p:spPr>
          <a:xfrm rot="5400000">
            <a:off x="557016" y="3876923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3899A44-344F-4146-BE7A-B3E38C23861B}"/>
              </a:ext>
            </a:extLst>
          </p:cNvPr>
          <p:cNvSpPr/>
          <p:nvPr/>
        </p:nvSpPr>
        <p:spPr>
          <a:xfrm rot="5400000">
            <a:off x="553579" y="5444263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0A20259F-75F5-412F-9F7F-D8C1D9A2BB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25" y="5323507"/>
            <a:ext cx="415324" cy="212197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FE8BBD4-EC1E-4751-8FD0-11642AAC39B9}"/>
              </a:ext>
            </a:extLst>
          </p:cNvPr>
          <p:cNvGrpSpPr/>
          <p:nvPr/>
        </p:nvGrpSpPr>
        <p:grpSpPr>
          <a:xfrm>
            <a:off x="1334704" y="5085800"/>
            <a:ext cx="209566" cy="220830"/>
            <a:chOff x="3849050" y="2387513"/>
            <a:chExt cx="259415" cy="273358"/>
          </a:xfrm>
        </p:grpSpPr>
        <p:sp>
          <p:nvSpPr>
            <p:cNvPr id="18" name="순서도: 지연 17">
              <a:extLst>
                <a:ext uri="{FF2B5EF4-FFF2-40B4-BE49-F238E27FC236}">
                  <a16:creationId xmlns:a16="http://schemas.microsoft.com/office/drawing/2014/main" id="{CAFA2816-E407-4055-A2C6-ABF6C533A07F}"/>
                </a:ext>
              </a:extLst>
            </p:cNvPr>
            <p:cNvSpPr/>
            <p:nvPr/>
          </p:nvSpPr>
          <p:spPr>
            <a:xfrm rot="5400000">
              <a:off x="3879228" y="2461812"/>
              <a:ext cx="199059" cy="199059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수행의 시작/종료 20">
              <a:extLst>
                <a:ext uri="{FF2B5EF4-FFF2-40B4-BE49-F238E27FC236}">
                  <a16:creationId xmlns:a16="http://schemas.microsoft.com/office/drawing/2014/main" id="{A7812CC5-58AC-47EE-8223-1F80CCE754B8}"/>
                </a:ext>
              </a:extLst>
            </p:cNvPr>
            <p:cNvSpPr/>
            <p:nvPr/>
          </p:nvSpPr>
          <p:spPr>
            <a:xfrm>
              <a:off x="3849050" y="2387513"/>
              <a:ext cx="259415" cy="4571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CC5DB5B-3289-466B-908C-B5F51DEAE410}"/>
              </a:ext>
            </a:extLst>
          </p:cNvPr>
          <p:cNvCxnSpPr>
            <a:cxnSpLocks/>
            <a:stCxn id="18" idx="3"/>
            <a:endCxn id="49" idx="2"/>
          </p:cNvCxnSpPr>
          <p:nvPr/>
        </p:nvCxnSpPr>
        <p:spPr>
          <a:xfrm>
            <a:off x="1439487" y="5306630"/>
            <a:ext cx="0" cy="2290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E5D9A9A4-D2EF-4411-99B8-F4BE348828F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39" y1="80645" x2="43939" y2="80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04" y="4439443"/>
            <a:ext cx="199059" cy="280491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060470CC-41CF-4A4A-8B29-1CFEAB4C9EF8}"/>
              </a:ext>
            </a:extLst>
          </p:cNvPr>
          <p:cNvSpPr/>
          <p:nvPr/>
        </p:nvSpPr>
        <p:spPr>
          <a:xfrm rot="5400000">
            <a:off x="3935742" y="4736485"/>
            <a:ext cx="700413" cy="1182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7C9064B-57E5-48DF-BDA1-11CA6BCB4886}"/>
              </a:ext>
            </a:extLst>
          </p:cNvPr>
          <p:cNvSpPr/>
          <p:nvPr/>
        </p:nvSpPr>
        <p:spPr>
          <a:xfrm>
            <a:off x="4273492" y="3261989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3144C4-94AA-4613-AD5B-97AE884BC7CA}"/>
              </a:ext>
            </a:extLst>
          </p:cNvPr>
          <p:cNvSpPr/>
          <p:nvPr/>
        </p:nvSpPr>
        <p:spPr>
          <a:xfrm>
            <a:off x="5514474" y="3226629"/>
            <a:ext cx="700413" cy="1182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6B75E8E-2D4D-412B-9CAF-E35E7B819AD1}"/>
              </a:ext>
            </a:extLst>
          </p:cNvPr>
          <p:cNvSpPr/>
          <p:nvPr/>
        </p:nvSpPr>
        <p:spPr>
          <a:xfrm>
            <a:off x="6214887" y="3256432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3B9A6FD-88E7-4F4B-A8FF-16919035D6F7}"/>
              </a:ext>
            </a:extLst>
          </p:cNvPr>
          <p:cNvSpPr/>
          <p:nvPr/>
        </p:nvSpPr>
        <p:spPr>
          <a:xfrm rot="5400000">
            <a:off x="6021746" y="4660593"/>
            <a:ext cx="280832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67E8794-68F1-4ED7-BA3C-A4964306A13D}"/>
              </a:ext>
            </a:extLst>
          </p:cNvPr>
          <p:cNvSpPr/>
          <p:nvPr/>
        </p:nvSpPr>
        <p:spPr>
          <a:xfrm>
            <a:off x="4270427" y="6073627"/>
            <a:ext cx="3185442" cy="46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AB2343B-7B68-4039-8009-F9EA17055D8E}"/>
              </a:ext>
            </a:extLst>
          </p:cNvPr>
          <p:cNvSpPr/>
          <p:nvPr/>
        </p:nvSpPr>
        <p:spPr>
          <a:xfrm rot="5400000">
            <a:off x="2882877" y="2663439"/>
            <a:ext cx="280832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8C9749E-5AF1-4C5F-90F2-9A220D0586A9}"/>
              </a:ext>
            </a:extLst>
          </p:cNvPr>
          <p:cNvSpPr/>
          <p:nvPr/>
        </p:nvSpPr>
        <p:spPr>
          <a:xfrm rot="5400000">
            <a:off x="-226707" y="2685982"/>
            <a:ext cx="280832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04BAF9-91C4-4319-AC8E-27ACD40CBD37}"/>
              </a:ext>
            </a:extLst>
          </p:cNvPr>
          <p:cNvSpPr/>
          <p:nvPr/>
        </p:nvSpPr>
        <p:spPr>
          <a:xfrm>
            <a:off x="1146227" y="1273027"/>
            <a:ext cx="3185442" cy="46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지연 63">
            <a:extLst>
              <a:ext uri="{FF2B5EF4-FFF2-40B4-BE49-F238E27FC236}">
                <a16:creationId xmlns:a16="http://schemas.microsoft.com/office/drawing/2014/main" id="{E8AE70D2-C574-4E51-B8FC-91DAAED387F0}"/>
              </a:ext>
            </a:extLst>
          </p:cNvPr>
          <p:cNvSpPr/>
          <p:nvPr/>
        </p:nvSpPr>
        <p:spPr>
          <a:xfrm rot="16200000">
            <a:off x="7052006" y="4729898"/>
            <a:ext cx="234844" cy="234844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B888B78-B5A1-4341-9602-9B0EF04A9075}"/>
              </a:ext>
            </a:extLst>
          </p:cNvPr>
          <p:cNvSpPr/>
          <p:nvPr/>
        </p:nvSpPr>
        <p:spPr>
          <a:xfrm>
            <a:off x="5459058" y="4802599"/>
            <a:ext cx="152895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10B5550B-F797-452B-BA2B-5B09FA63DCA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39" y1="80645" x2="43939" y2="80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43" y="4676664"/>
            <a:ext cx="199059" cy="28049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1DD4E24A-8C35-4855-A4E5-433A7B8E58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648" y="4719934"/>
            <a:ext cx="415324" cy="212197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24720056-0683-47D9-8A4A-D2B11AC354FA}"/>
              </a:ext>
            </a:extLst>
          </p:cNvPr>
          <p:cNvGrpSpPr/>
          <p:nvPr/>
        </p:nvGrpSpPr>
        <p:grpSpPr>
          <a:xfrm rot="10800000">
            <a:off x="6700553" y="3367923"/>
            <a:ext cx="209566" cy="220830"/>
            <a:chOff x="3849050" y="2387513"/>
            <a:chExt cx="259415" cy="273358"/>
          </a:xfrm>
        </p:grpSpPr>
        <p:sp>
          <p:nvSpPr>
            <p:cNvPr id="71" name="순서도: 지연 70">
              <a:extLst>
                <a:ext uri="{FF2B5EF4-FFF2-40B4-BE49-F238E27FC236}">
                  <a16:creationId xmlns:a16="http://schemas.microsoft.com/office/drawing/2014/main" id="{C2562B80-80E6-4BAF-A1A6-C77D087BAA82}"/>
                </a:ext>
              </a:extLst>
            </p:cNvPr>
            <p:cNvSpPr/>
            <p:nvPr/>
          </p:nvSpPr>
          <p:spPr>
            <a:xfrm rot="5400000">
              <a:off x="3879228" y="2461812"/>
              <a:ext cx="199059" cy="199059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순서도: 수행의 시작/종료 71">
              <a:extLst>
                <a:ext uri="{FF2B5EF4-FFF2-40B4-BE49-F238E27FC236}">
                  <a16:creationId xmlns:a16="http://schemas.microsoft.com/office/drawing/2014/main" id="{BBDE1984-A476-4A89-9004-C3A1A8EE3AC3}"/>
                </a:ext>
              </a:extLst>
            </p:cNvPr>
            <p:cNvSpPr/>
            <p:nvPr/>
          </p:nvSpPr>
          <p:spPr>
            <a:xfrm>
              <a:off x="3849050" y="2387513"/>
              <a:ext cx="259415" cy="4571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AD240B2-2438-4A3E-B01D-BFF8D924352C}"/>
              </a:ext>
            </a:extLst>
          </p:cNvPr>
          <p:cNvSpPr/>
          <p:nvPr/>
        </p:nvSpPr>
        <p:spPr>
          <a:xfrm rot="10800000">
            <a:off x="4276779" y="5394075"/>
            <a:ext cx="539695" cy="552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192C9E6-462D-4025-BBD1-39682A64624F}"/>
              </a:ext>
            </a:extLst>
          </p:cNvPr>
          <p:cNvSpPr/>
          <p:nvPr/>
        </p:nvSpPr>
        <p:spPr>
          <a:xfrm rot="6188846">
            <a:off x="4586010" y="5574328"/>
            <a:ext cx="41735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6E0C60C-9462-4133-AE8A-D5881E1A0853}"/>
              </a:ext>
            </a:extLst>
          </p:cNvPr>
          <p:cNvSpPr/>
          <p:nvPr/>
        </p:nvSpPr>
        <p:spPr>
          <a:xfrm rot="10800000">
            <a:off x="4276778" y="5759343"/>
            <a:ext cx="465988" cy="470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A49633E-5E2D-45FC-9BD2-C50B4361E618}"/>
              </a:ext>
            </a:extLst>
          </p:cNvPr>
          <p:cNvSpPr/>
          <p:nvPr/>
        </p:nvSpPr>
        <p:spPr>
          <a:xfrm rot="5400000">
            <a:off x="4755671" y="5478653"/>
            <a:ext cx="2042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8972FE3-BF43-4DBC-A6BC-D7749D4EFBAC}"/>
              </a:ext>
            </a:extLst>
          </p:cNvPr>
          <p:cNvSpPr/>
          <p:nvPr/>
        </p:nvSpPr>
        <p:spPr>
          <a:xfrm rot="6188846">
            <a:off x="4604487" y="5756961"/>
            <a:ext cx="41735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32629B8-F409-4487-AEBA-4DC21A02428D}"/>
              </a:ext>
            </a:extLst>
          </p:cNvPr>
          <p:cNvSpPr/>
          <p:nvPr/>
        </p:nvSpPr>
        <p:spPr>
          <a:xfrm rot="10800000">
            <a:off x="4275462" y="5936865"/>
            <a:ext cx="490886" cy="6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5D39130-0EDB-40F3-99A6-D70EC8EE7693}"/>
              </a:ext>
            </a:extLst>
          </p:cNvPr>
          <p:cNvSpPr/>
          <p:nvPr/>
        </p:nvSpPr>
        <p:spPr>
          <a:xfrm rot="5400000">
            <a:off x="4635236" y="5846644"/>
            <a:ext cx="2042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0E01A847-208E-458C-A090-C9F98796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39" y1="80645" x2="43939" y2="80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178" y="5375146"/>
            <a:ext cx="199059" cy="280491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389B1104-1C16-4196-BD6E-86C9DDABEC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84" y="3332195"/>
            <a:ext cx="415324" cy="212197"/>
          </a:xfrm>
          <a:prstGeom prst="rect">
            <a:avLst/>
          </a:prstGeom>
        </p:spPr>
      </p:pic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9CEAF58-3287-4A9B-80EE-E14A45F5BAB8}"/>
              </a:ext>
            </a:extLst>
          </p:cNvPr>
          <p:cNvCxnSpPr>
            <a:cxnSpLocks/>
            <a:stCxn id="71" idx="3"/>
            <a:endCxn id="68" idx="0"/>
          </p:cNvCxnSpPr>
          <p:nvPr/>
        </p:nvCxnSpPr>
        <p:spPr>
          <a:xfrm flipH="1">
            <a:off x="4576310" y="3367923"/>
            <a:ext cx="2229026" cy="135201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70B1BF9-F016-46A4-9078-9E3D6746630A}"/>
              </a:ext>
            </a:extLst>
          </p:cNvPr>
          <p:cNvSpPr/>
          <p:nvPr/>
        </p:nvSpPr>
        <p:spPr>
          <a:xfrm rot="5400000">
            <a:off x="6028161" y="2663977"/>
            <a:ext cx="280832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2D57B03-9C20-4F3F-B699-66F0428BD491}"/>
              </a:ext>
            </a:extLst>
          </p:cNvPr>
          <p:cNvSpPr/>
          <p:nvPr/>
        </p:nvSpPr>
        <p:spPr>
          <a:xfrm>
            <a:off x="4291511" y="1273565"/>
            <a:ext cx="3185442" cy="46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9914CFB-6884-41A0-9E68-8A286B6CD927}"/>
              </a:ext>
            </a:extLst>
          </p:cNvPr>
          <p:cNvGrpSpPr/>
          <p:nvPr/>
        </p:nvGrpSpPr>
        <p:grpSpPr>
          <a:xfrm>
            <a:off x="5567135" y="2605316"/>
            <a:ext cx="402616" cy="341481"/>
            <a:chOff x="5567135" y="2605316"/>
            <a:chExt cx="402616" cy="341481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E7B4167-6090-49B8-A413-C68B068C1383}"/>
                </a:ext>
              </a:extLst>
            </p:cNvPr>
            <p:cNvSpPr/>
            <p:nvPr/>
          </p:nvSpPr>
          <p:spPr>
            <a:xfrm>
              <a:off x="5598517" y="2624034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118B25-CA14-4A79-A543-C7AF569B2C79}"/>
                </a:ext>
              </a:extLst>
            </p:cNvPr>
            <p:cNvSpPr txBox="1"/>
            <p:nvPr/>
          </p:nvSpPr>
          <p:spPr>
            <a:xfrm>
              <a:off x="5567135" y="2605316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D8CA8AC-3A9D-4E78-B5D6-A9215F6C9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692" y="2666306"/>
              <a:ext cx="199059" cy="280491"/>
            </a:xfrm>
            <a:prstGeom prst="rect">
              <a:avLst/>
            </a:prstGeom>
          </p:spPr>
        </p:pic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8CA0C0-A29B-4931-BABC-E15E533FB8C3}"/>
              </a:ext>
            </a:extLst>
          </p:cNvPr>
          <p:cNvGrpSpPr/>
          <p:nvPr/>
        </p:nvGrpSpPr>
        <p:grpSpPr>
          <a:xfrm>
            <a:off x="2459062" y="2196963"/>
            <a:ext cx="400881" cy="342144"/>
            <a:chOff x="2459062" y="2196963"/>
            <a:chExt cx="400881" cy="342144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DCC7C6D-8F42-477D-83D2-CDAAC4183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0884" y="2258616"/>
              <a:ext cx="199059" cy="280491"/>
            </a:xfrm>
            <a:prstGeom prst="rect">
              <a:avLst/>
            </a:prstGeom>
          </p:spPr>
        </p:pic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8CC29BBB-7ADA-429C-8C27-3F5500483227}"/>
                </a:ext>
              </a:extLst>
            </p:cNvPr>
            <p:cNvGrpSpPr/>
            <p:nvPr/>
          </p:nvGrpSpPr>
          <p:grpSpPr>
            <a:xfrm>
              <a:off x="2459062" y="2196963"/>
              <a:ext cx="240772" cy="215444"/>
              <a:chOff x="8265800" y="2690844"/>
              <a:chExt cx="240772" cy="215444"/>
            </a:xfrm>
          </p:grpSpPr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FC68C1DD-E02C-4F2A-AEFD-9F9D9BE99006}"/>
                  </a:ext>
                </a:extLst>
              </p:cNvPr>
              <p:cNvSpPr/>
              <p:nvPr/>
            </p:nvSpPr>
            <p:spPr>
              <a:xfrm>
                <a:off x="8297182" y="2713039"/>
                <a:ext cx="178009" cy="1780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116E1D6-5BAD-4F5F-9187-0EF85F95E5E6}"/>
                  </a:ext>
                </a:extLst>
              </p:cNvPr>
              <p:cNvSpPr txBox="1"/>
              <p:nvPr/>
            </p:nvSpPr>
            <p:spPr>
              <a:xfrm>
                <a:off x="8265800" y="2690844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2</a:t>
                </a:r>
              </a:p>
            </p:txBody>
          </p:sp>
        </p:grp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EAE0B0C-0875-4280-922A-2A3CADA34A47}"/>
              </a:ext>
            </a:extLst>
          </p:cNvPr>
          <p:cNvGrpSpPr/>
          <p:nvPr/>
        </p:nvGrpSpPr>
        <p:grpSpPr>
          <a:xfrm>
            <a:off x="2043424" y="2823290"/>
            <a:ext cx="418283" cy="298214"/>
            <a:chOff x="2171050" y="2585809"/>
            <a:chExt cx="418283" cy="298214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7AB48B39-735D-4ECD-96B8-CD64B8EE1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274" y="2603532"/>
              <a:ext cx="199059" cy="280491"/>
            </a:xfrm>
            <a:prstGeom prst="rect">
              <a:avLst/>
            </a:prstGeom>
          </p:spPr>
        </p:pic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B8ED371A-A207-42EE-821D-F93C3FE36C24}"/>
                </a:ext>
              </a:extLst>
            </p:cNvPr>
            <p:cNvGrpSpPr/>
            <p:nvPr/>
          </p:nvGrpSpPr>
          <p:grpSpPr>
            <a:xfrm>
              <a:off x="2171050" y="2585809"/>
              <a:ext cx="240772" cy="215444"/>
              <a:chOff x="8602635" y="3231429"/>
              <a:chExt cx="240772" cy="215444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CDD45B87-B73B-4930-9068-A20B5020BFCE}"/>
                  </a:ext>
                </a:extLst>
              </p:cNvPr>
              <p:cNvSpPr/>
              <p:nvPr/>
            </p:nvSpPr>
            <p:spPr>
              <a:xfrm>
                <a:off x="8634017" y="3253624"/>
                <a:ext cx="178009" cy="1780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AF01497-F0FD-4FB4-AA41-632F839411D3}"/>
                  </a:ext>
                </a:extLst>
              </p:cNvPr>
              <p:cNvSpPr txBox="1"/>
              <p:nvPr/>
            </p:nvSpPr>
            <p:spPr>
              <a:xfrm>
                <a:off x="8602635" y="3231429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3</a:t>
                </a:r>
              </a:p>
            </p:txBody>
          </p:sp>
        </p:grp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ED6497C-2565-43D1-9DC4-D8DF92089A03}"/>
              </a:ext>
            </a:extLst>
          </p:cNvPr>
          <p:cNvGrpSpPr/>
          <p:nvPr/>
        </p:nvGrpSpPr>
        <p:grpSpPr>
          <a:xfrm>
            <a:off x="2884071" y="2772193"/>
            <a:ext cx="373639" cy="343761"/>
            <a:chOff x="2884071" y="2772193"/>
            <a:chExt cx="373639" cy="343761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9A3D6F45-664A-4DDA-8483-6A39453D2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8651" y="2835463"/>
              <a:ext cx="199059" cy="280491"/>
            </a:xfrm>
            <a:prstGeom prst="rect">
              <a:avLst/>
            </a:prstGeom>
          </p:spPr>
        </p:pic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12E52E3-86D7-4705-BB25-F3B057EE39EC}"/>
                </a:ext>
              </a:extLst>
            </p:cNvPr>
            <p:cNvGrpSpPr/>
            <p:nvPr/>
          </p:nvGrpSpPr>
          <p:grpSpPr>
            <a:xfrm>
              <a:off x="2884071" y="2772193"/>
              <a:ext cx="240772" cy="215444"/>
              <a:chOff x="8774507" y="2150894"/>
              <a:chExt cx="240772" cy="215444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775A8468-5A17-4CB3-A2C3-58090E199B47}"/>
                  </a:ext>
                </a:extLst>
              </p:cNvPr>
              <p:cNvSpPr/>
              <p:nvPr/>
            </p:nvSpPr>
            <p:spPr>
              <a:xfrm>
                <a:off x="8805889" y="2173089"/>
                <a:ext cx="178009" cy="1780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82C3A9F-6838-4473-9F3E-4D66CF65EB61}"/>
                  </a:ext>
                </a:extLst>
              </p:cNvPr>
              <p:cNvSpPr txBox="1"/>
              <p:nvPr/>
            </p:nvSpPr>
            <p:spPr>
              <a:xfrm>
                <a:off x="8774507" y="2150894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4</a:t>
                </a:r>
              </a:p>
            </p:txBody>
          </p:sp>
        </p:grp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76AC91D-F366-4212-9137-009CD7724131}"/>
              </a:ext>
            </a:extLst>
          </p:cNvPr>
          <p:cNvGrpSpPr/>
          <p:nvPr/>
        </p:nvGrpSpPr>
        <p:grpSpPr>
          <a:xfrm>
            <a:off x="4237398" y="5348087"/>
            <a:ext cx="240772" cy="215444"/>
            <a:chOff x="8265800" y="2690844"/>
            <a:chExt cx="240772" cy="215444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80B9231-3DD4-4B8A-9E91-423C8D83E074}"/>
                </a:ext>
              </a:extLst>
            </p:cNvPr>
            <p:cNvSpPr/>
            <p:nvPr/>
          </p:nvSpPr>
          <p:spPr>
            <a:xfrm>
              <a:off x="8297182" y="2713039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CE0BD71-A7B6-4E28-96CD-70D3302D37F7}"/>
                </a:ext>
              </a:extLst>
            </p:cNvPr>
            <p:cNvSpPr txBox="1"/>
            <p:nvPr/>
          </p:nvSpPr>
          <p:spPr>
            <a:xfrm>
              <a:off x="8265800" y="269084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5</a:t>
              </a: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024425F-83F1-4167-AF36-C379DDA8B142}"/>
              </a:ext>
            </a:extLst>
          </p:cNvPr>
          <p:cNvGrpSpPr/>
          <p:nvPr/>
        </p:nvGrpSpPr>
        <p:grpSpPr>
          <a:xfrm>
            <a:off x="1138594" y="4374230"/>
            <a:ext cx="240772" cy="215444"/>
            <a:chOff x="567226" y="3869102"/>
            <a:chExt cx="240772" cy="215444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375F44B9-D770-4556-B2F8-12D0DC88078E}"/>
                </a:ext>
              </a:extLst>
            </p:cNvPr>
            <p:cNvSpPr/>
            <p:nvPr/>
          </p:nvSpPr>
          <p:spPr>
            <a:xfrm>
              <a:off x="598608" y="3891297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ACCB272-F711-4682-9FB1-7821C68B426B}"/>
                </a:ext>
              </a:extLst>
            </p:cNvPr>
            <p:cNvSpPr txBox="1"/>
            <p:nvPr/>
          </p:nvSpPr>
          <p:spPr>
            <a:xfrm>
              <a:off x="567226" y="3869102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6</a:t>
              </a: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1827310-163F-4722-A510-36CA66B90C1A}"/>
              </a:ext>
            </a:extLst>
          </p:cNvPr>
          <p:cNvGrpSpPr/>
          <p:nvPr/>
        </p:nvGrpSpPr>
        <p:grpSpPr>
          <a:xfrm>
            <a:off x="1132088" y="5744896"/>
            <a:ext cx="240772" cy="215444"/>
            <a:chOff x="8265800" y="2690844"/>
            <a:chExt cx="240772" cy="215444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C8739B09-E890-4F59-8A12-B2DCA1D47838}"/>
                </a:ext>
              </a:extLst>
            </p:cNvPr>
            <p:cNvSpPr/>
            <p:nvPr/>
          </p:nvSpPr>
          <p:spPr>
            <a:xfrm>
              <a:off x="8297182" y="2713039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9F8432E-CAA4-4FA2-8BDB-D682F488B349}"/>
                </a:ext>
              </a:extLst>
            </p:cNvPr>
            <p:cNvSpPr txBox="1"/>
            <p:nvPr/>
          </p:nvSpPr>
          <p:spPr>
            <a:xfrm>
              <a:off x="8265800" y="269084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8</a:t>
              </a: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A6C7EB3-CCC4-48F6-B275-042902AF793B}"/>
              </a:ext>
            </a:extLst>
          </p:cNvPr>
          <p:cNvGrpSpPr/>
          <p:nvPr/>
        </p:nvGrpSpPr>
        <p:grpSpPr>
          <a:xfrm>
            <a:off x="5086072" y="4631875"/>
            <a:ext cx="240772" cy="215444"/>
            <a:chOff x="567226" y="3869102"/>
            <a:chExt cx="240772" cy="215444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F3F8943-673A-4BF7-94A7-042AA861A27F}"/>
                </a:ext>
              </a:extLst>
            </p:cNvPr>
            <p:cNvSpPr/>
            <p:nvPr/>
          </p:nvSpPr>
          <p:spPr>
            <a:xfrm>
              <a:off x="598608" y="3891297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42D0506-D41F-47FE-A883-49C25E3391F7}"/>
                </a:ext>
              </a:extLst>
            </p:cNvPr>
            <p:cNvSpPr txBox="1"/>
            <p:nvPr/>
          </p:nvSpPr>
          <p:spPr>
            <a:xfrm>
              <a:off x="567226" y="3869102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7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C708BCA9-8BC3-4CB4-B5E7-79702CCD0C69}"/>
              </a:ext>
            </a:extLst>
          </p:cNvPr>
          <p:cNvGrpSpPr/>
          <p:nvPr/>
        </p:nvGrpSpPr>
        <p:grpSpPr>
          <a:xfrm>
            <a:off x="1083386" y="3300999"/>
            <a:ext cx="296877" cy="215444"/>
            <a:chOff x="539174" y="3869102"/>
            <a:chExt cx="296877" cy="215444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8D9F5F9-0487-494B-97AE-C8F309178169}"/>
                </a:ext>
              </a:extLst>
            </p:cNvPr>
            <p:cNvSpPr/>
            <p:nvPr/>
          </p:nvSpPr>
          <p:spPr>
            <a:xfrm>
              <a:off x="598608" y="3891297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DE78B92-215D-46A0-A106-E961D9CFC207}"/>
                </a:ext>
              </a:extLst>
            </p:cNvPr>
            <p:cNvSpPr txBox="1"/>
            <p:nvPr/>
          </p:nvSpPr>
          <p:spPr>
            <a:xfrm>
              <a:off x="539174" y="3869102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11</a:t>
              </a: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5A47BA8-A1D0-4451-8EC6-7583CC0CF39B}"/>
              </a:ext>
            </a:extLst>
          </p:cNvPr>
          <p:cNvGrpSpPr/>
          <p:nvPr/>
        </p:nvGrpSpPr>
        <p:grpSpPr>
          <a:xfrm>
            <a:off x="3734895" y="5714086"/>
            <a:ext cx="240772" cy="215444"/>
            <a:chOff x="8265800" y="2690844"/>
            <a:chExt cx="240772" cy="215444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D4E511A9-4804-4BD6-A3BC-9C93C0E2E070}"/>
                </a:ext>
              </a:extLst>
            </p:cNvPr>
            <p:cNvSpPr/>
            <p:nvPr/>
          </p:nvSpPr>
          <p:spPr>
            <a:xfrm>
              <a:off x="8297182" y="2713039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F3A01AA-678C-4E91-B550-C845599D1D89}"/>
                </a:ext>
              </a:extLst>
            </p:cNvPr>
            <p:cNvSpPr txBox="1"/>
            <p:nvPr/>
          </p:nvSpPr>
          <p:spPr>
            <a:xfrm>
              <a:off x="8265800" y="269084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9</a:t>
              </a: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EE5704D-DCAB-4153-90EA-265A257EDEB4}"/>
              </a:ext>
            </a:extLst>
          </p:cNvPr>
          <p:cNvGrpSpPr/>
          <p:nvPr/>
        </p:nvGrpSpPr>
        <p:grpSpPr>
          <a:xfrm>
            <a:off x="4154705" y="3228846"/>
            <a:ext cx="296877" cy="215444"/>
            <a:chOff x="8237748" y="2690844"/>
            <a:chExt cx="296877" cy="215444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7351847-61A8-41B8-8CC0-5CBCDF280219}"/>
                </a:ext>
              </a:extLst>
            </p:cNvPr>
            <p:cNvSpPr/>
            <p:nvPr/>
          </p:nvSpPr>
          <p:spPr>
            <a:xfrm>
              <a:off x="8297182" y="2713039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EB31804-EB81-484D-910E-202B48D05596}"/>
                </a:ext>
              </a:extLst>
            </p:cNvPr>
            <p:cNvSpPr txBox="1"/>
            <p:nvPr/>
          </p:nvSpPr>
          <p:spPr>
            <a:xfrm>
              <a:off x="8237748" y="2690844"/>
              <a:ext cx="2968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10</a:t>
              </a: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A48F5193-B0D7-4ABA-A301-7EC3264E2171}"/>
              </a:ext>
            </a:extLst>
          </p:cNvPr>
          <p:cNvGrpSpPr/>
          <p:nvPr/>
        </p:nvGrpSpPr>
        <p:grpSpPr>
          <a:xfrm>
            <a:off x="1075983" y="5235697"/>
            <a:ext cx="296877" cy="215444"/>
            <a:chOff x="539174" y="3869102"/>
            <a:chExt cx="296877" cy="215444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C3686DF1-5CA0-4B18-A785-20008CF89049}"/>
                </a:ext>
              </a:extLst>
            </p:cNvPr>
            <p:cNvSpPr/>
            <p:nvPr/>
          </p:nvSpPr>
          <p:spPr>
            <a:xfrm>
              <a:off x="598608" y="3891297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96747EE-53BC-4DE2-ABCA-CE2484B50839}"/>
                </a:ext>
              </a:extLst>
            </p:cNvPr>
            <p:cNvSpPr txBox="1"/>
            <p:nvPr/>
          </p:nvSpPr>
          <p:spPr>
            <a:xfrm>
              <a:off x="539174" y="3869102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12</a:t>
              </a: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AD4F0480-FC78-4CCE-9AA9-9040BFB0C939}"/>
              </a:ext>
            </a:extLst>
          </p:cNvPr>
          <p:cNvGrpSpPr/>
          <p:nvPr/>
        </p:nvGrpSpPr>
        <p:grpSpPr>
          <a:xfrm>
            <a:off x="4222207" y="4639384"/>
            <a:ext cx="296877" cy="215444"/>
            <a:chOff x="539174" y="3869102"/>
            <a:chExt cx="296877" cy="215444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B30650E0-693A-4924-8BCF-A72AF5EED6D2}"/>
                </a:ext>
              </a:extLst>
            </p:cNvPr>
            <p:cNvSpPr/>
            <p:nvPr/>
          </p:nvSpPr>
          <p:spPr>
            <a:xfrm>
              <a:off x="598608" y="3891297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BA9CD8F-32AC-4234-810B-88CD8A87F90E}"/>
                </a:ext>
              </a:extLst>
            </p:cNvPr>
            <p:cNvSpPr txBox="1"/>
            <p:nvPr/>
          </p:nvSpPr>
          <p:spPr>
            <a:xfrm>
              <a:off x="539174" y="3869102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13</a:t>
              </a: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8839CEB2-12C2-455C-BCB1-8F5B4FFA5BEB}"/>
              </a:ext>
            </a:extLst>
          </p:cNvPr>
          <p:cNvGrpSpPr/>
          <p:nvPr/>
        </p:nvGrpSpPr>
        <p:grpSpPr>
          <a:xfrm>
            <a:off x="2156290" y="3099864"/>
            <a:ext cx="296877" cy="215444"/>
            <a:chOff x="8488487" y="4266508"/>
            <a:chExt cx="296877" cy="215444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06BB3D54-5036-47DC-B9A7-533A509E1BE5}"/>
                </a:ext>
              </a:extLst>
            </p:cNvPr>
            <p:cNvSpPr/>
            <p:nvPr/>
          </p:nvSpPr>
          <p:spPr>
            <a:xfrm>
              <a:off x="8547922" y="4294421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65300A2-F8AC-4C8C-8D6F-E1D621165C33}"/>
                </a:ext>
              </a:extLst>
            </p:cNvPr>
            <p:cNvSpPr txBox="1"/>
            <p:nvPr/>
          </p:nvSpPr>
          <p:spPr>
            <a:xfrm>
              <a:off x="8488487" y="4266508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14</a:t>
              </a: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567DF51E-C366-4645-ABDD-7ACB6B171EAD}"/>
              </a:ext>
            </a:extLst>
          </p:cNvPr>
          <p:cNvGrpSpPr/>
          <p:nvPr/>
        </p:nvGrpSpPr>
        <p:grpSpPr>
          <a:xfrm>
            <a:off x="3962764" y="4379760"/>
            <a:ext cx="296877" cy="215444"/>
            <a:chOff x="8488487" y="4266508"/>
            <a:chExt cx="296877" cy="215444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48B0E85C-0AD6-4D93-A3DA-6751DFAA293A}"/>
                </a:ext>
              </a:extLst>
            </p:cNvPr>
            <p:cNvSpPr/>
            <p:nvPr/>
          </p:nvSpPr>
          <p:spPr>
            <a:xfrm>
              <a:off x="8547922" y="4294421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92F01CE-A78C-49B7-9314-7D24024F028A}"/>
                </a:ext>
              </a:extLst>
            </p:cNvPr>
            <p:cNvSpPr txBox="1"/>
            <p:nvPr/>
          </p:nvSpPr>
          <p:spPr>
            <a:xfrm>
              <a:off x="8488487" y="4266508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15</a:t>
              </a: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21F14438-0430-4197-9B08-60E1255627E4}"/>
              </a:ext>
            </a:extLst>
          </p:cNvPr>
          <p:cNvGrpSpPr/>
          <p:nvPr/>
        </p:nvGrpSpPr>
        <p:grpSpPr>
          <a:xfrm>
            <a:off x="5307730" y="3109059"/>
            <a:ext cx="296877" cy="215444"/>
            <a:chOff x="8488487" y="4266508"/>
            <a:chExt cx="296877" cy="215444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7A22A073-720F-4DBD-BE83-460714336BC9}"/>
                </a:ext>
              </a:extLst>
            </p:cNvPr>
            <p:cNvSpPr/>
            <p:nvPr/>
          </p:nvSpPr>
          <p:spPr>
            <a:xfrm>
              <a:off x="8547922" y="4294421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E16C537-A4C5-4604-BB33-E1273A42F766}"/>
                </a:ext>
              </a:extLst>
            </p:cNvPr>
            <p:cNvSpPr txBox="1"/>
            <p:nvPr/>
          </p:nvSpPr>
          <p:spPr>
            <a:xfrm>
              <a:off x="8488487" y="4266508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16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993C89F-A860-43F7-856E-48D92FC757D9}"/>
              </a:ext>
            </a:extLst>
          </p:cNvPr>
          <p:cNvGrpSpPr/>
          <p:nvPr/>
        </p:nvGrpSpPr>
        <p:grpSpPr>
          <a:xfrm>
            <a:off x="6827624" y="4589916"/>
            <a:ext cx="296877" cy="215444"/>
            <a:chOff x="8486187" y="4269624"/>
            <a:chExt cx="296877" cy="215444"/>
          </a:xfrm>
        </p:grpSpPr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A58FCC5D-5369-4F15-9CB0-A168DEE08196}"/>
                </a:ext>
              </a:extLst>
            </p:cNvPr>
            <p:cNvSpPr/>
            <p:nvPr/>
          </p:nvSpPr>
          <p:spPr>
            <a:xfrm>
              <a:off x="8547922" y="4294421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CE7BC09-0422-4263-B823-E8E3BD91784E}"/>
                </a:ext>
              </a:extLst>
            </p:cNvPr>
            <p:cNvSpPr txBox="1"/>
            <p:nvPr/>
          </p:nvSpPr>
          <p:spPr>
            <a:xfrm>
              <a:off x="8486187" y="4269624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308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8B345B60-622B-4149-82F3-C8221ADD1E25}"/>
              </a:ext>
            </a:extLst>
          </p:cNvPr>
          <p:cNvSpPr/>
          <p:nvPr/>
        </p:nvSpPr>
        <p:spPr>
          <a:xfrm>
            <a:off x="6988013" y="4804658"/>
            <a:ext cx="232852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48084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/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박상민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236642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063300"/>
              </p:ext>
            </p:extLst>
          </p:nvPr>
        </p:nvGraphicFramePr>
        <p:xfrm>
          <a:off x="9462781" y="5003224"/>
          <a:ext cx="255305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동작설명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해법</a:t>
                      </a:r>
                      <a:r>
                        <a:rPr lang="en-US" altLang="ko-KR" sz="700" dirty="0"/>
                        <a:t>)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전이폭탄을 이용해 </a:t>
                      </a:r>
                      <a:r>
                        <a:rPr lang="en-US" altLang="ko-KR" sz="700" dirty="0"/>
                        <a:t>(2), (3), (4)</a:t>
                      </a:r>
                      <a:r>
                        <a:rPr lang="ko-KR" altLang="en-US" sz="700" dirty="0"/>
                        <a:t> 와 전이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B1CB81EC-60BB-4DD6-8083-AF5D2724AA6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33" y="3390611"/>
            <a:ext cx="415324" cy="212197"/>
          </a:xfrm>
          <a:prstGeom prst="rect">
            <a:avLst/>
          </a:prstGeom>
        </p:spPr>
      </p:pic>
      <p:sp>
        <p:nvSpPr>
          <p:cNvPr id="8" name="웃는 얼굴 7">
            <a:extLst>
              <a:ext uri="{FF2B5EF4-FFF2-40B4-BE49-F238E27FC236}">
                <a16:creationId xmlns:a16="http://schemas.microsoft.com/office/drawing/2014/main" id="{795D3185-F2EF-41E7-92E1-FF9654A54E26}"/>
              </a:ext>
            </a:extLst>
          </p:cNvPr>
          <p:cNvSpPr/>
          <p:nvPr/>
        </p:nvSpPr>
        <p:spPr>
          <a:xfrm>
            <a:off x="2639977" y="4719934"/>
            <a:ext cx="237221" cy="23722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81DCDB-12D6-41AE-9339-639D2700AF44}"/>
              </a:ext>
            </a:extLst>
          </p:cNvPr>
          <p:cNvSpPr/>
          <p:nvPr/>
        </p:nvSpPr>
        <p:spPr>
          <a:xfrm>
            <a:off x="1149292" y="3261989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5D7783-9DDB-4737-9BB1-6D0AE7C5824E}"/>
              </a:ext>
            </a:extLst>
          </p:cNvPr>
          <p:cNvSpPr/>
          <p:nvPr/>
        </p:nvSpPr>
        <p:spPr>
          <a:xfrm rot="5400000">
            <a:off x="3673596" y="3876923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75F91B-52FC-43D0-82A7-FB2FC23B4B66}"/>
              </a:ext>
            </a:extLst>
          </p:cNvPr>
          <p:cNvSpPr/>
          <p:nvPr/>
        </p:nvSpPr>
        <p:spPr>
          <a:xfrm rot="10800000">
            <a:off x="1146050" y="4473866"/>
            <a:ext cx="539695" cy="552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78FFD5D-CFFD-4C3D-B92D-B7F75B24D4C4}"/>
              </a:ext>
            </a:extLst>
          </p:cNvPr>
          <p:cNvSpPr/>
          <p:nvPr/>
        </p:nvSpPr>
        <p:spPr>
          <a:xfrm rot="6188846">
            <a:off x="1455281" y="4654119"/>
            <a:ext cx="41735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12CBAE-D337-4ABC-89E6-F0A15B8D0A93}"/>
              </a:ext>
            </a:extLst>
          </p:cNvPr>
          <p:cNvSpPr/>
          <p:nvPr/>
        </p:nvSpPr>
        <p:spPr>
          <a:xfrm rot="10800000">
            <a:off x="1146049" y="4839134"/>
            <a:ext cx="465988" cy="470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BB02595-0217-4C0F-A15D-0DA1473F8C14}"/>
              </a:ext>
            </a:extLst>
          </p:cNvPr>
          <p:cNvSpPr/>
          <p:nvPr/>
        </p:nvSpPr>
        <p:spPr>
          <a:xfrm rot="5400000">
            <a:off x="1624942" y="4558444"/>
            <a:ext cx="2042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46B0BFB-52B8-4706-B3BA-E2DC53784DD8}"/>
              </a:ext>
            </a:extLst>
          </p:cNvPr>
          <p:cNvSpPr/>
          <p:nvPr/>
        </p:nvSpPr>
        <p:spPr>
          <a:xfrm rot="6188846">
            <a:off x="1473758" y="4836752"/>
            <a:ext cx="41735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A532C3-E726-4F13-8563-0B82142E9C3D}"/>
              </a:ext>
            </a:extLst>
          </p:cNvPr>
          <p:cNvSpPr/>
          <p:nvPr/>
        </p:nvSpPr>
        <p:spPr>
          <a:xfrm rot="5400000">
            <a:off x="1510619" y="4939581"/>
            <a:ext cx="2042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1599F5-26CB-4E85-9D54-6B838803ACD0}"/>
              </a:ext>
            </a:extLst>
          </p:cNvPr>
          <p:cNvSpPr/>
          <p:nvPr/>
        </p:nvSpPr>
        <p:spPr>
          <a:xfrm rot="10800000">
            <a:off x="1144733" y="5016656"/>
            <a:ext cx="490886" cy="6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C50633-3884-45C9-A8DD-309EFBA8E315}"/>
              </a:ext>
            </a:extLst>
          </p:cNvPr>
          <p:cNvSpPr/>
          <p:nvPr/>
        </p:nvSpPr>
        <p:spPr>
          <a:xfrm rot="5400000">
            <a:off x="3788036" y="5562140"/>
            <a:ext cx="1002502" cy="498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3B92183-6677-4B70-AB29-784857C093E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19" y="5846999"/>
            <a:ext cx="415324" cy="212197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9A8DA3E-205A-4A90-9878-7370E63768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25" y="5824641"/>
            <a:ext cx="415324" cy="212197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880269-DDE8-42B4-90E0-E91BDD593BCD}"/>
              </a:ext>
            </a:extLst>
          </p:cNvPr>
          <p:cNvSpPr/>
          <p:nvPr/>
        </p:nvSpPr>
        <p:spPr>
          <a:xfrm>
            <a:off x="1765732" y="3226629"/>
            <a:ext cx="700413" cy="1182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80BC81-79B5-46EE-9B30-6207B7630A1B}"/>
              </a:ext>
            </a:extLst>
          </p:cNvPr>
          <p:cNvSpPr/>
          <p:nvPr/>
        </p:nvSpPr>
        <p:spPr>
          <a:xfrm>
            <a:off x="3090687" y="3256432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6B60E6-9B4E-47A0-A8B2-19931F633790}"/>
              </a:ext>
            </a:extLst>
          </p:cNvPr>
          <p:cNvSpPr/>
          <p:nvPr/>
        </p:nvSpPr>
        <p:spPr>
          <a:xfrm>
            <a:off x="1146227" y="6073627"/>
            <a:ext cx="3185442" cy="46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FDA515C-E03E-4FA9-98F4-AB3745A26FC7}"/>
              </a:ext>
            </a:extLst>
          </p:cNvPr>
          <p:cNvSpPr/>
          <p:nvPr/>
        </p:nvSpPr>
        <p:spPr>
          <a:xfrm rot="5400000">
            <a:off x="557016" y="3876923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3899A44-344F-4146-BE7A-B3E38C23861B}"/>
              </a:ext>
            </a:extLst>
          </p:cNvPr>
          <p:cNvSpPr/>
          <p:nvPr/>
        </p:nvSpPr>
        <p:spPr>
          <a:xfrm rot="5400000">
            <a:off x="553579" y="5444263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0A20259F-75F5-412F-9F7F-D8C1D9A2BB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25" y="5323507"/>
            <a:ext cx="415324" cy="212197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FE8BBD4-EC1E-4751-8FD0-11642AAC39B9}"/>
              </a:ext>
            </a:extLst>
          </p:cNvPr>
          <p:cNvGrpSpPr/>
          <p:nvPr/>
        </p:nvGrpSpPr>
        <p:grpSpPr>
          <a:xfrm>
            <a:off x="1334704" y="5085800"/>
            <a:ext cx="209566" cy="220830"/>
            <a:chOff x="3849050" y="2387513"/>
            <a:chExt cx="259415" cy="273358"/>
          </a:xfrm>
        </p:grpSpPr>
        <p:sp>
          <p:nvSpPr>
            <p:cNvPr id="18" name="순서도: 지연 17">
              <a:extLst>
                <a:ext uri="{FF2B5EF4-FFF2-40B4-BE49-F238E27FC236}">
                  <a16:creationId xmlns:a16="http://schemas.microsoft.com/office/drawing/2014/main" id="{CAFA2816-E407-4055-A2C6-ABF6C533A07F}"/>
                </a:ext>
              </a:extLst>
            </p:cNvPr>
            <p:cNvSpPr/>
            <p:nvPr/>
          </p:nvSpPr>
          <p:spPr>
            <a:xfrm rot="5400000">
              <a:off x="3879228" y="2461812"/>
              <a:ext cx="199059" cy="199059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수행의 시작/종료 20">
              <a:extLst>
                <a:ext uri="{FF2B5EF4-FFF2-40B4-BE49-F238E27FC236}">
                  <a16:creationId xmlns:a16="http://schemas.microsoft.com/office/drawing/2014/main" id="{A7812CC5-58AC-47EE-8223-1F80CCE754B8}"/>
                </a:ext>
              </a:extLst>
            </p:cNvPr>
            <p:cNvSpPr/>
            <p:nvPr/>
          </p:nvSpPr>
          <p:spPr>
            <a:xfrm>
              <a:off x="3849050" y="2387513"/>
              <a:ext cx="259415" cy="4571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CC5DB5B-3289-466B-908C-B5F51DEAE410}"/>
              </a:ext>
            </a:extLst>
          </p:cNvPr>
          <p:cNvCxnSpPr>
            <a:cxnSpLocks/>
            <a:stCxn id="18" idx="3"/>
            <a:endCxn id="49" idx="2"/>
          </p:cNvCxnSpPr>
          <p:nvPr/>
        </p:nvCxnSpPr>
        <p:spPr>
          <a:xfrm>
            <a:off x="1439487" y="5306630"/>
            <a:ext cx="0" cy="2290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60470CC-41CF-4A4A-8B29-1CFEAB4C9EF8}"/>
              </a:ext>
            </a:extLst>
          </p:cNvPr>
          <p:cNvSpPr/>
          <p:nvPr/>
        </p:nvSpPr>
        <p:spPr>
          <a:xfrm rot="5400000">
            <a:off x="3935742" y="4736485"/>
            <a:ext cx="700413" cy="1182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7C9064B-57E5-48DF-BDA1-11CA6BCB4886}"/>
              </a:ext>
            </a:extLst>
          </p:cNvPr>
          <p:cNvSpPr/>
          <p:nvPr/>
        </p:nvSpPr>
        <p:spPr>
          <a:xfrm>
            <a:off x="4273492" y="3261989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3144C4-94AA-4613-AD5B-97AE884BC7CA}"/>
              </a:ext>
            </a:extLst>
          </p:cNvPr>
          <p:cNvSpPr/>
          <p:nvPr/>
        </p:nvSpPr>
        <p:spPr>
          <a:xfrm>
            <a:off x="5514474" y="3226629"/>
            <a:ext cx="700413" cy="1182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6B75E8E-2D4D-412B-9CAF-E35E7B819AD1}"/>
              </a:ext>
            </a:extLst>
          </p:cNvPr>
          <p:cNvSpPr/>
          <p:nvPr/>
        </p:nvSpPr>
        <p:spPr>
          <a:xfrm>
            <a:off x="6214887" y="3256432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3B9A6FD-88E7-4F4B-A8FF-16919035D6F7}"/>
              </a:ext>
            </a:extLst>
          </p:cNvPr>
          <p:cNvSpPr/>
          <p:nvPr/>
        </p:nvSpPr>
        <p:spPr>
          <a:xfrm rot="5400000">
            <a:off x="6021746" y="4660593"/>
            <a:ext cx="280832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67E8794-68F1-4ED7-BA3C-A4964306A13D}"/>
              </a:ext>
            </a:extLst>
          </p:cNvPr>
          <p:cNvSpPr/>
          <p:nvPr/>
        </p:nvSpPr>
        <p:spPr>
          <a:xfrm>
            <a:off x="4270427" y="6073627"/>
            <a:ext cx="3185442" cy="46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AB2343B-7B68-4039-8009-F9EA17055D8E}"/>
              </a:ext>
            </a:extLst>
          </p:cNvPr>
          <p:cNvSpPr/>
          <p:nvPr/>
        </p:nvSpPr>
        <p:spPr>
          <a:xfrm rot="5400000">
            <a:off x="2882877" y="2663439"/>
            <a:ext cx="280832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8C9749E-5AF1-4C5F-90F2-9A220D0586A9}"/>
              </a:ext>
            </a:extLst>
          </p:cNvPr>
          <p:cNvSpPr/>
          <p:nvPr/>
        </p:nvSpPr>
        <p:spPr>
          <a:xfrm rot="5400000">
            <a:off x="-226707" y="2685982"/>
            <a:ext cx="280832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04BAF9-91C4-4319-AC8E-27ACD40CBD37}"/>
              </a:ext>
            </a:extLst>
          </p:cNvPr>
          <p:cNvSpPr/>
          <p:nvPr/>
        </p:nvSpPr>
        <p:spPr>
          <a:xfrm>
            <a:off x="1146227" y="1273027"/>
            <a:ext cx="3185442" cy="46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지연 63">
            <a:extLst>
              <a:ext uri="{FF2B5EF4-FFF2-40B4-BE49-F238E27FC236}">
                <a16:creationId xmlns:a16="http://schemas.microsoft.com/office/drawing/2014/main" id="{E8AE70D2-C574-4E51-B8FC-91DAAED387F0}"/>
              </a:ext>
            </a:extLst>
          </p:cNvPr>
          <p:cNvSpPr/>
          <p:nvPr/>
        </p:nvSpPr>
        <p:spPr>
          <a:xfrm rot="16200000">
            <a:off x="7052006" y="4729898"/>
            <a:ext cx="234844" cy="234844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B888B78-B5A1-4341-9602-9B0EF04A9075}"/>
              </a:ext>
            </a:extLst>
          </p:cNvPr>
          <p:cNvSpPr/>
          <p:nvPr/>
        </p:nvSpPr>
        <p:spPr>
          <a:xfrm>
            <a:off x="5459058" y="4802599"/>
            <a:ext cx="152895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10B5550B-F797-452B-BA2B-5B09FA63DCA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39" y1="80645" x2="43939" y2="80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43" y="4676664"/>
            <a:ext cx="199059" cy="28049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1DD4E24A-8C35-4855-A4E5-433A7B8E58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648" y="4719934"/>
            <a:ext cx="415324" cy="212197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24720056-0683-47D9-8A4A-D2B11AC354FA}"/>
              </a:ext>
            </a:extLst>
          </p:cNvPr>
          <p:cNvGrpSpPr/>
          <p:nvPr/>
        </p:nvGrpSpPr>
        <p:grpSpPr>
          <a:xfrm rot="10800000">
            <a:off x="6700553" y="3367923"/>
            <a:ext cx="209566" cy="220830"/>
            <a:chOff x="3849050" y="2387513"/>
            <a:chExt cx="259415" cy="273358"/>
          </a:xfrm>
        </p:grpSpPr>
        <p:sp>
          <p:nvSpPr>
            <p:cNvPr id="71" name="순서도: 지연 70">
              <a:extLst>
                <a:ext uri="{FF2B5EF4-FFF2-40B4-BE49-F238E27FC236}">
                  <a16:creationId xmlns:a16="http://schemas.microsoft.com/office/drawing/2014/main" id="{C2562B80-80E6-4BAF-A1A6-C77D087BAA82}"/>
                </a:ext>
              </a:extLst>
            </p:cNvPr>
            <p:cNvSpPr/>
            <p:nvPr/>
          </p:nvSpPr>
          <p:spPr>
            <a:xfrm rot="5400000">
              <a:off x="3879228" y="2461812"/>
              <a:ext cx="199059" cy="199059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순서도: 수행의 시작/종료 71">
              <a:extLst>
                <a:ext uri="{FF2B5EF4-FFF2-40B4-BE49-F238E27FC236}">
                  <a16:creationId xmlns:a16="http://schemas.microsoft.com/office/drawing/2014/main" id="{BBDE1984-A476-4A89-9004-C3A1A8EE3AC3}"/>
                </a:ext>
              </a:extLst>
            </p:cNvPr>
            <p:cNvSpPr/>
            <p:nvPr/>
          </p:nvSpPr>
          <p:spPr>
            <a:xfrm>
              <a:off x="3849050" y="2387513"/>
              <a:ext cx="259415" cy="4571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AD240B2-2438-4A3E-B01D-BFF8D924352C}"/>
              </a:ext>
            </a:extLst>
          </p:cNvPr>
          <p:cNvSpPr/>
          <p:nvPr/>
        </p:nvSpPr>
        <p:spPr>
          <a:xfrm rot="10800000">
            <a:off x="4276779" y="5394075"/>
            <a:ext cx="539695" cy="552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192C9E6-462D-4025-BBD1-39682A64624F}"/>
              </a:ext>
            </a:extLst>
          </p:cNvPr>
          <p:cNvSpPr/>
          <p:nvPr/>
        </p:nvSpPr>
        <p:spPr>
          <a:xfrm rot="6188846">
            <a:off x="4586010" y="5574328"/>
            <a:ext cx="41735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6E0C60C-9462-4133-AE8A-D5881E1A0853}"/>
              </a:ext>
            </a:extLst>
          </p:cNvPr>
          <p:cNvSpPr/>
          <p:nvPr/>
        </p:nvSpPr>
        <p:spPr>
          <a:xfrm rot="10800000">
            <a:off x="4276778" y="5759343"/>
            <a:ext cx="465988" cy="470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A49633E-5E2D-45FC-9BD2-C50B4361E618}"/>
              </a:ext>
            </a:extLst>
          </p:cNvPr>
          <p:cNvSpPr/>
          <p:nvPr/>
        </p:nvSpPr>
        <p:spPr>
          <a:xfrm rot="5400000">
            <a:off x="4755671" y="5478653"/>
            <a:ext cx="2042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8972FE3-BF43-4DBC-A6BC-D7749D4EFBAC}"/>
              </a:ext>
            </a:extLst>
          </p:cNvPr>
          <p:cNvSpPr/>
          <p:nvPr/>
        </p:nvSpPr>
        <p:spPr>
          <a:xfrm rot="6188846">
            <a:off x="4604487" y="5756961"/>
            <a:ext cx="41735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32629B8-F409-4487-AEBA-4DC21A02428D}"/>
              </a:ext>
            </a:extLst>
          </p:cNvPr>
          <p:cNvSpPr/>
          <p:nvPr/>
        </p:nvSpPr>
        <p:spPr>
          <a:xfrm rot="10800000">
            <a:off x="4275462" y="5936865"/>
            <a:ext cx="490886" cy="6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5D39130-0EDB-40F3-99A6-D70EC8EE7693}"/>
              </a:ext>
            </a:extLst>
          </p:cNvPr>
          <p:cNvSpPr/>
          <p:nvPr/>
        </p:nvSpPr>
        <p:spPr>
          <a:xfrm rot="5400000">
            <a:off x="4635236" y="5846644"/>
            <a:ext cx="2042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0E01A847-208E-458C-A090-C9F98796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39" y1="80645" x2="43939" y2="80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178" y="5375146"/>
            <a:ext cx="199059" cy="280491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389B1104-1C16-4196-BD6E-86C9DDABEC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84" y="3332195"/>
            <a:ext cx="415324" cy="212197"/>
          </a:xfrm>
          <a:prstGeom prst="rect">
            <a:avLst/>
          </a:prstGeom>
        </p:spPr>
      </p:pic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9CEAF58-3287-4A9B-80EE-E14A45F5BAB8}"/>
              </a:ext>
            </a:extLst>
          </p:cNvPr>
          <p:cNvCxnSpPr>
            <a:cxnSpLocks/>
            <a:stCxn id="71" idx="3"/>
            <a:endCxn id="68" idx="0"/>
          </p:cNvCxnSpPr>
          <p:nvPr/>
        </p:nvCxnSpPr>
        <p:spPr>
          <a:xfrm flipH="1">
            <a:off x="4576310" y="3367923"/>
            <a:ext cx="2229026" cy="135201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70B1BF9-F016-46A4-9078-9E3D6746630A}"/>
              </a:ext>
            </a:extLst>
          </p:cNvPr>
          <p:cNvSpPr/>
          <p:nvPr/>
        </p:nvSpPr>
        <p:spPr>
          <a:xfrm rot="5400000">
            <a:off x="6028161" y="2663977"/>
            <a:ext cx="280832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2D57B03-9C20-4F3F-B699-66F0428BD491}"/>
              </a:ext>
            </a:extLst>
          </p:cNvPr>
          <p:cNvSpPr/>
          <p:nvPr/>
        </p:nvSpPr>
        <p:spPr>
          <a:xfrm>
            <a:off x="4291511" y="1273565"/>
            <a:ext cx="3185442" cy="46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9914CFB-6884-41A0-9E68-8A286B6CD927}"/>
              </a:ext>
            </a:extLst>
          </p:cNvPr>
          <p:cNvGrpSpPr/>
          <p:nvPr/>
        </p:nvGrpSpPr>
        <p:grpSpPr>
          <a:xfrm>
            <a:off x="5567135" y="2605316"/>
            <a:ext cx="402616" cy="341481"/>
            <a:chOff x="5567135" y="2605316"/>
            <a:chExt cx="402616" cy="341481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E7B4167-6090-49B8-A413-C68B068C1383}"/>
                </a:ext>
              </a:extLst>
            </p:cNvPr>
            <p:cNvSpPr/>
            <p:nvPr/>
          </p:nvSpPr>
          <p:spPr>
            <a:xfrm>
              <a:off x="5598517" y="2624034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118B25-CA14-4A79-A543-C7AF569B2C79}"/>
                </a:ext>
              </a:extLst>
            </p:cNvPr>
            <p:cNvSpPr txBox="1"/>
            <p:nvPr/>
          </p:nvSpPr>
          <p:spPr>
            <a:xfrm>
              <a:off x="5567135" y="2605316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D8CA8AC-3A9D-4E78-B5D6-A9215F6C9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692" y="2666306"/>
              <a:ext cx="199059" cy="280491"/>
            </a:xfrm>
            <a:prstGeom prst="rect">
              <a:avLst/>
            </a:prstGeom>
          </p:spPr>
        </p:pic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8CA0C0-A29B-4931-BABC-E15E533FB8C3}"/>
              </a:ext>
            </a:extLst>
          </p:cNvPr>
          <p:cNvGrpSpPr/>
          <p:nvPr/>
        </p:nvGrpSpPr>
        <p:grpSpPr>
          <a:xfrm>
            <a:off x="2459062" y="2196963"/>
            <a:ext cx="400881" cy="342144"/>
            <a:chOff x="2459062" y="2196963"/>
            <a:chExt cx="400881" cy="342144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DCC7C6D-8F42-477D-83D2-CDAAC4183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0884" y="2258616"/>
              <a:ext cx="199059" cy="280491"/>
            </a:xfrm>
            <a:prstGeom prst="rect">
              <a:avLst/>
            </a:prstGeom>
          </p:spPr>
        </p:pic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8CC29BBB-7ADA-429C-8C27-3F5500483227}"/>
                </a:ext>
              </a:extLst>
            </p:cNvPr>
            <p:cNvGrpSpPr/>
            <p:nvPr/>
          </p:nvGrpSpPr>
          <p:grpSpPr>
            <a:xfrm>
              <a:off x="2459062" y="2196963"/>
              <a:ext cx="240772" cy="215444"/>
              <a:chOff x="8265800" y="2690844"/>
              <a:chExt cx="240772" cy="215444"/>
            </a:xfrm>
          </p:grpSpPr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FC68C1DD-E02C-4F2A-AEFD-9F9D9BE99006}"/>
                  </a:ext>
                </a:extLst>
              </p:cNvPr>
              <p:cNvSpPr/>
              <p:nvPr/>
            </p:nvSpPr>
            <p:spPr>
              <a:xfrm>
                <a:off x="8297182" y="2713039"/>
                <a:ext cx="178009" cy="1780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116E1D6-5BAD-4F5F-9187-0EF85F95E5E6}"/>
                  </a:ext>
                </a:extLst>
              </p:cNvPr>
              <p:cNvSpPr txBox="1"/>
              <p:nvPr/>
            </p:nvSpPr>
            <p:spPr>
              <a:xfrm>
                <a:off x="8265800" y="2690844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2</a:t>
                </a:r>
              </a:p>
            </p:txBody>
          </p:sp>
        </p:grp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EAE0B0C-0875-4280-922A-2A3CADA34A47}"/>
              </a:ext>
            </a:extLst>
          </p:cNvPr>
          <p:cNvGrpSpPr/>
          <p:nvPr/>
        </p:nvGrpSpPr>
        <p:grpSpPr>
          <a:xfrm>
            <a:off x="2043424" y="2823290"/>
            <a:ext cx="418283" cy="298214"/>
            <a:chOff x="2171050" y="2585809"/>
            <a:chExt cx="418283" cy="298214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7AB48B39-735D-4ECD-96B8-CD64B8EE1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274" y="2603532"/>
              <a:ext cx="199059" cy="280491"/>
            </a:xfrm>
            <a:prstGeom prst="rect">
              <a:avLst/>
            </a:prstGeom>
          </p:spPr>
        </p:pic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B8ED371A-A207-42EE-821D-F93C3FE36C24}"/>
                </a:ext>
              </a:extLst>
            </p:cNvPr>
            <p:cNvGrpSpPr/>
            <p:nvPr/>
          </p:nvGrpSpPr>
          <p:grpSpPr>
            <a:xfrm>
              <a:off x="2171050" y="2585809"/>
              <a:ext cx="240772" cy="215444"/>
              <a:chOff x="8602635" y="3231429"/>
              <a:chExt cx="240772" cy="215444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CDD45B87-B73B-4930-9068-A20B5020BFCE}"/>
                  </a:ext>
                </a:extLst>
              </p:cNvPr>
              <p:cNvSpPr/>
              <p:nvPr/>
            </p:nvSpPr>
            <p:spPr>
              <a:xfrm>
                <a:off x="8634017" y="3253624"/>
                <a:ext cx="178009" cy="1780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AF01497-F0FD-4FB4-AA41-632F839411D3}"/>
                  </a:ext>
                </a:extLst>
              </p:cNvPr>
              <p:cNvSpPr txBox="1"/>
              <p:nvPr/>
            </p:nvSpPr>
            <p:spPr>
              <a:xfrm>
                <a:off x="8602635" y="3231429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3</a:t>
                </a:r>
              </a:p>
            </p:txBody>
          </p:sp>
        </p:grp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ED6497C-2565-43D1-9DC4-D8DF92089A03}"/>
              </a:ext>
            </a:extLst>
          </p:cNvPr>
          <p:cNvGrpSpPr/>
          <p:nvPr/>
        </p:nvGrpSpPr>
        <p:grpSpPr>
          <a:xfrm>
            <a:off x="2884071" y="2772193"/>
            <a:ext cx="373639" cy="343761"/>
            <a:chOff x="2884071" y="2772193"/>
            <a:chExt cx="373639" cy="343761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9A3D6F45-664A-4DDA-8483-6A39453D2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8651" y="2835463"/>
              <a:ext cx="199059" cy="280491"/>
            </a:xfrm>
            <a:prstGeom prst="rect">
              <a:avLst/>
            </a:prstGeom>
          </p:spPr>
        </p:pic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12E52E3-86D7-4705-BB25-F3B057EE39EC}"/>
                </a:ext>
              </a:extLst>
            </p:cNvPr>
            <p:cNvGrpSpPr/>
            <p:nvPr/>
          </p:nvGrpSpPr>
          <p:grpSpPr>
            <a:xfrm>
              <a:off x="2884071" y="2772193"/>
              <a:ext cx="240772" cy="215444"/>
              <a:chOff x="8774507" y="2150894"/>
              <a:chExt cx="240772" cy="215444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775A8468-5A17-4CB3-A2C3-58090E199B47}"/>
                  </a:ext>
                </a:extLst>
              </p:cNvPr>
              <p:cNvSpPr/>
              <p:nvPr/>
            </p:nvSpPr>
            <p:spPr>
              <a:xfrm>
                <a:off x="8805889" y="2173089"/>
                <a:ext cx="178009" cy="1780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82C3A9F-6838-4473-9F3E-4D66CF65EB61}"/>
                  </a:ext>
                </a:extLst>
              </p:cNvPr>
              <p:cNvSpPr txBox="1"/>
              <p:nvPr/>
            </p:nvSpPr>
            <p:spPr>
              <a:xfrm>
                <a:off x="8774507" y="2150894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4</a:t>
                </a:r>
              </a:p>
            </p:txBody>
          </p:sp>
        </p:grp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76AC91D-F366-4212-9137-009CD7724131}"/>
              </a:ext>
            </a:extLst>
          </p:cNvPr>
          <p:cNvGrpSpPr/>
          <p:nvPr/>
        </p:nvGrpSpPr>
        <p:grpSpPr>
          <a:xfrm>
            <a:off x="4237398" y="5348087"/>
            <a:ext cx="240772" cy="215444"/>
            <a:chOff x="8265800" y="2690844"/>
            <a:chExt cx="240772" cy="215444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80B9231-3DD4-4B8A-9E91-423C8D83E074}"/>
                </a:ext>
              </a:extLst>
            </p:cNvPr>
            <p:cNvSpPr/>
            <p:nvPr/>
          </p:nvSpPr>
          <p:spPr>
            <a:xfrm>
              <a:off x="8297182" y="2713039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CE0BD71-A7B6-4E28-96CD-70D3302D37F7}"/>
                </a:ext>
              </a:extLst>
            </p:cNvPr>
            <p:cNvSpPr txBox="1"/>
            <p:nvPr/>
          </p:nvSpPr>
          <p:spPr>
            <a:xfrm>
              <a:off x="8265800" y="269084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5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EB86A2F-9269-497A-833A-76C4B8952F09}"/>
              </a:ext>
            </a:extLst>
          </p:cNvPr>
          <p:cNvGrpSpPr/>
          <p:nvPr/>
        </p:nvGrpSpPr>
        <p:grpSpPr>
          <a:xfrm>
            <a:off x="1153906" y="5029442"/>
            <a:ext cx="377369" cy="345704"/>
            <a:chOff x="1138594" y="4374230"/>
            <a:chExt cx="377369" cy="345704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E5D9A9A4-D2EF-4411-99B8-F4BE34882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904" y="4439443"/>
              <a:ext cx="199059" cy="280491"/>
            </a:xfrm>
            <a:prstGeom prst="rect">
              <a:avLst/>
            </a:prstGeom>
          </p:spPr>
        </p:pic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F024425F-83F1-4167-AF36-C379DDA8B142}"/>
                </a:ext>
              </a:extLst>
            </p:cNvPr>
            <p:cNvGrpSpPr/>
            <p:nvPr/>
          </p:nvGrpSpPr>
          <p:grpSpPr>
            <a:xfrm>
              <a:off x="1138594" y="4374230"/>
              <a:ext cx="240772" cy="215444"/>
              <a:chOff x="567226" y="3869102"/>
              <a:chExt cx="240772" cy="215444"/>
            </a:xfrm>
          </p:grpSpPr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375F44B9-D770-4556-B2F8-12D0DC88078E}"/>
                  </a:ext>
                </a:extLst>
              </p:cNvPr>
              <p:cNvSpPr/>
              <p:nvPr/>
            </p:nvSpPr>
            <p:spPr>
              <a:xfrm>
                <a:off x="598608" y="3891297"/>
                <a:ext cx="178009" cy="1780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ACCB272-F711-4682-9FB1-7821C68B426B}"/>
                  </a:ext>
                </a:extLst>
              </p:cNvPr>
              <p:cNvSpPr txBox="1"/>
              <p:nvPr/>
            </p:nvSpPr>
            <p:spPr>
              <a:xfrm>
                <a:off x="567226" y="3869102"/>
                <a:ext cx="24077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6</a:t>
                </a: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1827310-163F-4722-A510-36CA66B90C1A}"/>
              </a:ext>
            </a:extLst>
          </p:cNvPr>
          <p:cNvGrpSpPr/>
          <p:nvPr/>
        </p:nvGrpSpPr>
        <p:grpSpPr>
          <a:xfrm>
            <a:off x="1132088" y="5744896"/>
            <a:ext cx="240772" cy="215444"/>
            <a:chOff x="8265800" y="2690844"/>
            <a:chExt cx="240772" cy="215444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C8739B09-E890-4F59-8A12-B2DCA1D47838}"/>
                </a:ext>
              </a:extLst>
            </p:cNvPr>
            <p:cNvSpPr/>
            <p:nvPr/>
          </p:nvSpPr>
          <p:spPr>
            <a:xfrm>
              <a:off x="8297182" y="2713039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9F8432E-CAA4-4FA2-8BDB-D682F488B349}"/>
                </a:ext>
              </a:extLst>
            </p:cNvPr>
            <p:cNvSpPr txBox="1"/>
            <p:nvPr/>
          </p:nvSpPr>
          <p:spPr>
            <a:xfrm>
              <a:off x="8265800" y="269084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8</a:t>
              </a: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A6C7EB3-CCC4-48F6-B275-042902AF793B}"/>
              </a:ext>
            </a:extLst>
          </p:cNvPr>
          <p:cNvGrpSpPr/>
          <p:nvPr/>
        </p:nvGrpSpPr>
        <p:grpSpPr>
          <a:xfrm>
            <a:off x="5086072" y="4631875"/>
            <a:ext cx="240772" cy="215444"/>
            <a:chOff x="567226" y="3869102"/>
            <a:chExt cx="240772" cy="215444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F3F8943-673A-4BF7-94A7-042AA861A27F}"/>
                </a:ext>
              </a:extLst>
            </p:cNvPr>
            <p:cNvSpPr/>
            <p:nvPr/>
          </p:nvSpPr>
          <p:spPr>
            <a:xfrm>
              <a:off x="598608" y="3891297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42D0506-D41F-47FE-A883-49C25E3391F7}"/>
                </a:ext>
              </a:extLst>
            </p:cNvPr>
            <p:cNvSpPr txBox="1"/>
            <p:nvPr/>
          </p:nvSpPr>
          <p:spPr>
            <a:xfrm>
              <a:off x="567226" y="3869102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7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C708BCA9-8BC3-4CB4-B5E7-79702CCD0C69}"/>
              </a:ext>
            </a:extLst>
          </p:cNvPr>
          <p:cNvGrpSpPr/>
          <p:nvPr/>
        </p:nvGrpSpPr>
        <p:grpSpPr>
          <a:xfrm>
            <a:off x="1083386" y="3300999"/>
            <a:ext cx="296877" cy="215444"/>
            <a:chOff x="539174" y="3869102"/>
            <a:chExt cx="296877" cy="215444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8D9F5F9-0487-494B-97AE-C8F309178169}"/>
                </a:ext>
              </a:extLst>
            </p:cNvPr>
            <p:cNvSpPr/>
            <p:nvPr/>
          </p:nvSpPr>
          <p:spPr>
            <a:xfrm>
              <a:off x="598608" y="3891297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DE78B92-215D-46A0-A106-E961D9CFC207}"/>
                </a:ext>
              </a:extLst>
            </p:cNvPr>
            <p:cNvSpPr txBox="1"/>
            <p:nvPr/>
          </p:nvSpPr>
          <p:spPr>
            <a:xfrm>
              <a:off x="539174" y="3869102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11</a:t>
              </a: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5A47BA8-A1D0-4451-8EC6-7583CC0CF39B}"/>
              </a:ext>
            </a:extLst>
          </p:cNvPr>
          <p:cNvGrpSpPr/>
          <p:nvPr/>
        </p:nvGrpSpPr>
        <p:grpSpPr>
          <a:xfrm>
            <a:off x="3734895" y="5714086"/>
            <a:ext cx="240772" cy="215444"/>
            <a:chOff x="8265800" y="2690844"/>
            <a:chExt cx="240772" cy="215444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D4E511A9-4804-4BD6-A3BC-9C93C0E2E070}"/>
                </a:ext>
              </a:extLst>
            </p:cNvPr>
            <p:cNvSpPr/>
            <p:nvPr/>
          </p:nvSpPr>
          <p:spPr>
            <a:xfrm>
              <a:off x="8297182" y="2713039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F3A01AA-678C-4E91-B550-C845599D1D89}"/>
                </a:ext>
              </a:extLst>
            </p:cNvPr>
            <p:cNvSpPr txBox="1"/>
            <p:nvPr/>
          </p:nvSpPr>
          <p:spPr>
            <a:xfrm>
              <a:off x="8265800" y="269084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9</a:t>
              </a: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EE5704D-DCAB-4153-90EA-265A257EDEB4}"/>
              </a:ext>
            </a:extLst>
          </p:cNvPr>
          <p:cNvGrpSpPr/>
          <p:nvPr/>
        </p:nvGrpSpPr>
        <p:grpSpPr>
          <a:xfrm>
            <a:off x="4154705" y="3228846"/>
            <a:ext cx="296877" cy="215444"/>
            <a:chOff x="8237748" y="2690844"/>
            <a:chExt cx="296877" cy="215444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7351847-61A8-41B8-8CC0-5CBCDF280219}"/>
                </a:ext>
              </a:extLst>
            </p:cNvPr>
            <p:cNvSpPr/>
            <p:nvPr/>
          </p:nvSpPr>
          <p:spPr>
            <a:xfrm>
              <a:off x="8297182" y="2713039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EB31804-EB81-484D-910E-202B48D05596}"/>
                </a:ext>
              </a:extLst>
            </p:cNvPr>
            <p:cNvSpPr txBox="1"/>
            <p:nvPr/>
          </p:nvSpPr>
          <p:spPr>
            <a:xfrm>
              <a:off x="8237748" y="2690844"/>
              <a:ext cx="2968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10</a:t>
              </a: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A48F5193-B0D7-4ABA-A301-7EC3264E2171}"/>
              </a:ext>
            </a:extLst>
          </p:cNvPr>
          <p:cNvGrpSpPr/>
          <p:nvPr/>
        </p:nvGrpSpPr>
        <p:grpSpPr>
          <a:xfrm>
            <a:off x="1075983" y="5235697"/>
            <a:ext cx="296877" cy="215444"/>
            <a:chOff x="539174" y="3869102"/>
            <a:chExt cx="296877" cy="215444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C3686DF1-5CA0-4B18-A785-20008CF89049}"/>
                </a:ext>
              </a:extLst>
            </p:cNvPr>
            <p:cNvSpPr/>
            <p:nvPr/>
          </p:nvSpPr>
          <p:spPr>
            <a:xfrm>
              <a:off x="598608" y="3891297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96747EE-53BC-4DE2-ABCA-CE2484B50839}"/>
                </a:ext>
              </a:extLst>
            </p:cNvPr>
            <p:cNvSpPr txBox="1"/>
            <p:nvPr/>
          </p:nvSpPr>
          <p:spPr>
            <a:xfrm>
              <a:off x="539174" y="3869102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12</a:t>
              </a: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AD4F0480-FC78-4CCE-9AA9-9040BFB0C939}"/>
              </a:ext>
            </a:extLst>
          </p:cNvPr>
          <p:cNvGrpSpPr/>
          <p:nvPr/>
        </p:nvGrpSpPr>
        <p:grpSpPr>
          <a:xfrm>
            <a:off x="4222207" y="4639384"/>
            <a:ext cx="296877" cy="215444"/>
            <a:chOff x="539174" y="3869102"/>
            <a:chExt cx="296877" cy="215444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B30650E0-693A-4924-8BCF-A72AF5EED6D2}"/>
                </a:ext>
              </a:extLst>
            </p:cNvPr>
            <p:cNvSpPr/>
            <p:nvPr/>
          </p:nvSpPr>
          <p:spPr>
            <a:xfrm>
              <a:off x="598608" y="3891297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BA9CD8F-32AC-4234-810B-88CD8A87F90E}"/>
                </a:ext>
              </a:extLst>
            </p:cNvPr>
            <p:cNvSpPr txBox="1"/>
            <p:nvPr/>
          </p:nvSpPr>
          <p:spPr>
            <a:xfrm>
              <a:off x="539174" y="3869102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13</a:t>
              </a: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8839CEB2-12C2-455C-BCB1-8F5B4FFA5BEB}"/>
              </a:ext>
            </a:extLst>
          </p:cNvPr>
          <p:cNvGrpSpPr/>
          <p:nvPr/>
        </p:nvGrpSpPr>
        <p:grpSpPr>
          <a:xfrm>
            <a:off x="1531748" y="3099864"/>
            <a:ext cx="296877" cy="215444"/>
            <a:chOff x="8488487" y="4266508"/>
            <a:chExt cx="296877" cy="215444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06BB3D54-5036-47DC-B9A7-533A509E1BE5}"/>
                </a:ext>
              </a:extLst>
            </p:cNvPr>
            <p:cNvSpPr/>
            <p:nvPr/>
          </p:nvSpPr>
          <p:spPr>
            <a:xfrm>
              <a:off x="8547922" y="4294421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65300A2-F8AC-4C8C-8D6F-E1D621165C33}"/>
                </a:ext>
              </a:extLst>
            </p:cNvPr>
            <p:cNvSpPr txBox="1"/>
            <p:nvPr/>
          </p:nvSpPr>
          <p:spPr>
            <a:xfrm>
              <a:off x="8488487" y="4266508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14</a:t>
              </a: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567DF51E-C366-4645-ABDD-7ACB6B171EAD}"/>
              </a:ext>
            </a:extLst>
          </p:cNvPr>
          <p:cNvGrpSpPr/>
          <p:nvPr/>
        </p:nvGrpSpPr>
        <p:grpSpPr>
          <a:xfrm>
            <a:off x="3962764" y="4379760"/>
            <a:ext cx="296877" cy="215444"/>
            <a:chOff x="8488487" y="4266508"/>
            <a:chExt cx="296877" cy="215444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48B0E85C-0AD6-4D93-A3DA-6751DFAA293A}"/>
                </a:ext>
              </a:extLst>
            </p:cNvPr>
            <p:cNvSpPr/>
            <p:nvPr/>
          </p:nvSpPr>
          <p:spPr>
            <a:xfrm>
              <a:off x="8547922" y="4294421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92F01CE-A78C-49B7-9314-7D24024F028A}"/>
                </a:ext>
              </a:extLst>
            </p:cNvPr>
            <p:cNvSpPr txBox="1"/>
            <p:nvPr/>
          </p:nvSpPr>
          <p:spPr>
            <a:xfrm>
              <a:off x="8488487" y="4266508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15</a:t>
              </a: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21F14438-0430-4197-9B08-60E1255627E4}"/>
              </a:ext>
            </a:extLst>
          </p:cNvPr>
          <p:cNvGrpSpPr/>
          <p:nvPr/>
        </p:nvGrpSpPr>
        <p:grpSpPr>
          <a:xfrm>
            <a:off x="5307730" y="3109059"/>
            <a:ext cx="296877" cy="215444"/>
            <a:chOff x="8488487" y="4266508"/>
            <a:chExt cx="296877" cy="215444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7A22A073-720F-4DBD-BE83-460714336BC9}"/>
                </a:ext>
              </a:extLst>
            </p:cNvPr>
            <p:cNvSpPr/>
            <p:nvPr/>
          </p:nvSpPr>
          <p:spPr>
            <a:xfrm>
              <a:off x="8547922" y="4294421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E16C537-A4C5-4604-BB33-E1273A42F766}"/>
                </a:ext>
              </a:extLst>
            </p:cNvPr>
            <p:cNvSpPr txBox="1"/>
            <p:nvPr/>
          </p:nvSpPr>
          <p:spPr>
            <a:xfrm>
              <a:off x="8488487" y="4266508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16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993C89F-A860-43F7-856E-48D92FC757D9}"/>
              </a:ext>
            </a:extLst>
          </p:cNvPr>
          <p:cNvGrpSpPr/>
          <p:nvPr/>
        </p:nvGrpSpPr>
        <p:grpSpPr>
          <a:xfrm>
            <a:off x="6827624" y="4589916"/>
            <a:ext cx="296877" cy="215444"/>
            <a:chOff x="8486187" y="4269624"/>
            <a:chExt cx="296877" cy="215444"/>
          </a:xfrm>
        </p:grpSpPr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A58FCC5D-5369-4F15-9CB0-A168DEE08196}"/>
                </a:ext>
              </a:extLst>
            </p:cNvPr>
            <p:cNvSpPr/>
            <p:nvPr/>
          </p:nvSpPr>
          <p:spPr>
            <a:xfrm>
              <a:off x="8547922" y="4294421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CE7BC09-0422-4263-B823-E8E3BD91784E}"/>
                </a:ext>
              </a:extLst>
            </p:cNvPr>
            <p:cNvSpPr txBox="1"/>
            <p:nvPr/>
          </p:nvSpPr>
          <p:spPr>
            <a:xfrm>
              <a:off x="8486187" y="4269624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17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22C75CA-1F0B-486A-865A-58D923AB34AF}"/>
              </a:ext>
            </a:extLst>
          </p:cNvPr>
          <p:cNvGrpSpPr/>
          <p:nvPr/>
        </p:nvGrpSpPr>
        <p:grpSpPr>
          <a:xfrm>
            <a:off x="1148857" y="3135911"/>
            <a:ext cx="404423" cy="345704"/>
            <a:chOff x="341144" y="3408721"/>
            <a:chExt cx="404423" cy="345704"/>
          </a:xfrm>
        </p:grpSpPr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CB2C5A7C-CE47-48C6-9B91-B9E677CD8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508" y="3473934"/>
              <a:ext cx="199059" cy="28049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93E7A2CA-9AF1-42EF-AD89-28517CCE064D}"/>
                </a:ext>
              </a:extLst>
            </p:cNvPr>
            <p:cNvSpPr/>
            <p:nvPr/>
          </p:nvSpPr>
          <p:spPr>
            <a:xfrm>
              <a:off x="399580" y="3430916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217D791-718F-42AF-997E-50A7230ECAF8}"/>
                </a:ext>
              </a:extLst>
            </p:cNvPr>
            <p:cNvSpPr txBox="1"/>
            <p:nvPr/>
          </p:nvSpPr>
          <p:spPr>
            <a:xfrm>
              <a:off x="341144" y="3408721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18</a:t>
              </a:r>
            </a:p>
          </p:txBody>
        </p:sp>
      </p:grpSp>
      <p:graphicFrame>
        <p:nvGraphicFramePr>
          <p:cNvPr id="149" name="표 148">
            <a:extLst>
              <a:ext uri="{FF2B5EF4-FFF2-40B4-BE49-F238E27FC236}">
                <a16:creationId xmlns:a16="http://schemas.microsoft.com/office/drawing/2014/main" id="{40D81FBF-B3E7-4277-99D6-44B16F537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75323"/>
              </p:ext>
            </p:extLst>
          </p:nvPr>
        </p:nvGraphicFramePr>
        <p:xfrm>
          <a:off x="9462781" y="747506"/>
          <a:ext cx="2553050" cy="3855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17611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목표지점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210049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파란색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533374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파란색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20930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마법진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582818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마법진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97915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마법진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515055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파란색 </a:t>
                      </a:r>
                      <a:r>
                        <a:rPr lang="ko-KR" altLang="en-US" sz="700" dirty="0" err="1"/>
                        <a:t>마법진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124163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파란색 대포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12114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파란색 대포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416539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69886"/>
                  </a:ext>
                </a:extLst>
              </a:tr>
              <a:tr h="19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55463"/>
                  </a:ext>
                </a:extLst>
              </a:tr>
              <a:tr h="19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625924"/>
                  </a:ext>
                </a:extLst>
              </a:tr>
              <a:tr h="19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포탑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77594"/>
                  </a:ext>
                </a:extLst>
              </a:tr>
              <a:tr h="19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대포마나스톤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47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69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8B345B60-622B-4149-82F3-C8221ADD1E25}"/>
              </a:ext>
            </a:extLst>
          </p:cNvPr>
          <p:cNvSpPr/>
          <p:nvPr/>
        </p:nvSpPr>
        <p:spPr>
          <a:xfrm>
            <a:off x="6988013" y="4804658"/>
            <a:ext cx="232852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429981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/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박상민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893082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B1CB81EC-60BB-4DD6-8083-AF5D2724AA6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33" y="3390611"/>
            <a:ext cx="415324" cy="212197"/>
          </a:xfrm>
          <a:prstGeom prst="rect">
            <a:avLst/>
          </a:prstGeom>
        </p:spPr>
      </p:pic>
      <p:sp>
        <p:nvSpPr>
          <p:cNvPr id="8" name="웃는 얼굴 7">
            <a:extLst>
              <a:ext uri="{FF2B5EF4-FFF2-40B4-BE49-F238E27FC236}">
                <a16:creationId xmlns:a16="http://schemas.microsoft.com/office/drawing/2014/main" id="{795D3185-F2EF-41E7-92E1-FF9654A54E26}"/>
              </a:ext>
            </a:extLst>
          </p:cNvPr>
          <p:cNvSpPr/>
          <p:nvPr/>
        </p:nvSpPr>
        <p:spPr>
          <a:xfrm>
            <a:off x="2639977" y="2067820"/>
            <a:ext cx="237221" cy="23722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81DCDB-12D6-41AE-9339-639D2700AF44}"/>
              </a:ext>
            </a:extLst>
          </p:cNvPr>
          <p:cNvSpPr/>
          <p:nvPr/>
        </p:nvSpPr>
        <p:spPr>
          <a:xfrm>
            <a:off x="1149292" y="3261989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5D7783-9DDB-4737-9BB1-6D0AE7C5824E}"/>
              </a:ext>
            </a:extLst>
          </p:cNvPr>
          <p:cNvSpPr/>
          <p:nvPr/>
        </p:nvSpPr>
        <p:spPr>
          <a:xfrm rot="5400000">
            <a:off x="3673596" y="3876923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75F91B-52FC-43D0-82A7-FB2FC23B4B66}"/>
              </a:ext>
            </a:extLst>
          </p:cNvPr>
          <p:cNvSpPr/>
          <p:nvPr/>
        </p:nvSpPr>
        <p:spPr>
          <a:xfrm rot="10800000">
            <a:off x="1146050" y="4473866"/>
            <a:ext cx="539695" cy="552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78FFD5D-CFFD-4C3D-B92D-B7F75B24D4C4}"/>
              </a:ext>
            </a:extLst>
          </p:cNvPr>
          <p:cNvSpPr/>
          <p:nvPr/>
        </p:nvSpPr>
        <p:spPr>
          <a:xfrm rot="6188846">
            <a:off x="1455281" y="4654119"/>
            <a:ext cx="41735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12CBAE-D337-4ABC-89E6-F0A15B8D0A93}"/>
              </a:ext>
            </a:extLst>
          </p:cNvPr>
          <p:cNvSpPr/>
          <p:nvPr/>
        </p:nvSpPr>
        <p:spPr>
          <a:xfrm rot="10800000">
            <a:off x="1146049" y="4839134"/>
            <a:ext cx="465988" cy="470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BB02595-0217-4C0F-A15D-0DA1473F8C14}"/>
              </a:ext>
            </a:extLst>
          </p:cNvPr>
          <p:cNvSpPr/>
          <p:nvPr/>
        </p:nvSpPr>
        <p:spPr>
          <a:xfrm rot="5400000">
            <a:off x="1624942" y="4558444"/>
            <a:ext cx="2042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46B0BFB-52B8-4706-B3BA-E2DC53784DD8}"/>
              </a:ext>
            </a:extLst>
          </p:cNvPr>
          <p:cNvSpPr/>
          <p:nvPr/>
        </p:nvSpPr>
        <p:spPr>
          <a:xfrm rot="6188846">
            <a:off x="1473758" y="4836752"/>
            <a:ext cx="41735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A532C3-E726-4F13-8563-0B82142E9C3D}"/>
              </a:ext>
            </a:extLst>
          </p:cNvPr>
          <p:cNvSpPr/>
          <p:nvPr/>
        </p:nvSpPr>
        <p:spPr>
          <a:xfrm rot="5400000">
            <a:off x="1510619" y="4939581"/>
            <a:ext cx="2042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1599F5-26CB-4E85-9D54-6B838803ACD0}"/>
              </a:ext>
            </a:extLst>
          </p:cNvPr>
          <p:cNvSpPr/>
          <p:nvPr/>
        </p:nvSpPr>
        <p:spPr>
          <a:xfrm rot="10800000">
            <a:off x="1144733" y="5016656"/>
            <a:ext cx="490886" cy="6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C50633-3884-45C9-A8DD-309EFBA8E315}"/>
              </a:ext>
            </a:extLst>
          </p:cNvPr>
          <p:cNvSpPr/>
          <p:nvPr/>
        </p:nvSpPr>
        <p:spPr>
          <a:xfrm rot="5400000">
            <a:off x="3788036" y="5562140"/>
            <a:ext cx="1002502" cy="498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3B92183-6677-4B70-AB29-784857C093E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19" y="5846999"/>
            <a:ext cx="415324" cy="212197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9A8DA3E-205A-4A90-9878-7370E63768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25" y="5824641"/>
            <a:ext cx="415324" cy="212197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880269-DDE8-42B4-90E0-E91BDD593BCD}"/>
              </a:ext>
            </a:extLst>
          </p:cNvPr>
          <p:cNvSpPr/>
          <p:nvPr/>
        </p:nvSpPr>
        <p:spPr>
          <a:xfrm>
            <a:off x="1765732" y="3226629"/>
            <a:ext cx="700413" cy="1182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80BC81-79B5-46EE-9B30-6207B7630A1B}"/>
              </a:ext>
            </a:extLst>
          </p:cNvPr>
          <p:cNvSpPr/>
          <p:nvPr/>
        </p:nvSpPr>
        <p:spPr>
          <a:xfrm>
            <a:off x="3090687" y="3256432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6B60E6-9B4E-47A0-A8B2-19931F633790}"/>
              </a:ext>
            </a:extLst>
          </p:cNvPr>
          <p:cNvSpPr/>
          <p:nvPr/>
        </p:nvSpPr>
        <p:spPr>
          <a:xfrm>
            <a:off x="1146227" y="6073627"/>
            <a:ext cx="3185442" cy="46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FDA515C-E03E-4FA9-98F4-AB3745A26FC7}"/>
              </a:ext>
            </a:extLst>
          </p:cNvPr>
          <p:cNvSpPr/>
          <p:nvPr/>
        </p:nvSpPr>
        <p:spPr>
          <a:xfrm rot="5400000">
            <a:off x="557016" y="3876923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3899A44-344F-4146-BE7A-B3E38C23861B}"/>
              </a:ext>
            </a:extLst>
          </p:cNvPr>
          <p:cNvSpPr/>
          <p:nvPr/>
        </p:nvSpPr>
        <p:spPr>
          <a:xfrm rot="5400000">
            <a:off x="553579" y="5444263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0A20259F-75F5-412F-9F7F-D8C1D9A2BB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25" y="5323507"/>
            <a:ext cx="415324" cy="212197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FE8BBD4-EC1E-4751-8FD0-11642AAC39B9}"/>
              </a:ext>
            </a:extLst>
          </p:cNvPr>
          <p:cNvGrpSpPr/>
          <p:nvPr/>
        </p:nvGrpSpPr>
        <p:grpSpPr>
          <a:xfrm>
            <a:off x="1334704" y="5085800"/>
            <a:ext cx="209566" cy="220830"/>
            <a:chOff x="3849050" y="2387513"/>
            <a:chExt cx="259415" cy="273358"/>
          </a:xfrm>
        </p:grpSpPr>
        <p:sp>
          <p:nvSpPr>
            <p:cNvPr id="18" name="순서도: 지연 17">
              <a:extLst>
                <a:ext uri="{FF2B5EF4-FFF2-40B4-BE49-F238E27FC236}">
                  <a16:creationId xmlns:a16="http://schemas.microsoft.com/office/drawing/2014/main" id="{CAFA2816-E407-4055-A2C6-ABF6C533A07F}"/>
                </a:ext>
              </a:extLst>
            </p:cNvPr>
            <p:cNvSpPr/>
            <p:nvPr/>
          </p:nvSpPr>
          <p:spPr>
            <a:xfrm rot="5400000">
              <a:off x="3879228" y="2461812"/>
              <a:ext cx="199059" cy="199059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수행의 시작/종료 20">
              <a:extLst>
                <a:ext uri="{FF2B5EF4-FFF2-40B4-BE49-F238E27FC236}">
                  <a16:creationId xmlns:a16="http://schemas.microsoft.com/office/drawing/2014/main" id="{A7812CC5-58AC-47EE-8223-1F80CCE754B8}"/>
                </a:ext>
              </a:extLst>
            </p:cNvPr>
            <p:cNvSpPr/>
            <p:nvPr/>
          </p:nvSpPr>
          <p:spPr>
            <a:xfrm>
              <a:off x="3849050" y="2387513"/>
              <a:ext cx="259415" cy="4571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CC5DB5B-3289-466B-908C-B5F51DEAE410}"/>
              </a:ext>
            </a:extLst>
          </p:cNvPr>
          <p:cNvCxnSpPr>
            <a:cxnSpLocks/>
            <a:stCxn id="18" idx="3"/>
            <a:endCxn id="49" idx="2"/>
          </p:cNvCxnSpPr>
          <p:nvPr/>
        </p:nvCxnSpPr>
        <p:spPr>
          <a:xfrm>
            <a:off x="1439487" y="5306630"/>
            <a:ext cx="0" cy="2290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60470CC-41CF-4A4A-8B29-1CFEAB4C9EF8}"/>
              </a:ext>
            </a:extLst>
          </p:cNvPr>
          <p:cNvSpPr/>
          <p:nvPr/>
        </p:nvSpPr>
        <p:spPr>
          <a:xfrm rot="5400000">
            <a:off x="3935742" y="4736485"/>
            <a:ext cx="700413" cy="1182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7C9064B-57E5-48DF-BDA1-11CA6BCB4886}"/>
              </a:ext>
            </a:extLst>
          </p:cNvPr>
          <p:cNvSpPr/>
          <p:nvPr/>
        </p:nvSpPr>
        <p:spPr>
          <a:xfrm>
            <a:off x="4273492" y="3261989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3144C4-94AA-4613-AD5B-97AE884BC7CA}"/>
              </a:ext>
            </a:extLst>
          </p:cNvPr>
          <p:cNvSpPr/>
          <p:nvPr/>
        </p:nvSpPr>
        <p:spPr>
          <a:xfrm>
            <a:off x="5514474" y="3226629"/>
            <a:ext cx="700413" cy="1182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6B75E8E-2D4D-412B-9CAF-E35E7B819AD1}"/>
              </a:ext>
            </a:extLst>
          </p:cNvPr>
          <p:cNvSpPr/>
          <p:nvPr/>
        </p:nvSpPr>
        <p:spPr>
          <a:xfrm>
            <a:off x="6214887" y="3256432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3B9A6FD-88E7-4F4B-A8FF-16919035D6F7}"/>
              </a:ext>
            </a:extLst>
          </p:cNvPr>
          <p:cNvSpPr/>
          <p:nvPr/>
        </p:nvSpPr>
        <p:spPr>
          <a:xfrm rot="5400000">
            <a:off x="6021746" y="4660593"/>
            <a:ext cx="280832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67E8794-68F1-4ED7-BA3C-A4964306A13D}"/>
              </a:ext>
            </a:extLst>
          </p:cNvPr>
          <p:cNvSpPr/>
          <p:nvPr/>
        </p:nvSpPr>
        <p:spPr>
          <a:xfrm>
            <a:off x="4270427" y="6073627"/>
            <a:ext cx="3185442" cy="46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AB2343B-7B68-4039-8009-F9EA17055D8E}"/>
              </a:ext>
            </a:extLst>
          </p:cNvPr>
          <p:cNvSpPr/>
          <p:nvPr/>
        </p:nvSpPr>
        <p:spPr>
          <a:xfrm rot="5400000">
            <a:off x="2882877" y="2663439"/>
            <a:ext cx="280832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8C9749E-5AF1-4C5F-90F2-9A220D0586A9}"/>
              </a:ext>
            </a:extLst>
          </p:cNvPr>
          <p:cNvSpPr/>
          <p:nvPr/>
        </p:nvSpPr>
        <p:spPr>
          <a:xfrm rot="5400000">
            <a:off x="-226707" y="2685982"/>
            <a:ext cx="280832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04BAF9-91C4-4319-AC8E-27ACD40CBD37}"/>
              </a:ext>
            </a:extLst>
          </p:cNvPr>
          <p:cNvSpPr/>
          <p:nvPr/>
        </p:nvSpPr>
        <p:spPr>
          <a:xfrm>
            <a:off x="1146227" y="1273027"/>
            <a:ext cx="3185442" cy="46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지연 63">
            <a:extLst>
              <a:ext uri="{FF2B5EF4-FFF2-40B4-BE49-F238E27FC236}">
                <a16:creationId xmlns:a16="http://schemas.microsoft.com/office/drawing/2014/main" id="{E8AE70D2-C574-4E51-B8FC-91DAAED387F0}"/>
              </a:ext>
            </a:extLst>
          </p:cNvPr>
          <p:cNvSpPr/>
          <p:nvPr/>
        </p:nvSpPr>
        <p:spPr>
          <a:xfrm rot="16200000">
            <a:off x="7052006" y="4729898"/>
            <a:ext cx="234844" cy="234844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B888B78-B5A1-4341-9602-9B0EF04A9075}"/>
              </a:ext>
            </a:extLst>
          </p:cNvPr>
          <p:cNvSpPr/>
          <p:nvPr/>
        </p:nvSpPr>
        <p:spPr>
          <a:xfrm>
            <a:off x="5459058" y="4802599"/>
            <a:ext cx="152895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10B5550B-F797-452B-BA2B-5B09FA63DCA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39" y1="80645" x2="43939" y2="80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43" y="4676664"/>
            <a:ext cx="199059" cy="28049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1DD4E24A-8C35-4855-A4E5-433A7B8E58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648" y="4719934"/>
            <a:ext cx="415324" cy="212197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24720056-0683-47D9-8A4A-D2B11AC354FA}"/>
              </a:ext>
            </a:extLst>
          </p:cNvPr>
          <p:cNvGrpSpPr/>
          <p:nvPr/>
        </p:nvGrpSpPr>
        <p:grpSpPr>
          <a:xfrm rot="10800000">
            <a:off x="6700553" y="3367923"/>
            <a:ext cx="209566" cy="220830"/>
            <a:chOff x="3849050" y="2387513"/>
            <a:chExt cx="259415" cy="273358"/>
          </a:xfrm>
        </p:grpSpPr>
        <p:sp>
          <p:nvSpPr>
            <p:cNvPr id="71" name="순서도: 지연 70">
              <a:extLst>
                <a:ext uri="{FF2B5EF4-FFF2-40B4-BE49-F238E27FC236}">
                  <a16:creationId xmlns:a16="http://schemas.microsoft.com/office/drawing/2014/main" id="{C2562B80-80E6-4BAF-A1A6-C77D087BAA82}"/>
                </a:ext>
              </a:extLst>
            </p:cNvPr>
            <p:cNvSpPr/>
            <p:nvPr/>
          </p:nvSpPr>
          <p:spPr>
            <a:xfrm rot="5400000">
              <a:off x="3879228" y="2461812"/>
              <a:ext cx="199059" cy="199059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순서도: 수행의 시작/종료 71">
              <a:extLst>
                <a:ext uri="{FF2B5EF4-FFF2-40B4-BE49-F238E27FC236}">
                  <a16:creationId xmlns:a16="http://schemas.microsoft.com/office/drawing/2014/main" id="{BBDE1984-A476-4A89-9004-C3A1A8EE3AC3}"/>
                </a:ext>
              </a:extLst>
            </p:cNvPr>
            <p:cNvSpPr/>
            <p:nvPr/>
          </p:nvSpPr>
          <p:spPr>
            <a:xfrm>
              <a:off x="3849050" y="2387513"/>
              <a:ext cx="259415" cy="4571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AD240B2-2438-4A3E-B01D-BFF8D924352C}"/>
              </a:ext>
            </a:extLst>
          </p:cNvPr>
          <p:cNvSpPr/>
          <p:nvPr/>
        </p:nvSpPr>
        <p:spPr>
          <a:xfrm rot="10800000">
            <a:off x="4276779" y="5394075"/>
            <a:ext cx="539695" cy="552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192C9E6-462D-4025-BBD1-39682A64624F}"/>
              </a:ext>
            </a:extLst>
          </p:cNvPr>
          <p:cNvSpPr/>
          <p:nvPr/>
        </p:nvSpPr>
        <p:spPr>
          <a:xfrm rot="6188846">
            <a:off x="4586010" y="5574328"/>
            <a:ext cx="41735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6E0C60C-9462-4133-AE8A-D5881E1A0853}"/>
              </a:ext>
            </a:extLst>
          </p:cNvPr>
          <p:cNvSpPr/>
          <p:nvPr/>
        </p:nvSpPr>
        <p:spPr>
          <a:xfrm rot="10800000">
            <a:off x="4276778" y="5759343"/>
            <a:ext cx="465988" cy="470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A49633E-5E2D-45FC-9BD2-C50B4361E618}"/>
              </a:ext>
            </a:extLst>
          </p:cNvPr>
          <p:cNvSpPr/>
          <p:nvPr/>
        </p:nvSpPr>
        <p:spPr>
          <a:xfrm rot="5400000">
            <a:off x="4755671" y="5478653"/>
            <a:ext cx="2042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8972FE3-BF43-4DBC-A6BC-D7749D4EFBAC}"/>
              </a:ext>
            </a:extLst>
          </p:cNvPr>
          <p:cNvSpPr/>
          <p:nvPr/>
        </p:nvSpPr>
        <p:spPr>
          <a:xfrm rot="6188846">
            <a:off x="4604487" y="5756961"/>
            <a:ext cx="41735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32629B8-F409-4487-AEBA-4DC21A02428D}"/>
              </a:ext>
            </a:extLst>
          </p:cNvPr>
          <p:cNvSpPr/>
          <p:nvPr/>
        </p:nvSpPr>
        <p:spPr>
          <a:xfrm rot="10800000">
            <a:off x="4275462" y="5936865"/>
            <a:ext cx="490886" cy="6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5D39130-0EDB-40F3-99A6-D70EC8EE7693}"/>
              </a:ext>
            </a:extLst>
          </p:cNvPr>
          <p:cNvSpPr/>
          <p:nvPr/>
        </p:nvSpPr>
        <p:spPr>
          <a:xfrm rot="5400000">
            <a:off x="4635236" y="5846644"/>
            <a:ext cx="2042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0E01A847-208E-458C-A090-C9F98796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39" y1="80645" x2="43939" y2="80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178" y="5375146"/>
            <a:ext cx="199059" cy="280491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389B1104-1C16-4196-BD6E-86C9DDABEC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84" y="3332195"/>
            <a:ext cx="415324" cy="212197"/>
          </a:xfrm>
          <a:prstGeom prst="rect">
            <a:avLst/>
          </a:prstGeom>
        </p:spPr>
      </p:pic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9CEAF58-3287-4A9B-80EE-E14A45F5BAB8}"/>
              </a:ext>
            </a:extLst>
          </p:cNvPr>
          <p:cNvCxnSpPr>
            <a:cxnSpLocks/>
            <a:stCxn id="71" idx="3"/>
            <a:endCxn id="68" idx="0"/>
          </p:cNvCxnSpPr>
          <p:nvPr/>
        </p:nvCxnSpPr>
        <p:spPr>
          <a:xfrm flipH="1">
            <a:off x="4576310" y="3367923"/>
            <a:ext cx="2229026" cy="135201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70B1BF9-F016-46A4-9078-9E3D6746630A}"/>
              </a:ext>
            </a:extLst>
          </p:cNvPr>
          <p:cNvSpPr/>
          <p:nvPr/>
        </p:nvSpPr>
        <p:spPr>
          <a:xfrm rot="5400000">
            <a:off x="6028161" y="2663977"/>
            <a:ext cx="280832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2D57B03-9C20-4F3F-B699-66F0428BD491}"/>
              </a:ext>
            </a:extLst>
          </p:cNvPr>
          <p:cNvSpPr/>
          <p:nvPr/>
        </p:nvSpPr>
        <p:spPr>
          <a:xfrm>
            <a:off x="4291511" y="1273565"/>
            <a:ext cx="3185442" cy="46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9914CFB-6884-41A0-9E68-8A286B6CD927}"/>
              </a:ext>
            </a:extLst>
          </p:cNvPr>
          <p:cNvGrpSpPr/>
          <p:nvPr/>
        </p:nvGrpSpPr>
        <p:grpSpPr>
          <a:xfrm>
            <a:off x="5567135" y="2605316"/>
            <a:ext cx="402616" cy="341481"/>
            <a:chOff x="5567135" y="2605316"/>
            <a:chExt cx="402616" cy="341481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E7B4167-6090-49B8-A413-C68B068C1383}"/>
                </a:ext>
              </a:extLst>
            </p:cNvPr>
            <p:cNvSpPr/>
            <p:nvPr/>
          </p:nvSpPr>
          <p:spPr>
            <a:xfrm>
              <a:off x="5598517" y="2624034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118B25-CA14-4A79-A543-C7AF569B2C79}"/>
                </a:ext>
              </a:extLst>
            </p:cNvPr>
            <p:cNvSpPr txBox="1"/>
            <p:nvPr/>
          </p:nvSpPr>
          <p:spPr>
            <a:xfrm>
              <a:off x="5567135" y="2605316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D8CA8AC-3A9D-4E78-B5D6-A9215F6C9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692" y="2666306"/>
              <a:ext cx="199059" cy="280491"/>
            </a:xfrm>
            <a:prstGeom prst="rect">
              <a:avLst/>
            </a:prstGeom>
          </p:spPr>
        </p:pic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8CA0C0-A29B-4931-BABC-E15E533FB8C3}"/>
              </a:ext>
            </a:extLst>
          </p:cNvPr>
          <p:cNvGrpSpPr/>
          <p:nvPr/>
        </p:nvGrpSpPr>
        <p:grpSpPr>
          <a:xfrm>
            <a:off x="2459062" y="4267670"/>
            <a:ext cx="400881" cy="342144"/>
            <a:chOff x="2459062" y="2196963"/>
            <a:chExt cx="400881" cy="342144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DCC7C6D-8F42-477D-83D2-CDAAC4183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0884" y="2258616"/>
              <a:ext cx="199059" cy="280491"/>
            </a:xfrm>
            <a:prstGeom prst="rect">
              <a:avLst/>
            </a:prstGeom>
          </p:spPr>
        </p:pic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8CC29BBB-7ADA-429C-8C27-3F5500483227}"/>
                </a:ext>
              </a:extLst>
            </p:cNvPr>
            <p:cNvGrpSpPr/>
            <p:nvPr/>
          </p:nvGrpSpPr>
          <p:grpSpPr>
            <a:xfrm>
              <a:off x="2459062" y="2196963"/>
              <a:ext cx="240772" cy="215444"/>
              <a:chOff x="8265800" y="2690844"/>
              <a:chExt cx="240772" cy="215444"/>
            </a:xfrm>
          </p:grpSpPr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FC68C1DD-E02C-4F2A-AEFD-9F9D9BE99006}"/>
                  </a:ext>
                </a:extLst>
              </p:cNvPr>
              <p:cNvSpPr/>
              <p:nvPr/>
            </p:nvSpPr>
            <p:spPr>
              <a:xfrm>
                <a:off x="8297182" y="2713039"/>
                <a:ext cx="178009" cy="1780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116E1D6-5BAD-4F5F-9187-0EF85F95E5E6}"/>
                  </a:ext>
                </a:extLst>
              </p:cNvPr>
              <p:cNvSpPr txBox="1"/>
              <p:nvPr/>
            </p:nvSpPr>
            <p:spPr>
              <a:xfrm>
                <a:off x="8265800" y="2690844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2</a:t>
                </a:r>
              </a:p>
            </p:txBody>
          </p:sp>
        </p:grp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EAE0B0C-0875-4280-922A-2A3CADA34A47}"/>
              </a:ext>
            </a:extLst>
          </p:cNvPr>
          <p:cNvGrpSpPr/>
          <p:nvPr/>
        </p:nvGrpSpPr>
        <p:grpSpPr>
          <a:xfrm>
            <a:off x="2043424" y="4893997"/>
            <a:ext cx="418283" cy="298214"/>
            <a:chOff x="2171050" y="2585809"/>
            <a:chExt cx="418283" cy="298214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7AB48B39-735D-4ECD-96B8-CD64B8EE1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274" y="2603532"/>
              <a:ext cx="199059" cy="280491"/>
            </a:xfrm>
            <a:prstGeom prst="rect">
              <a:avLst/>
            </a:prstGeom>
          </p:spPr>
        </p:pic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B8ED371A-A207-42EE-821D-F93C3FE36C24}"/>
                </a:ext>
              </a:extLst>
            </p:cNvPr>
            <p:cNvGrpSpPr/>
            <p:nvPr/>
          </p:nvGrpSpPr>
          <p:grpSpPr>
            <a:xfrm>
              <a:off x="2171050" y="2585809"/>
              <a:ext cx="240772" cy="215444"/>
              <a:chOff x="8602635" y="3231429"/>
              <a:chExt cx="240772" cy="215444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CDD45B87-B73B-4930-9068-A20B5020BFCE}"/>
                  </a:ext>
                </a:extLst>
              </p:cNvPr>
              <p:cNvSpPr/>
              <p:nvPr/>
            </p:nvSpPr>
            <p:spPr>
              <a:xfrm>
                <a:off x="8634017" y="3253624"/>
                <a:ext cx="178009" cy="1780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AF01497-F0FD-4FB4-AA41-632F839411D3}"/>
                  </a:ext>
                </a:extLst>
              </p:cNvPr>
              <p:cNvSpPr txBox="1"/>
              <p:nvPr/>
            </p:nvSpPr>
            <p:spPr>
              <a:xfrm>
                <a:off x="8602635" y="3231429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3</a:t>
                </a:r>
              </a:p>
            </p:txBody>
          </p:sp>
        </p:grp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ED6497C-2565-43D1-9DC4-D8DF92089A03}"/>
              </a:ext>
            </a:extLst>
          </p:cNvPr>
          <p:cNvGrpSpPr/>
          <p:nvPr/>
        </p:nvGrpSpPr>
        <p:grpSpPr>
          <a:xfrm>
            <a:off x="2884071" y="4842900"/>
            <a:ext cx="373639" cy="343761"/>
            <a:chOff x="2884071" y="2772193"/>
            <a:chExt cx="373639" cy="343761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9A3D6F45-664A-4DDA-8483-6A39453D2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8651" y="2835463"/>
              <a:ext cx="199059" cy="280491"/>
            </a:xfrm>
            <a:prstGeom prst="rect">
              <a:avLst/>
            </a:prstGeom>
          </p:spPr>
        </p:pic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12E52E3-86D7-4705-BB25-F3B057EE39EC}"/>
                </a:ext>
              </a:extLst>
            </p:cNvPr>
            <p:cNvGrpSpPr/>
            <p:nvPr/>
          </p:nvGrpSpPr>
          <p:grpSpPr>
            <a:xfrm>
              <a:off x="2884071" y="2772193"/>
              <a:ext cx="240772" cy="215444"/>
              <a:chOff x="8774507" y="2150894"/>
              <a:chExt cx="240772" cy="215444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775A8468-5A17-4CB3-A2C3-58090E199B47}"/>
                  </a:ext>
                </a:extLst>
              </p:cNvPr>
              <p:cNvSpPr/>
              <p:nvPr/>
            </p:nvSpPr>
            <p:spPr>
              <a:xfrm>
                <a:off x="8805889" y="2173089"/>
                <a:ext cx="178009" cy="1780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82C3A9F-6838-4473-9F3E-4D66CF65EB61}"/>
                  </a:ext>
                </a:extLst>
              </p:cNvPr>
              <p:cNvSpPr txBox="1"/>
              <p:nvPr/>
            </p:nvSpPr>
            <p:spPr>
              <a:xfrm>
                <a:off x="8774507" y="2150894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4</a:t>
                </a:r>
              </a:p>
            </p:txBody>
          </p:sp>
        </p:grp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76AC91D-F366-4212-9137-009CD7724131}"/>
              </a:ext>
            </a:extLst>
          </p:cNvPr>
          <p:cNvGrpSpPr/>
          <p:nvPr/>
        </p:nvGrpSpPr>
        <p:grpSpPr>
          <a:xfrm>
            <a:off x="4237398" y="5348087"/>
            <a:ext cx="240772" cy="215444"/>
            <a:chOff x="8265800" y="2690844"/>
            <a:chExt cx="240772" cy="215444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80B9231-3DD4-4B8A-9E91-423C8D83E074}"/>
                </a:ext>
              </a:extLst>
            </p:cNvPr>
            <p:cNvSpPr/>
            <p:nvPr/>
          </p:nvSpPr>
          <p:spPr>
            <a:xfrm>
              <a:off x="8297182" y="2713039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CE0BD71-A7B6-4E28-96CD-70D3302D37F7}"/>
                </a:ext>
              </a:extLst>
            </p:cNvPr>
            <p:cNvSpPr txBox="1"/>
            <p:nvPr/>
          </p:nvSpPr>
          <p:spPr>
            <a:xfrm>
              <a:off x="8265800" y="269084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5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EB86A2F-9269-497A-833A-76C4B8952F09}"/>
              </a:ext>
            </a:extLst>
          </p:cNvPr>
          <p:cNvGrpSpPr/>
          <p:nvPr/>
        </p:nvGrpSpPr>
        <p:grpSpPr>
          <a:xfrm>
            <a:off x="1153906" y="5029442"/>
            <a:ext cx="377369" cy="345704"/>
            <a:chOff x="1138594" y="4374230"/>
            <a:chExt cx="377369" cy="345704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E5D9A9A4-D2EF-4411-99B8-F4BE34882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904" y="4439443"/>
              <a:ext cx="199059" cy="280491"/>
            </a:xfrm>
            <a:prstGeom prst="rect">
              <a:avLst/>
            </a:prstGeom>
          </p:spPr>
        </p:pic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F024425F-83F1-4167-AF36-C379DDA8B142}"/>
                </a:ext>
              </a:extLst>
            </p:cNvPr>
            <p:cNvGrpSpPr/>
            <p:nvPr/>
          </p:nvGrpSpPr>
          <p:grpSpPr>
            <a:xfrm>
              <a:off x="1138594" y="4374230"/>
              <a:ext cx="240772" cy="215444"/>
              <a:chOff x="567226" y="3869102"/>
              <a:chExt cx="240772" cy="215444"/>
            </a:xfrm>
          </p:grpSpPr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375F44B9-D770-4556-B2F8-12D0DC88078E}"/>
                  </a:ext>
                </a:extLst>
              </p:cNvPr>
              <p:cNvSpPr/>
              <p:nvPr/>
            </p:nvSpPr>
            <p:spPr>
              <a:xfrm>
                <a:off x="598608" y="3891297"/>
                <a:ext cx="178009" cy="1780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ACCB272-F711-4682-9FB1-7821C68B426B}"/>
                  </a:ext>
                </a:extLst>
              </p:cNvPr>
              <p:cNvSpPr txBox="1"/>
              <p:nvPr/>
            </p:nvSpPr>
            <p:spPr>
              <a:xfrm>
                <a:off x="567226" y="3869102"/>
                <a:ext cx="24077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6</a:t>
                </a: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1827310-163F-4722-A510-36CA66B90C1A}"/>
              </a:ext>
            </a:extLst>
          </p:cNvPr>
          <p:cNvGrpSpPr/>
          <p:nvPr/>
        </p:nvGrpSpPr>
        <p:grpSpPr>
          <a:xfrm>
            <a:off x="1132088" y="5744896"/>
            <a:ext cx="240772" cy="215444"/>
            <a:chOff x="8265800" y="2690844"/>
            <a:chExt cx="240772" cy="215444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C8739B09-E890-4F59-8A12-B2DCA1D47838}"/>
                </a:ext>
              </a:extLst>
            </p:cNvPr>
            <p:cNvSpPr/>
            <p:nvPr/>
          </p:nvSpPr>
          <p:spPr>
            <a:xfrm>
              <a:off x="8297182" y="2713039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9F8432E-CAA4-4FA2-8BDB-D682F488B349}"/>
                </a:ext>
              </a:extLst>
            </p:cNvPr>
            <p:cNvSpPr txBox="1"/>
            <p:nvPr/>
          </p:nvSpPr>
          <p:spPr>
            <a:xfrm>
              <a:off x="8265800" y="269084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8</a:t>
              </a: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A6C7EB3-CCC4-48F6-B275-042902AF793B}"/>
              </a:ext>
            </a:extLst>
          </p:cNvPr>
          <p:cNvGrpSpPr/>
          <p:nvPr/>
        </p:nvGrpSpPr>
        <p:grpSpPr>
          <a:xfrm>
            <a:off x="5086072" y="4631875"/>
            <a:ext cx="240772" cy="215444"/>
            <a:chOff x="567226" y="3869102"/>
            <a:chExt cx="240772" cy="215444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F3F8943-673A-4BF7-94A7-042AA861A27F}"/>
                </a:ext>
              </a:extLst>
            </p:cNvPr>
            <p:cNvSpPr/>
            <p:nvPr/>
          </p:nvSpPr>
          <p:spPr>
            <a:xfrm>
              <a:off x="598608" y="3891297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42D0506-D41F-47FE-A883-49C25E3391F7}"/>
                </a:ext>
              </a:extLst>
            </p:cNvPr>
            <p:cNvSpPr txBox="1"/>
            <p:nvPr/>
          </p:nvSpPr>
          <p:spPr>
            <a:xfrm>
              <a:off x="567226" y="3869102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7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C708BCA9-8BC3-4CB4-B5E7-79702CCD0C69}"/>
              </a:ext>
            </a:extLst>
          </p:cNvPr>
          <p:cNvGrpSpPr/>
          <p:nvPr/>
        </p:nvGrpSpPr>
        <p:grpSpPr>
          <a:xfrm>
            <a:off x="1083386" y="3300999"/>
            <a:ext cx="296877" cy="215444"/>
            <a:chOff x="539174" y="3869102"/>
            <a:chExt cx="296877" cy="215444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8D9F5F9-0487-494B-97AE-C8F309178169}"/>
                </a:ext>
              </a:extLst>
            </p:cNvPr>
            <p:cNvSpPr/>
            <p:nvPr/>
          </p:nvSpPr>
          <p:spPr>
            <a:xfrm>
              <a:off x="598608" y="3891297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DE78B92-215D-46A0-A106-E961D9CFC207}"/>
                </a:ext>
              </a:extLst>
            </p:cNvPr>
            <p:cNvSpPr txBox="1"/>
            <p:nvPr/>
          </p:nvSpPr>
          <p:spPr>
            <a:xfrm>
              <a:off x="539174" y="3869102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11</a:t>
              </a: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5A47BA8-A1D0-4451-8EC6-7583CC0CF39B}"/>
              </a:ext>
            </a:extLst>
          </p:cNvPr>
          <p:cNvGrpSpPr/>
          <p:nvPr/>
        </p:nvGrpSpPr>
        <p:grpSpPr>
          <a:xfrm>
            <a:off x="3734895" y="5714086"/>
            <a:ext cx="240772" cy="215444"/>
            <a:chOff x="8265800" y="2690844"/>
            <a:chExt cx="240772" cy="215444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D4E511A9-4804-4BD6-A3BC-9C93C0E2E070}"/>
                </a:ext>
              </a:extLst>
            </p:cNvPr>
            <p:cNvSpPr/>
            <p:nvPr/>
          </p:nvSpPr>
          <p:spPr>
            <a:xfrm>
              <a:off x="8297182" y="2713039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F3A01AA-678C-4E91-B550-C845599D1D89}"/>
                </a:ext>
              </a:extLst>
            </p:cNvPr>
            <p:cNvSpPr txBox="1"/>
            <p:nvPr/>
          </p:nvSpPr>
          <p:spPr>
            <a:xfrm>
              <a:off x="8265800" y="269084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9</a:t>
              </a: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EE5704D-DCAB-4153-90EA-265A257EDEB4}"/>
              </a:ext>
            </a:extLst>
          </p:cNvPr>
          <p:cNvGrpSpPr/>
          <p:nvPr/>
        </p:nvGrpSpPr>
        <p:grpSpPr>
          <a:xfrm>
            <a:off x="4154705" y="3228846"/>
            <a:ext cx="296877" cy="215444"/>
            <a:chOff x="8237748" y="2690844"/>
            <a:chExt cx="296877" cy="215444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7351847-61A8-41B8-8CC0-5CBCDF280219}"/>
                </a:ext>
              </a:extLst>
            </p:cNvPr>
            <p:cNvSpPr/>
            <p:nvPr/>
          </p:nvSpPr>
          <p:spPr>
            <a:xfrm>
              <a:off x="8297182" y="2713039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EB31804-EB81-484D-910E-202B48D05596}"/>
                </a:ext>
              </a:extLst>
            </p:cNvPr>
            <p:cNvSpPr txBox="1"/>
            <p:nvPr/>
          </p:nvSpPr>
          <p:spPr>
            <a:xfrm>
              <a:off x="8237748" y="2690844"/>
              <a:ext cx="2968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10</a:t>
              </a: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A48F5193-B0D7-4ABA-A301-7EC3264E2171}"/>
              </a:ext>
            </a:extLst>
          </p:cNvPr>
          <p:cNvGrpSpPr/>
          <p:nvPr/>
        </p:nvGrpSpPr>
        <p:grpSpPr>
          <a:xfrm>
            <a:off x="1075983" y="5235697"/>
            <a:ext cx="296877" cy="215444"/>
            <a:chOff x="539174" y="3869102"/>
            <a:chExt cx="296877" cy="215444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C3686DF1-5CA0-4B18-A785-20008CF89049}"/>
                </a:ext>
              </a:extLst>
            </p:cNvPr>
            <p:cNvSpPr/>
            <p:nvPr/>
          </p:nvSpPr>
          <p:spPr>
            <a:xfrm>
              <a:off x="598608" y="3891297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96747EE-53BC-4DE2-ABCA-CE2484B50839}"/>
                </a:ext>
              </a:extLst>
            </p:cNvPr>
            <p:cNvSpPr txBox="1"/>
            <p:nvPr/>
          </p:nvSpPr>
          <p:spPr>
            <a:xfrm>
              <a:off x="539174" y="3869102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12</a:t>
              </a: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AD4F0480-FC78-4CCE-9AA9-9040BFB0C939}"/>
              </a:ext>
            </a:extLst>
          </p:cNvPr>
          <p:cNvGrpSpPr/>
          <p:nvPr/>
        </p:nvGrpSpPr>
        <p:grpSpPr>
          <a:xfrm>
            <a:off x="4222207" y="4639384"/>
            <a:ext cx="296877" cy="215444"/>
            <a:chOff x="539174" y="3869102"/>
            <a:chExt cx="296877" cy="215444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B30650E0-693A-4924-8BCF-A72AF5EED6D2}"/>
                </a:ext>
              </a:extLst>
            </p:cNvPr>
            <p:cNvSpPr/>
            <p:nvPr/>
          </p:nvSpPr>
          <p:spPr>
            <a:xfrm>
              <a:off x="598608" y="3891297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BA9CD8F-32AC-4234-810B-88CD8A87F90E}"/>
                </a:ext>
              </a:extLst>
            </p:cNvPr>
            <p:cNvSpPr txBox="1"/>
            <p:nvPr/>
          </p:nvSpPr>
          <p:spPr>
            <a:xfrm>
              <a:off x="539174" y="3869102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13</a:t>
              </a: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8839CEB2-12C2-455C-BCB1-8F5B4FFA5BEB}"/>
              </a:ext>
            </a:extLst>
          </p:cNvPr>
          <p:cNvGrpSpPr/>
          <p:nvPr/>
        </p:nvGrpSpPr>
        <p:grpSpPr>
          <a:xfrm>
            <a:off x="1531748" y="3099864"/>
            <a:ext cx="296877" cy="215444"/>
            <a:chOff x="8488487" y="4266508"/>
            <a:chExt cx="296877" cy="215444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06BB3D54-5036-47DC-B9A7-533A509E1BE5}"/>
                </a:ext>
              </a:extLst>
            </p:cNvPr>
            <p:cNvSpPr/>
            <p:nvPr/>
          </p:nvSpPr>
          <p:spPr>
            <a:xfrm>
              <a:off x="8547922" y="4294421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65300A2-F8AC-4C8C-8D6F-E1D621165C33}"/>
                </a:ext>
              </a:extLst>
            </p:cNvPr>
            <p:cNvSpPr txBox="1"/>
            <p:nvPr/>
          </p:nvSpPr>
          <p:spPr>
            <a:xfrm>
              <a:off x="8488487" y="4266508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14</a:t>
              </a: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567DF51E-C366-4645-ABDD-7ACB6B171EAD}"/>
              </a:ext>
            </a:extLst>
          </p:cNvPr>
          <p:cNvGrpSpPr/>
          <p:nvPr/>
        </p:nvGrpSpPr>
        <p:grpSpPr>
          <a:xfrm>
            <a:off x="3962764" y="4379760"/>
            <a:ext cx="296877" cy="215444"/>
            <a:chOff x="8488487" y="4266508"/>
            <a:chExt cx="296877" cy="215444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48B0E85C-0AD6-4D93-A3DA-6751DFAA293A}"/>
                </a:ext>
              </a:extLst>
            </p:cNvPr>
            <p:cNvSpPr/>
            <p:nvPr/>
          </p:nvSpPr>
          <p:spPr>
            <a:xfrm>
              <a:off x="8547922" y="4294421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92F01CE-A78C-49B7-9314-7D24024F028A}"/>
                </a:ext>
              </a:extLst>
            </p:cNvPr>
            <p:cNvSpPr txBox="1"/>
            <p:nvPr/>
          </p:nvSpPr>
          <p:spPr>
            <a:xfrm>
              <a:off x="8488487" y="4266508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15</a:t>
              </a: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21F14438-0430-4197-9B08-60E1255627E4}"/>
              </a:ext>
            </a:extLst>
          </p:cNvPr>
          <p:cNvGrpSpPr/>
          <p:nvPr/>
        </p:nvGrpSpPr>
        <p:grpSpPr>
          <a:xfrm>
            <a:off x="5307730" y="3109059"/>
            <a:ext cx="296877" cy="215444"/>
            <a:chOff x="8488487" y="4266508"/>
            <a:chExt cx="296877" cy="215444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7A22A073-720F-4DBD-BE83-460714336BC9}"/>
                </a:ext>
              </a:extLst>
            </p:cNvPr>
            <p:cNvSpPr/>
            <p:nvPr/>
          </p:nvSpPr>
          <p:spPr>
            <a:xfrm>
              <a:off x="8547922" y="4294421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E16C537-A4C5-4604-BB33-E1273A42F766}"/>
                </a:ext>
              </a:extLst>
            </p:cNvPr>
            <p:cNvSpPr txBox="1"/>
            <p:nvPr/>
          </p:nvSpPr>
          <p:spPr>
            <a:xfrm>
              <a:off x="8488487" y="4266508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16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993C89F-A860-43F7-856E-48D92FC757D9}"/>
              </a:ext>
            </a:extLst>
          </p:cNvPr>
          <p:cNvGrpSpPr/>
          <p:nvPr/>
        </p:nvGrpSpPr>
        <p:grpSpPr>
          <a:xfrm>
            <a:off x="6827624" y="4589916"/>
            <a:ext cx="296877" cy="215444"/>
            <a:chOff x="8486187" y="4269624"/>
            <a:chExt cx="296877" cy="215444"/>
          </a:xfrm>
        </p:grpSpPr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A58FCC5D-5369-4F15-9CB0-A168DEE08196}"/>
                </a:ext>
              </a:extLst>
            </p:cNvPr>
            <p:cNvSpPr/>
            <p:nvPr/>
          </p:nvSpPr>
          <p:spPr>
            <a:xfrm>
              <a:off x="8547922" y="4294421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CE7BC09-0422-4263-B823-E8E3BD91784E}"/>
                </a:ext>
              </a:extLst>
            </p:cNvPr>
            <p:cNvSpPr txBox="1"/>
            <p:nvPr/>
          </p:nvSpPr>
          <p:spPr>
            <a:xfrm>
              <a:off x="8486187" y="4269624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17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22C75CA-1F0B-486A-865A-58D923AB34AF}"/>
              </a:ext>
            </a:extLst>
          </p:cNvPr>
          <p:cNvGrpSpPr/>
          <p:nvPr/>
        </p:nvGrpSpPr>
        <p:grpSpPr>
          <a:xfrm>
            <a:off x="1148857" y="3135911"/>
            <a:ext cx="404423" cy="345704"/>
            <a:chOff x="341144" y="3408721"/>
            <a:chExt cx="404423" cy="345704"/>
          </a:xfrm>
        </p:grpSpPr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CB2C5A7C-CE47-48C6-9B91-B9E677CD8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508" y="3473934"/>
              <a:ext cx="199059" cy="28049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93E7A2CA-9AF1-42EF-AD89-28517CCE064D}"/>
                </a:ext>
              </a:extLst>
            </p:cNvPr>
            <p:cNvSpPr/>
            <p:nvPr/>
          </p:nvSpPr>
          <p:spPr>
            <a:xfrm>
              <a:off x="399580" y="3430916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217D791-718F-42AF-997E-50A7230ECAF8}"/>
                </a:ext>
              </a:extLst>
            </p:cNvPr>
            <p:cNvSpPr txBox="1"/>
            <p:nvPr/>
          </p:nvSpPr>
          <p:spPr>
            <a:xfrm>
              <a:off x="341144" y="3408721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18</a:t>
              </a:r>
            </a:p>
          </p:txBody>
        </p:sp>
      </p:grp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4EA09D8C-C700-4F4A-AB43-DBA73217E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940818"/>
              </p:ext>
            </p:extLst>
          </p:nvPr>
        </p:nvGraphicFramePr>
        <p:xfrm>
          <a:off x="9462781" y="5003224"/>
          <a:ext cx="2553050" cy="1203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동작설명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해법</a:t>
                      </a:r>
                      <a:r>
                        <a:rPr lang="en-US" altLang="ko-KR" sz="700" dirty="0"/>
                        <a:t>)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(2)</a:t>
                      </a:r>
                      <a:r>
                        <a:rPr lang="ko-KR" altLang="en-US" sz="700" dirty="0"/>
                        <a:t>와 전이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척력을 이용해 </a:t>
                      </a:r>
                      <a:r>
                        <a:rPr lang="en-US" altLang="ko-KR" sz="700" dirty="0"/>
                        <a:t>(3)</a:t>
                      </a:r>
                      <a:r>
                        <a:rPr lang="ko-KR" altLang="en-US" sz="700" dirty="0"/>
                        <a:t>을 </a:t>
                      </a:r>
                      <a:r>
                        <a:rPr lang="en-US" altLang="ko-KR" sz="700" dirty="0"/>
                        <a:t>(8)</a:t>
                      </a:r>
                      <a:r>
                        <a:rPr lang="ko-KR" altLang="en-US" sz="700" dirty="0"/>
                        <a:t>로 이동시켜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 </a:t>
                      </a:r>
                      <a:r>
                        <a:rPr lang="en-US" altLang="ko-KR" sz="700" dirty="0"/>
                        <a:t>(8)</a:t>
                      </a:r>
                      <a:r>
                        <a:rPr lang="ko-KR" altLang="en-US" sz="700" dirty="0"/>
                        <a:t>을 활성화</a:t>
                      </a:r>
                      <a:endParaRPr lang="en-US" altLang="ko-K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척력을 이용해 </a:t>
                      </a:r>
                      <a:r>
                        <a:rPr lang="en-US" altLang="ko-KR" sz="700" dirty="0"/>
                        <a:t>(4)</a:t>
                      </a:r>
                      <a:r>
                        <a:rPr lang="ko-KR" altLang="en-US" sz="700" dirty="0"/>
                        <a:t>을 </a:t>
                      </a:r>
                      <a:r>
                        <a:rPr lang="en-US" altLang="ko-KR" sz="700" dirty="0"/>
                        <a:t>(9)</a:t>
                      </a:r>
                      <a:r>
                        <a:rPr lang="ko-KR" altLang="en-US" sz="700" dirty="0"/>
                        <a:t>로 이동시켜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 </a:t>
                      </a:r>
                      <a:r>
                        <a:rPr lang="en-US" altLang="ko-KR" sz="700" dirty="0"/>
                        <a:t>(9)</a:t>
                      </a:r>
                      <a:r>
                        <a:rPr lang="ko-KR" altLang="en-US" sz="700" dirty="0"/>
                        <a:t>을 활성화</a:t>
                      </a:r>
                      <a:endParaRPr lang="en-US" altLang="ko-K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(8)</a:t>
                      </a:r>
                      <a:r>
                        <a:rPr lang="ko-KR" altLang="en-US" sz="700" dirty="0"/>
                        <a:t>과 </a:t>
                      </a:r>
                      <a:r>
                        <a:rPr lang="en-US" altLang="ko-KR" sz="700" dirty="0"/>
                        <a:t>(9)</a:t>
                      </a:r>
                      <a:r>
                        <a:rPr lang="ko-KR" altLang="en-US" sz="700" dirty="0"/>
                        <a:t>가 활성화되어 </a:t>
                      </a:r>
                      <a:r>
                        <a:rPr lang="en-US" altLang="ko-KR" sz="700" dirty="0"/>
                        <a:t>(15) </a:t>
                      </a:r>
                      <a:r>
                        <a:rPr lang="ko-KR" altLang="en-US" sz="700" dirty="0"/>
                        <a:t>오픈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C93AAA0D-D129-47FE-BF1D-A8CD08BDB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06016"/>
              </p:ext>
            </p:extLst>
          </p:nvPr>
        </p:nvGraphicFramePr>
        <p:xfrm>
          <a:off x="9462781" y="747506"/>
          <a:ext cx="2553050" cy="3855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17611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목표지점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210049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파란색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533374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파란색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20930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마법진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582818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마법진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97915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마법진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515055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파란색 </a:t>
                      </a:r>
                      <a:r>
                        <a:rPr lang="ko-KR" altLang="en-US" sz="700" dirty="0" err="1"/>
                        <a:t>마법진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124163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파란색 대포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12114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파란색 대포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416539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69886"/>
                  </a:ext>
                </a:extLst>
              </a:tr>
              <a:tr h="19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55463"/>
                  </a:ext>
                </a:extLst>
              </a:tr>
              <a:tr h="19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625924"/>
                  </a:ext>
                </a:extLst>
              </a:tr>
              <a:tr h="19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포탑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77594"/>
                  </a:ext>
                </a:extLst>
              </a:tr>
              <a:tr h="19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대포마나스톤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47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56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8AB2343B-7B68-4039-8009-F9EA17055D8E}"/>
              </a:ext>
            </a:extLst>
          </p:cNvPr>
          <p:cNvSpPr/>
          <p:nvPr/>
        </p:nvSpPr>
        <p:spPr>
          <a:xfrm rot="5400000">
            <a:off x="3007522" y="2538793"/>
            <a:ext cx="25576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B345B60-622B-4149-82F3-C8221ADD1E25}"/>
              </a:ext>
            </a:extLst>
          </p:cNvPr>
          <p:cNvSpPr/>
          <p:nvPr/>
        </p:nvSpPr>
        <p:spPr>
          <a:xfrm>
            <a:off x="6988013" y="4804658"/>
            <a:ext cx="232852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505462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/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박상민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39078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B1CB81EC-60BB-4DD6-8083-AF5D2724AA6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33" y="3390611"/>
            <a:ext cx="415324" cy="212197"/>
          </a:xfrm>
          <a:prstGeom prst="rect">
            <a:avLst/>
          </a:prstGeom>
        </p:spPr>
      </p:pic>
      <p:sp>
        <p:nvSpPr>
          <p:cNvPr id="8" name="웃는 얼굴 7">
            <a:extLst>
              <a:ext uri="{FF2B5EF4-FFF2-40B4-BE49-F238E27FC236}">
                <a16:creationId xmlns:a16="http://schemas.microsoft.com/office/drawing/2014/main" id="{795D3185-F2EF-41E7-92E1-FF9654A54E26}"/>
              </a:ext>
            </a:extLst>
          </p:cNvPr>
          <p:cNvSpPr/>
          <p:nvPr/>
        </p:nvSpPr>
        <p:spPr>
          <a:xfrm>
            <a:off x="2639977" y="4674111"/>
            <a:ext cx="237221" cy="23722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81DCDB-12D6-41AE-9339-639D2700AF44}"/>
              </a:ext>
            </a:extLst>
          </p:cNvPr>
          <p:cNvSpPr/>
          <p:nvPr/>
        </p:nvSpPr>
        <p:spPr>
          <a:xfrm>
            <a:off x="1149292" y="3261989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75F91B-52FC-43D0-82A7-FB2FC23B4B66}"/>
              </a:ext>
            </a:extLst>
          </p:cNvPr>
          <p:cNvSpPr/>
          <p:nvPr/>
        </p:nvSpPr>
        <p:spPr>
          <a:xfrm rot="10800000">
            <a:off x="1146050" y="4473866"/>
            <a:ext cx="539695" cy="552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78FFD5D-CFFD-4C3D-B92D-B7F75B24D4C4}"/>
              </a:ext>
            </a:extLst>
          </p:cNvPr>
          <p:cNvSpPr/>
          <p:nvPr/>
        </p:nvSpPr>
        <p:spPr>
          <a:xfrm rot="6188846">
            <a:off x="1455281" y="4654119"/>
            <a:ext cx="41735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12CBAE-D337-4ABC-89E6-F0A15B8D0A93}"/>
              </a:ext>
            </a:extLst>
          </p:cNvPr>
          <p:cNvSpPr/>
          <p:nvPr/>
        </p:nvSpPr>
        <p:spPr>
          <a:xfrm rot="10800000">
            <a:off x="1146049" y="4839134"/>
            <a:ext cx="465988" cy="470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BB02595-0217-4C0F-A15D-0DA1473F8C14}"/>
              </a:ext>
            </a:extLst>
          </p:cNvPr>
          <p:cNvSpPr/>
          <p:nvPr/>
        </p:nvSpPr>
        <p:spPr>
          <a:xfrm rot="5400000">
            <a:off x="1624942" y="4558444"/>
            <a:ext cx="2042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46B0BFB-52B8-4706-B3BA-E2DC53784DD8}"/>
              </a:ext>
            </a:extLst>
          </p:cNvPr>
          <p:cNvSpPr/>
          <p:nvPr/>
        </p:nvSpPr>
        <p:spPr>
          <a:xfrm rot="6188846">
            <a:off x="1473758" y="4836752"/>
            <a:ext cx="41735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A532C3-E726-4F13-8563-0B82142E9C3D}"/>
              </a:ext>
            </a:extLst>
          </p:cNvPr>
          <p:cNvSpPr/>
          <p:nvPr/>
        </p:nvSpPr>
        <p:spPr>
          <a:xfrm rot="5400000">
            <a:off x="1510619" y="4939581"/>
            <a:ext cx="2042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1599F5-26CB-4E85-9D54-6B838803ACD0}"/>
              </a:ext>
            </a:extLst>
          </p:cNvPr>
          <p:cNvSpPr/>
          <p:nvPr/>
        </p:nvSpPr>
        <p:spPr>
          <a:xfrm rot="10800000">
            <a:off x="1144733" y="5016656"/>
            <a:ext cx="490886" cy="6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C50633-3884-45C9-A8DD-309EFBA8E315}"/>
              </a:ext>
            </a:extLst>
          </p:cNvPr>
          <p:cNvSpPr/>
          <p:nvPr/>
        </p:nvSpPr>
        <p:spPr>
          <a:xfrm rot="5400000">
            <a:off x="3788036" y="5562140"/>
            <a:ext cx="1002502" cy="498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3B92183-6677-4B70-AB29-784857C093E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19" y="5846999"/>
            <a:ext cx="415324" cy="212197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9A8DA3E-205A-4A90-9878-7370E63768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25" y="5824641"/>
            <a:ext cx="415324" cy="212197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880269-DDE8-42B4-90E0-E91BDD593BCD}"/>
              </a:ext>
            </a:extLst>
          </p:cNvPr>
          <p:cNvSpPr/>
          <p:nvPr/>
        </p:nvSpPr>
        <p:spPr>
          <a:xfrm>
            <a:off x="1765732" y="3226629"/>
            <a:ext cx="700413" cy="1182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80BC81-79B5-46EE-9B30-6207B7630A1B}"/>
              </a:ext>
            </a:extLst>
          </p:cNvPr>
          <p:cNvSpPr/>
          <p:nvPr/>
        </p:nvSpPr>
        <p:spPr>
          <a:xfrm>
            <a:off x="3090687" y="3256432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6B60E6-9B4E-47A0-A8B2-19931F633790}"/>
              </a:ext>
            </a:extLst>
          </p:cNvPr>
          <p:cNvSpPr/>
          <p:nvPr/>
        </p:nvSpPr>
        <p:spPr>
          <a:xfrm>
            <a:off x="1146227" y="6073627"/>
            <a:ext cx="3185442" cy="46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FDA515C-E03E-4FA9-98F4-AB3745A26FC7}"/>
              </a:ext>
            </a:extLst>
          </p:cNvPr>
          <p:cNvSpPr/>
          <p:nvPr/>
        </p:nvSpPr>
        <p:spPr>
          <a:xfrm rot="5400000">
            <a:off x="557016" y="3876923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3899A44-344F-4146-BE7A-B3E38C23861B}"/>
              </a:ext>
            </a:extLst>
          </p:cNvPr>
          <p:cNvSpPr/>
          <p:nvPr/>
        </p:nvSpPr>
        <p:spPr>
          <a:xfrm rot="5400000">
            <a:off x="553579" y="5444263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0A20259F-75F5-412F-9F7F-D8C1D9A2BB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25" y="5323507"/>
            <a:ext cx="415324" cy="212197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FE8BBD4-EC1E-4751-8FD0-11642AAC39B9}"/>
              </a:ext>
            </a:extLst>
          </p:cNvPr>
          <p:cNvGrpSpPr/>
          <p:nvPr/>
        </p:nvGrpSpPr>
        <p:grpSpPr>
          <a:xfrm>
            <a:off x="1334704" y="5085800"/>
            <a:ext cx="209566" cy="220830"/>
            <a:chOff x="3849050" y="2387513"/>
            <a:chExt cx="259415" cy="273358"/>
          </a:xfrm>
        </p:grpSpPr>
        <p:sp>
          <p:nvSpPr>
            <p:cNvPr id="18" name="순서도: 지연 17">
              <a:extLst>
                <a:ext uri="{FF2B5EF4-FFF2-40B4-BE49-F238E27FC236}">
                  <a16:creationId xmlns:a16="http://schemas.microsoft.com/office/drawing/2014/main" id="{CAFA2816-E407-4055-A2C6-ABF6C533A07F}"/>
                </a:ext>
              </a:extLst>
            </p:cNvPr>
            <p:cNvSpPr/>
            <p:nvPr/>
          </p:nvSpPr>
          <p:spPr>
            <a:xfrm rot="5400000">
              <a:off x="3879228" y="2461812"/>
              <a:ext cx="199059" cy="199059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수행의 시작/종료 20">
              <a:extLst>
                <a:ext uri="{FF2B5EF4-FFF2-40B4-BE49-F238E27FC236}">
                  <a16:creationId xmlns:a16="http://schemas.microsoft.com/office/drawing/2014/main" id="{A7812CC5-58AC-47EE-8223-1F80CCE754B8}"/>
                </a:ext>
              </a:extLst>
            </p:cNvPr>
            <p:cNvSpPr/>
            <p:nvPr/>
          </p:nvSpPr>
          <p:spPr>
            <a:xfrm>
              <a:off x="3849050" y="2387513"/>
              <a:ext cx="259415" cy="4571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CC5DB5B-3289-466B-908C-B5F51DEAE410}"/>
              </a:ext>
            </a:extLst>
          </p:cNvPr>
          <p:cNvCxnSpPr>
            <a:cxnSpLocks/>
            <a:stCxn id="18" idx="3"/>
            <a:endCxn id="49" idx="2"/>
          </p:cNvCxnSpPr>
          <p:nvPr/>
        </p:nvCxnSpPr>
        <p:spPr>
          <a:xfrm>
            <a:off x="1439487" y="5306630"/>
            <a:ext cx="0" cy="2290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60470CC-41CF-4A4A-8B29-1CFEAB4C9EF8}"/>
              </a:ext>
            </a:extLst>
          </p:cNvPr>
          <p:cNvSpPr/>
          <p:nvPr/>
        </p:nvSpPr>
        <p:spPr>
          <a:xfrm rot="5400000">
            <a:off x="3935742" y="3877623"/>
            <a:ext cx="700413" cy="1182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7C9064B-57E5-48DF-BDA1-11CA6BCB4886}"/>
              </a:ext>
            </a:extLst>
          </p:cNvPr>
          <p:cNvSpPr/>
          <p:nvPr/>
        </p:nvSpPr>
        <p:spPr>
          <a:xfrm>
            <a:off x="4273492" y="3261989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3144C4-94AA-4613-AD5B-97AE884BC7CA}"/>
              </a:ext>
            </a:extLst>
          </p:cNvPr>
          <p:cNvSpPr/>
          <p:nvPr/>
        </p:nvSpPr>
        <p:spPr>
          <a:xfrm>
            <a:off x="5514474" y="3226629"/>
            <a:ext cx="700413" cy="1182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6B75E8E-2D4D-412B-9CAF-E35E7B819AD1}"/>
              </a:ext>
            </a:extLst>
          </p:cNvPr>
          <p:cNvSpPr/>
          <p:nvPr/>
        </p:nvSpPr>
        <p:spPr>
          <a:xfrm>
            <a:off x="6214887" y="3256432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3B9A6FD-88E7-4F4B-A8FF-16919035D6F7}"/>
              </a:ext>
            </a:extLst>
          </p:cNvPr>
          <p:cNvSpPr/>
          <p:nvPr/>
        </p:nvSpPr>
        <p:spPr>
          <a:xfrm rot="5400000">
            <a:off x="6021746" y="4660593"/>
            <a:ext cx="280832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67E8794-68F1-4ED7-BA3C-A4964306A13D}"/>
              </a:ext>
            </a:extLst>
          </p:cNvPr>
          <p:cNvSpPr/>
          <p:nvPr/>
        </p:nvSpPr>
        <p:spPr>
          <a:xfrm>
            <a:off x="4270427" y="6073627"/>
            <a:ext cx="3185442" cy="46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8C9749E-5AF1-4C5F-90F2-9A220D0586A9}"/>
              </a:ext>
            </a:extLst>
          </p:cNvPr>
          <p:cNvSpPr/>
          <p:nvPr/>
        </p:nvSpPr>
        <p:spPr>
          <a:xfrm rot="5400000">
            <a:off x="-226707" y="2685982"/>
            <a:ext cx="280832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04BAF9-91C4-4319-AC8E-27ACD40CBD37}"/>
              </a:ext>
            </a:extLst>
          </p:cNvPr>
          <p:cNvSpPr/>
          <p:nvPr/>
        </p:nvSpPr>
        <p:spPr>
          <a:xfrm>
            <a:off x="1146227" y="1273027"/>
            <a:ext cx="3185442" cy="46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지연 63">
            <a:extLst>
              <a:ext uri="{FF2B5EF4-FFF2-40B4-BE49-F238E27FC236}">
                <a16:creationId xmlns:a16="http://schemas.microsoft.com/office/drawing/2014/main" id="{E8AE70D2-C574-4E51-B8FC-91DAAED387F0}"/>
              </a:ext>
            </a:extLst>
          </p:cNvPr>
          <p:cNvSpPr/>
          <p:nvPr/>
        </p:nvSpPr>
        <p:spPr>
          <a:xfrm rot="16200000">
            <a:off x="7052006" y="4729898"/>
            <a:ext cx="234844" cy="234844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B888B78-B5A1-4341-9602-9B0EF04A9075}"/>
              </a:ext>
            </a:extLst>
          </p:cNvPr>
          <p:cNvSpPr/>
          <p:nvPr/>
        </p:nvSpPr>
        <p:spPr>
          <a:xfrm>
            <a:off x="5459058" y="4802599"/>
            <a:ext cx="152895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10B5550B-F797-452B-BA2B-5B09FA63DCA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39" y1="80645" x2="43939" y2="80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43" y="4676664"/>
            <a:ext cx="199059" cy="28049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1DD4E24A-8C35-4855-A4E5-433A7B8E58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648" y="4719934"/>
            <a:ext cx="415324" cy="212197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24720056-0683-47D9-8A4A-D2B11AC354FA}"/>
              </a:ext>
            </a:extLst>
          </p:cNvPr>
          <p:cNvGrpSpPr/>
          <p:nvPr/>
        </p:nvGrpSpPr>
        <p:grpSpPr>
          <a:xfrm rot="10800000">
            <a:off x="6700553" y="3367923"/>
            <a:ext cx="209566" cy="220830"/>
            <a:chOff x="3849050" y="2387513"/>
            <a:chExt cx="259415" cy="273358"/>
          </a:xfrm>
        </p:grpSpPr>
        <p:sp>
          <p:nvSpPr>
            <p:cNvPr id="71" name="순서도: 지연 70">
              <a:extLst>
                <a:ext uri="{FF2B5EF4-FFF2-40B4-BE49-F238E27FC236}">
                  <a16:creationId xmlns:a16="http://schemas.microsoft.com/office/drawing/2014/main" id="{C2562B80-80E6-4BAF-A1A6-C77D087BAA82}"/>
                </a:ext>
              </a:extLst>
            </p:cNvPr>
            <p:cNvSpPr/>
            <p:nvPr/>
          </p:nvSpPr>
          <p:spPr>
            <a:xfrm rot="5400000">
              <a:off x="3879228" y="2461812"/>
              <a:ext cx="199059" cy="199059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순서도: 수행의 시작/종료 71">
              <a:extLst>
                <a:ext uri="{FF2B5EF4-FFF2-40B4-BE49-F238E27FC236}">
                  <a16:creationId xmlns:a16="http://schemas.microsoft.com/office/drawing/2014/main" id="{BBDE1984-A476-4A89-9004-C3A1A8EE3AC3}"/>
                </a:ext>
              </a:extLst>
            </p:cNvPr>
            <p:cNvSpPr/>
            <p:nvPr/>
          </p:nvSpPr>
          <p:spPr>
            <a:xfrm>
              <a:off x="3849050" y="2387513"/>
              <a:ext cx="259415" cy="4571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AD240B2-2438-4A3E-B01D-BFF8D924352C}"/>
              </a:ext>
            </a:extLst>
          </p:cNvPr>
          <p:cNvSpPr/>
          <p:nvPr/>
        </p:nvSpPr>
        <p:spPr>
          <a:xfrm rot="10800000">
            <a:off x="4276779" y="5394075"/>
            <a:ext cx="539695" cy="552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192C9E6-462D-4025-BBD1-39682A64624F}"/>
              </a:ext>
            </a:extLst>
          </p:cNvPr>
          <p:cNvSpPr/>
          <p:nvPr/>
        </p:nvSpPr>
        <p:spPr>
          <a:xfrm rot="6188846">
            <a:off x="4586010" y="5574328"/>
            <a:ext cx="41735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6E0C60C-9462-4133-AE8A-D5881E1A0853}"/>
              </a:ext>
            </a:extLst>
          </p:cNvPr>
          <p:cNvSpPr/>
          <p:nvPr/>
        </p:nvSpPr>
        <p:spPr>
          <a:xfrm rot="10800000">
            <a:off x="4276778" y="5759343"/>
            <a:ext cx="465988" cy="470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A49633E-5E2D-45FC-9BD2-C50B4361E618}"/>
              </a:ext>
            </a:extLst>
          </p:cNvPr>
          <p:cNvSpPr/>
          <p:nvPr/>
        </p:nvSpPr>
        <p:spPr>
          <a:xfrm rot="5400000">
            <a:off x="4755671" y="5478653"/>
            <a:ext cx="2042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8972FE3-BF43-4DBC-A6BC-D7749D4EFBAC}"/>
              </a:ext>
            </a:extLst>
          </p:cNvPr>
          <p:cNvSpPr/>
          <p:nvPr/>
        </p:nvSpPr>
        <p:spPr>
          <a:xfrm rot="6188846">
            <a:off x="4604487" y="5756961"/>
            <a:ext cx="41735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32629B8-F409-4487-AEBA-4DC21A02428D}"/>
              </a:ext>
            </a:extLst>
          </p:cNvPr>
          <p:cNvSpPr/>
          <p:nvPr/>
        </p:nvSpPr>
        <p:spPr>
          <a:xfrm rot="10800000">
            <a:off x="4275462" y="5936865"/>
            <a:ext cx="490886" cy="6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5D39130-0EDB-40F3-99A6-D70EC8EE7693}"/>
              </a:ext>
            </a:extLst>
          </p:cNvPr>
          <p:cNvSpPr/>
          <p:nvPr/>
        </p:nvSpPr>
        <p:spPr>
          <a:xfrm rot="5400000">
            <a:off x="4635236" y="5846644"/>
            <a:ext cx="2042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0E01A847-208E-458C-A090-C9F98796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39" y1="80645" x2="43939" y2="80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178" y="5375146"/>
            <a:ext cx="199059" cy="280491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389B1104-1C16-4196-BD6E-86C9DDABEC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84" y="3332195"/>
            <a:ext cx="415324" cy="212197"/>
          </a:xfrm>
          <a:prstGeom prst="rect">
            <a:avLst/>
          </a:prstGeom>
        </p:spPr>
      </p:pic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9CEAF58-3287-4A9B-80EE-E14A45F5BAB8}"/>
              </a:ext>
            </a:extLst>
          </p:cNvPr>
          <p:cNvCxnSpPr>
            <a:cxnSpLocks/>
            <a:stCxn id="71" idx="3"/>
            <a:endCxn id="68" idx="0"/>
          </p:cNvCxnSpPr>
          <p:nvPr/>
        </p:nvCxnSpPr>
        <p:spPr>
          <a:xfrm flipH="1">
            <a:off x="4576310" y="3367923"/>
            <a:ext cx="2229026" cy="135201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70B1BF9-F016-46A4-9078-9E3D6746630A}"/>
              </a:ext>
            </a:extLst>
          </p:cNvPr>
          <p:cNvSpPr/>
          <p:nvPr/>
        </p:nvSpPr>
        <p:spPr>
          <a:xfrm rot="5400000">
            <a:off x="6028161" y="2663977"/>
            <a:ext cx="280832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2D57B03-9C20-4F3F-B699-66F0428BD491}"/>
              </a:ext>
            </a:extLst>
          </p:cNvPr>
          <p:cNvSpPr/>
          <p:nvPr/>
        </p:nvSpPr>
        <p:spPr>
          <a:xfrm>
            <a:off x="4291511" y="1273565"/>
            <a:ext cx="3185442" cy="46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9914CFB-6884-41A0-9E68-8A286B6CD927}"/>
              </a:ext>
            </a:extLst>
          </p:cNvPr>
          <p:cNvGrpSpPr/>
          <p:nvPr/>
        </p:nvGrpSpPr>
        <p:grpSpPr>
          <a:xfrm>
            <a:off x="5567135" y="2605316"/>
            <a:ext cx="402616" cy="341481"/>
            <a:chOff x="5567135" y="2605316"/>
            <a:chExt cx="402616" cy="341481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E7B4167-6090-49B8-A413-C68B068C1383}"/>
                </a:ext>
              </a:extLst>
            </p:cNvPr>
            <p:cNvSpPr/>
            <p:nvPr/>
          </p:nvSpPr>
          <p:spPr>
            <a:xfrm>
              <a:off x="5598517" y="2624034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118B25-CA14-4A79-A543-C7AF569B2C79}"/>
                </a:ext>
              </a:extLst>
            </p:cNvPr>
            <p:cNvSpPr txBox="1"/>
            <p:nvPr/>
          </p:nvSpPr>
          <p:spPr>
            <a:xfrm>
              <a:off x="5567135" y="2605316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D8CA8AC-3A9D-4E78-B5D6-A9215F6C9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692" y="2666306"/>
              <a:ext cx="199059" cy="280491"/>
            </a:xfrm>
            <a:prstGeom prst="rect">
              <a:avLst/>
            </a:prstGeom>
          </p:spPr>
        </p:pic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8CA0C0-A29B-4931-BABC-E15E533FB8C3}"/>
              </a:ext>
            </a:extLst>
          </p:cNvPr>
          <p:cNvGrpSpPr/>
          <p:nvPr/>
        </p:nvGrpSpPr>
        <p:grpSpPr>
          <a:xfrm>
            <a:off x="2459062" y="1994189"/>
            <a:ext cx="400881" cy="342144"/>
            <a:chOff x="2459062" y="2196963"/>
            <a:chExt cx="400881" cy="342144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DCC7C6D-8F42-477D-83D2-CDAAC4183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0884" y="2258616"/>
              <a:ext cx="199059" cy="280491"/>
            </a:xfrm>
            <a:prstGeom prst="rect">
              <a:avLst/>
            </a:prstGeom>
          </p:spPr>
        </p:pic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8CC29BBB-7ADA-429C-8C27-3F5500483227}"/>
                </a:ext>
              </a:extLst>
            </p:cNvPr>
            <p:cNvGrpSpPr/>
            <p:nvPr/>
          </p:nvGrpSpPr>
          <p:grpSpPr>
            <a:xfrm>
              <a:off x="2459062" y="2196963"/>
              <a:ext cx="240772" cy="215444"/>
              <a:chOff x="8265800" y="2690844"/>
              <a:chExt cx="240772" cy="215444"/>
            </a:xfrm>
          </p:grpSpPr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FC68C1DD-E02C-4F2A-AEFD-9F9D9BE99006}"/>
                  </a:ext>
                </a:extLst>
              </p:cNvPr>
              <p:cNvSpPr/>
              <p:nvPr/>
            </p:nvSpPr>
            <p:spPr>
              <a:xfrm>
                <a:off x="8297182" y="2713039"/>
                <a:ext cx="178009" cy="1780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116E1D6-5BAD-4F5F-9187-0EF85F95E5E6}"/>
                  </a:ext>
                </a:extLst>
              </p:cNvPr>
              <p:cNvSpPr txBox="1"/>
              <p:nvPr/>
            </p:nvSpPr>
            <p:spPr>
              <a:xfrm>
                <a:off x="8265800" y="2690844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2</a:t>
                </a:r>
              </a:p>
            </p:txBody>
          </p:sp>
        </p:grp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EAE0B0C-0875-4280-922A-2A3CADA34A47}"/>
              </a:ext>
            </a:extLst>
          </p:cNvPr>
          <p:cNvGrpSpPr/>
          <p:nvPr/>
        </p:nvGrpSpPr>
        <p:grpSpPr>
          <a:xfrm>
            <a:off x="1144878" y="5572188"/>
            <a:ext cx="418283" cy="298214"/>
            <a:chOff x="2171050" y="2585809"/>
            <a:chExt cx="418283" cy="298214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7AB48B39-735D-4ECD-96B8-CD64B8EE1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274" y="2603532"/>
              <a:ext cx="199059" cy="280491"/>
            </a:xfrm>
            <a:prstGeom prst="rect">
              <a:avLst/>
            </a:prstGeom>
          </p:spPr>
        </p:pic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B8ED371A-A207-42EE-821D-F93C3FE36C24}"/>
                </a:ext>
              </a:extLst>
            </p:cNvPr>
            <p:cNvGrpSpPr/>
            <p:nvPr/>
          </p:nvGrpSpPr>
          <p:grpSpPr>
            <a:xfrm>
              <a:off x="2171050" y="2585809"/>
              <a:ext cx="240772" cy="215444"/>
              <a:chOff x="8602635" y="3231429"/>
              <a:chExt cx="240772" cy="215444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CDD45B87-B73B-4930-9068-A20B5020BFCE}"/>
                  </a:ext>
                </a:extLst>
              </p:cNvPr>
              <p:cNvSpPr/>
              <p:nvPr/>
            </p:nvSpPr>
            <p:spPr>
              <a:xfrm>
                <a:off x="8634017" y="3253624"/>
                <a:ext cx="178009" cy="1780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AF01497-F0FD-4FB4-AA41-632F839411D3}"/>
                  </a:ext>
                </a:extLst>
              </p:cNvPr>
              <p:cNvSpPr txBox="1"/>
              <p:nvPr/>
            </p:nvSpPr>
            <p:spPr>
              <a:xfrm>
                <a:off x="8602635" y="3231429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3</a:t>
                </a:r>
              </a:p>
            </p:txBody>
          </p:sp>
        </p:grp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ED6497C-2565-43D1-9DC4-D8DF92089A03}"/>
              </a:ext>
            </a:extLst>
          </p:cNvPr>
          <p:cNvGrpSpPr/>
          <p:nvPr/>
        </p:nvGrpSpPr>
        <p:grpSpPr>
          <a:xfrm>
            <a:off x="3790291" y="5505911"/>
            <a:ext cx="373639" cy="343761"/>
            <a:chOff x="2884071" y="2772193"/>
            <a:chExt cx="373639" cy="343761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9A3D6F45-664A-4DDA-8483-6A39453D2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8651" y="2835463"/>
              <a:ext cx="199059" cy="280491"/>
            </a:xfrm>
            <a:prstGeom prst="rect">
              <a:avLst/>
            </a:prstGeom>
          </p:spPr>
        </p:pic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12E52E3-86D7-4705-BB25-F3B057EE39EC}"/>
                </a:ext>
              </a:extLst>
            </p:cNvPr>
            <p:cNvGrpSpPr/>
            <p:nvPr/>
          </p:nvGrpSpPr>
          <p:grpSpPr>
            <a:xfrm>
              <a:off x="2884071" y="2772193"/>
              <a:ext cx="240772" cy="215444"/>
              <a:chOff x="8774507" y="2150894"/>
              <a:chExt cx="240772" cy="215444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775A8468-5A17-4CB3-A2C3-58090E199B47}"/>
                  </a:ext>
                </a:extLst>
              </p:cNvPr>
              <p:cNvSpPr/>
              <p:nvPr/>
            </p:nvSpPr>
            <p:spPr>
              <a:xfrm>
                <a:off x="8805889" y="2173089"/>
                <a:ext cx="178009" cy="1780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82C3A9F-6838-4473-9F3E-4D66CF65EB61}"/>
                  </a:ext>
                </a:extLst>
              </p:cNvPr>
              <p:cNvSpPr txBox="1"/>
              <p:nvPr/>
            </p:nvSpPr>
            <p:spPr>
              <a:xfrm>
                <a:off x="8774507" y="2150894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4</a:t>
                </a:r>
              </a:p>
            </p:txBody>
          </p:sp>
        </p:grp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76AC91D-F366-4212-9137-009CD7724131}"/>
              </a:ext>
            </a:extLst>
          </p:cNvPr>
          <p:cNvGrpSpPr/>
          <p:nvPr/>
        </p:nvGrpSpPr>
        <p:grpSpPr>
          <a:xfrm>
            <a:off x="4237398" y="5348087"/>
            <a:ext cx="240772" cy="215444"/>
            <a:chOff x="8265800" y="2690844"/>
            <a:chExt cx="240772" cy="215444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80B9231-3DD4-4B8A-9E91-423C8D83E074}"/>
                </a:ext>
              </a:extLst>
            </p:cNvPr>
            <p:cNvSpPr/>
            <p:nvPr/>
          </p:nvSpPr>
          <p:spPr>
            <a:xfrm>
              <a:off x="8297182" y="2713039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CE0BD71-A7B6-4E28-96CD-70D3302D37F7}"/>
                </a:ext>
              </a:extLst>
            </p:cNvPr>
            <p:cNvSpPr txBox="1"/>
            <p:nvPr/>
          </p:nvSpPr>
          <p:spPr>
            <a:xfrm>
              <a:off x="8265800" y="269084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5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EB86A2F-9269-497A-833A-76C4B8952F09}"/>
              </a:ext>
            </a:extLst>
          </p:cNvPr>
          <p:cNvGrpSpPr/>
          <p:nvPr/>
        </p:nvGrpSpPr>
        <p:grpSpPr>
          <a:xfrm>
            <a:off x="1153906" y="5029442"/>
            <a:ext cx="377369" cy="345704"/>
            <a:chOff x="1138594" y="4374230"/>
            <a:chExt cx="377369" cy="345704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E5D9A9A4-D2EF-4411-99B8-F4BE34882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904" y="4439443"/>
              <a:ext cx="199059" cy="280491"/>
            </a:xfrm>
            <a:prstGeom prst="rect">
              <a:avLst/>
            </a:prstGeom>
          </p:spPr>
        </p:pic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F024425F-83F1-4167-AF36-C379DDA8B142}"/>
                </a:ext>
              </a:extLst>
            </p:cNvPr>
            <p:cNvGrpSpPr/>
            <p:nvPr/>
          </p:nvGrpSpPr>
          <p:grpSpPr>
            <a:xfrm>
              <a:off x="1138594" y="4374230"/>
              <a:ext cx="240772" cy="215444"/>
              <a:chOff x="567226" y="3869102"/>
              <a:chExt cx="240772" cy="215444"/>
            </a:xfrm>
          </p:grpSpPr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375F44B9-D770-4556-B2F8-12D0DC88078E}"/>
                  </a:ext>
                </a:extLst>
              </p:cNvPr>
              <p:cNvSpPr/>
              <p:nvPr/>
            </p:nvSpPr>
            <p:spPr>
              <a:xfrm>
                <a:off x="598608" y="3891297"/>
                <a:ext cx="178009" cy="1780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ACCB272-F711-4682-9FB1-7821C68B426B}"/>
                  </a:ext>
                </a:extLst>
              </p:cNvPr>
              <p:cNvSpPr txBox="1"/>
              <p:nvPr/>
            </p:nvSpPr>
            <p:spPr>
              <a:xfrm>
                <a:off x="567226" y="3869102"/>
                <a:ext cx="24077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6</a:t>
                </a: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1827310-163F-4722-A510-36CA66B90C1A}"/>
              </a:ext>
            </a:extLst>
          </p:cNvPr>
          <p:cNvGrpSpPr/>
          <p:nvPr/>
        </p:nvGrpSpPr>
        <p:grpSpPr>
          <a:xfrm>
            <a:off x="1132088" y="5744896"/>
            <a:ext cx="240772" cy="215444"/>
            <a:chOff x="8265800" y="2690844"/>
            <a:chExt cx="240772" cy="215444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C8739B09-E890-4F59-8A12-B2DCA1D47838}"/>
                </a:ext>
              </a:extLst>
            </p:cNvPr>
            <p:cNvSpPr/>
            <p:nvPr/>
          </p:nvSpPr>
          <p:spPr>
            <a:xfrm>
              <a:off x="8297182" y="2713039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9F8432E-CAA4-4FA2-8BDB-D682F488B349}"/>
                </a:ext>
              </a:extLst>
            </p:cNvPr>
            <p:cNvSpPr txBox="1"/>
            <p:nvPr/>
          </p:nvSpPr>
          <p:spPr>
            <a:xfrm>
              <a:off x="8265800" y="269084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8</a:t>
              </a: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A6C7EB3-CCC4-48F6-B275-042902AF793B}"/>
              </a:ext>
            </a:extLst>
          </p:cNvPr>
          <p:cNvGrpSpPr/>
          <p:nvPr/>
        </p:nvGrpSpPr>
        <p:grpSpPr>
          <a:xfrm>
            <a:off x="5086072" y="4631875"/>
            <a:ext cx="240772" cy="215444"/>
            <a:chOff x="567226" y="3869102"/>
            <a:chExt cx="240772" cy="215444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F3F8943-673A-4BF7-94A7-042AA861A27F}"/>
                </a:ext>
              </a:extLst>
            </p:cNvPr>
            <p:cNvSpPr/>
            <p:nvPr/>
          </p:nvSpPr>
          <p:spPr>
            <a:xfrm>
              <a:off x="598608" y="3891297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42D0506-D41F-47FE-A883-49C25E3391F7}"/>
                </a:ext>
              </a:extLst>
            </p:cNvPr>
            <p:cNvSpPr txBox="1"/>
            <p:nvPr/>
          </p:nvSpPr>
          <p:spPr>
            <a:xfrm>
              <a:off x="567226" y="3869102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7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C708BCA9-8BC3-4CB4-B5E7-79702CCD0C69}"/>
              </a:ext>
            </a:extLst>
          </p:cNvPr>
          <p:cNvGrpSpPr/>
          <p:nvPr/>
        </p:nvGrpSpPr>
        <p:grpSpPr>
          <a:xfrm>
            <a:off x="1083386" y="3300999"/>
            <a:ext cx="296877" cy="215444"/>
            <a:chOff x="539174" y="3869102"/>
            <a:chExt cx="296877" cy="215444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8D9F5F9-0487-494B-97AE-C8F309178169}"/>
                </a:ext>
              </a:extLst>
            </p:cNvPr>
            <p:cNvSpPr/>
            <p:nvPr/>
          </p:nvSpPr>
          <p:spPr>
            <a:xfrm>
              <a:off x="598608" y="3891297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DE78B92-215D-46A0-A106-E961D9CFC207}"/>
                </a:ext>
              </a:extLst>
            </p:cNvPr>
            <p:cNvSpPr txBox="1"/>
            <p:nvPr/>
          </p:nvSpPr>
          <p:spPr>
            <a:xfrm>
              <a:off x="539174" y="3869102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11</a:t>
              </a: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5A47BA8-A1D0-4451-8EC6-7583CC0CF39B}"/>
              </a:ext>
            </a:extLst>
          </p:cNvPr>
          <p:cNvGrpSpPr/>
          <p:nvPr/>
        </p:nvGrpSpPr>
        <p:grpSpPr>
          <a:xfrm>
            <a:off x="3734895" y="5714086"/>
            <a:ext cx="240772" cy="215444"/>
            <a:chOff x="8265800" y="2690844"/>
            <a:chExt cx="240772" cy="215444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D4E511A9-4804-4BD6-A3BC-9C93C0E2E070}"/>
                </a:ext>
              </a:extLst>
            </p:cNvPr>
            <p:cNvSpPr/>
            <p:nvPr/>
          </p:nvSpPr>
          <p:spPr>
            <a:xfrm>
              <a:off x="8297182" y="2713039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F3A01AA-678C-4E91-B550-C845599D1D89}"/>
                </a:ext>
              </a:extLst>
            </p:cNvPr>
            <p:cNvSpPr txBox="1"/>
            <p:nvPr/>
          </p:nvSpPr>
          <p:spPr>
            <a:xfrm>
              <a:off x="8265800" y="269084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9</a:t>
              </a: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EE5704D-DCAB-4153-90EA-265A257EDEB4}"/>
              </a:ext>
            </a:extLst>
          </p:cNvPr>
          <p:cNvGrpSpPr/>
          <p:nvPr/>
        </p:nvGrpSpPr>
        <p:grpSpPr>
          <a:xfrm>
            <a:off x="4154705" y="3228846"/>
            <a:ext cx="296877" cy="215444"/>
            <a:chOff x="8237748" y="2690844"/>
            <a:chExt cx="296877" cy="215444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7351847-61A8-41B8-8CC0-5CBCDF280219}"/>
                </a:ext>
              </a:extLst>
            </p:cNvPr>
            <p:cNvSpPr/>
            <p:nvPr/>
          </p:nvSpPr>
          <p:spPr>
            <a:xfrm>
              <a:off x="8297182" y="2713039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EB31804-EB81-484D-910E-202B48D05596}"/>
                </a:ext>
              </a:extLst>
            </p:cNvPr>
            <p:cNvSpPr txBox="1"/>
            <p:nvPr/>
          </p:nvSpPr>
          <p:spPr>
            <a:xfrm>
              <a:off x="8237748" y="2690844"/>
              <a:ext cx="2968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10</a:t>
              </a: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A48F5193-B0D7-4ABA-A301-7EC3264E2171}"/>
              </a:ext>
            </a:extLst>
          </p:cNvPr>
          <p:cNvGrpSpPr/>
          <p:nvPr/>
        </p:nvGrpSpPr>
        <p:grpSpPr>
          <a:xfrm>
            <a:off x="1075983" y="5235697"/>
            <a:ext cx="296877" cy="215444"/>
            <a:chOff x="539174" y="3869102"/>
            <a:chExt cx="296877" cy="215444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C3686DF1-5CA0-4B18-A785-20008CF89049}"/>
                </a:ext>
              </a:extLst>
            </p:cNvPr>
            <p:cNvSpPr/>
            <p:nvPr/>
          </p:nvSpPr>
          <p:spPr>
            <a:xfrm>
              <a:off x="598608" y="3891297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96747EE-53BC-4DE2-ABCA-CE2484B50839}"/>
                </a:ext>
              </a:extLst>
            </p:cNvPr>
            <p:cNvSpPr txBox="1"/>
            <p:nvPr/>
          </p:nvSpPr>
          <p:spPr>
            <a:xfrm>
              <a:off x="539174" y="3869102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12</a:t>
              </a: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AD4F0480-FC78-4CCE-9AA9-9040BFB0C939}"/>
              </a:ext>
            </a:extLst>
          </p:cNvPr>
          <p:cNvGrpSpPr/>
          <p:nvPr/>
        </p:nvGrpSpPr>
        <p:grpSpPr>
          <a:xfrm>
            <a:off x="4222207" y="4639384"/>
            <a:ext cx="296877" cy="215444"/>
            <a:chOff x="539174" y="3869102"/>
            <a:chExt cx="296877" cy="215444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B30650E0-693A-4924-8BCF-A72AF5EED6D2}"/>
                </a:ext>
              </a:extLst>
            </p:cNvPr>
            <p:cNvSpPr/>
            <p:nvPr/>
          </p:nvSpPr>
          <p:spPr>
            <a:xfrm>
              <a:off x="598608" y="3891297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BA9CD8F-32AC-4234-810B-88CD8A87F90E}"/>
                </a:ext>
              </a:extLst>
            </p:cNvPr>
            <p:cNvSpPr txBox="1"/>
            <p:nvPr/>
          </p:nvSpPr>
          <p:spPr>
            <a:xfrm>
              <a:off x="539174" y="3869102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13</a:t>
              </a: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8839CEB2-12C2-455C-BCB1-8F5B4FFA5BEB}"/>
              </a:ext>
            </a:extLst>
          </p:cNvPr>
          <p:cNvGrpSpPr/>
          <p:nvPr/>
        </p:nvGrpSpPr>
        <p:grpSpPr>
          <a:xfrm>
            <a:off x="1531748" y="3099864"/>
            <a:ext cx="296877" cy="215444"/>
            <a:chOff x="8488487" y="4266508"/>
            <a:chExt cx="296877" cy="215444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06BB3D54-5036-47DC-B9A7-533A509E1BE5}"/>
                </a:ext>
              </a:extLst>
            </p:cNvPr>
            <p:cNvSpPr/>
            <p:nvPr/>
          </p:nvSpPr>
          <p:spPr>
            <a:xfrm>
              <a:off x="8547922" y="4294421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65300A2-F8AC-4C8C-8D6F-E1D621165C33}"/>
                </a:ext>
              </a:extLst>
            </p:cNvPr>
            <p:cNvSpPr txBox="1"/>
            <p:nvPr/>
          </p:nvSpPr>
          <p:spPr>
            <a:xfrm>
              <a:off x="8488487" y="4266508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14</a:t>
              </a: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567DF51E-C366-4645-ABDD-7ACB6B171EAD}"/>
              </a:ext>
            </a:extLst>
          </p:cNvPr>
          <p:cNvGrpSpPr/>
          <p:nvPr/>
        </p:nvGrpSpPr>
        <p:grpSpPr>
          <a:xfrm>
            <a:off x="3962764" y="3520898"/>
            <a:ext cx="296877" cy="215444"/>
            <a:chOff x="8488487" y="4266508"/>
            <a:chExt cx="296877" cy="215444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48B0E85C-0AD6-4D93-A3DA-6751DFAA293A}"/>
                </a:ext>
              </a:extLst>
            </p:cNvPr>
            <p:cNvSpPr/>
            <p:nvPr/>
          </p:nvSpPr>
          <p:spPr>
            <a:xfrm>
              <a:off x="8547922" y="4294421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92F01CE-A78C-49B7-9314-7D24024F028A}"/>
                </a:ext>
              </a:extLst>
            </p:cNvPr>
            <p:cNvSpPr txBox="1"/>
            <p:nvPr/>
          </p:nvSpPr>
          <p:spPr>
            <a:xfrm>
              <a:off x="8488487" y="4266508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15</a:t>
              </a: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21F14438-0430-4197-9B08-60E1255627E4}"/>
              </a:ext>
            </a:extLst>
          </p:cNvPr>
          <p:cNvGrpSpPr/>
          <p:nvPr/>
        </p:nvGrpSpPr>
        <p:grpSpPr>
          <a:xfrm>
            <a:off x="5307730" y="3109059"/>
            <a:ext cx="296877" cy="215444"/>
            <a:chOff x="8488487" y="4266508"/>
            <a:chExt cx="296877" cy="215444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7A22A073-720F-4DBD-BE83-460714336BC9}"/>
                </a:ext>
              </a:extLst>
            </p:cNvPr>
            <p:cNvSpPr/>
            <p:nvPr/>
          </p:nvSpPr>
          <p:spPr>
            <a:xfrm>
              <a:off x="8547922" y="4294421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E16C537-A4C5-4604-BB33-E1273A42F766}"/>
                </a:ext>
              </a:extLst>
            </p:cNvPr>
            <p:cNvSpPr txBox="1"/>
            <p:nvPr/>
          </p:nvSpPr>
          <p:spPr>
            <a:xfrm>
              <a:off x="8488487" y="4266508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16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993C89F-A860-43F7-856E-48D92FC757D9}"/>
              </a:ext>
            </a:extLst>
          </p:cNvPr>
          <p:cNvGrpSpPr/>
          <p:nvPr/>
        </p:nvGrpSpPr>
        <p:grpSpPr>
          <a:xfrm>
            <a:off x="6827624" y="4589916"/>
            <a:ext cx="296877" cy="215444"/>
            <a:chOff x="8486187" y="4269624"/>
            <a:chExt cx="296877" cy="215444"/>
          </a:xfrm>
        </p:grpSpPr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A58FCC5D-5369-4F15-9CB0-A168DEE08196}"/>
                </a:ext>
              </a:extLst>
            </p:cNvPr>
            <p:cNvSpPr/>
            <p:nvPr/>
          </p:nvSpPr>
          <p:spPr>
            <a:xfrm>
              <a:off x="8547922" y="4294421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CE7BC09-0422-4263-B823-E8E3BD91784E}"/>
                </a:ext>
              </a:extLst>
            </p:cNvPr>
            <p:cNvSpPr txBox="1"/>
            <p:nvPr/>
          </p:nvSpPr>
          <p:spPr>
            <a:xfrm>
              <a:off x="8486187" y="4269624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17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22C75CA-1F0B-486A-865A-58D923AB34AF}"/>
              </a:ext>
            </a:extLst>
          </p:cNvPr>
          <p:cNvGrpSpPr/>
          <p:nvPr/>
        </p:nvGrpSpPr>
        <p:grpSpPr>
          <a:xfrm>
            <a:off x="1148857" y="3135911"/>
            <a:ext cx="404423" cy="345704"/>
            <a:chOff x="341144" y="3408721"/>
            <a:chExt cx="404423" cy="345704"/>
          </a:xfrm>
        </p:grpSpPr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CB2C5A7C-CE47-48C6-9B91-B9E677CD8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508" y="3473934"/>
              <a:ext cx="199059" cy="28049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93E7A2CA-9AF1-42EF-AD89-28517CCE064D}"/>
                </a:ext>
              </a:extLst>
            </p:cNvPr>
            <p:cNvSpPr/>
            <p:nvPr/>
          </p:nvSpPr>
          <p:spPr>
            <a:xfrm>
              <a:off x="399580" y="3430916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217D791-718F-42AF-997E-50A7230ECAF8}"/>
                </a:ext>
              </a:extLst>
            </p:cNvPr>
            <p:cNvSpPr txBox="1"/>
            <p:nvPr/>
          </p:nvSpPr>
          <p:spPr>
            <a:xfrm>
              <a:off x="341144" y="3408721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18</a:t>
              </a:r>
            </a:p>
          </p:txBody>
        </p:sp>
      </p:grp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B929F867-6BB4-4562-8210-ACC307698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563757"/>
              </p:ext>
            </p:extLst>
          </p:nvPr>
        </p:nvGraphicFramePr>
        <p:xfrm>
          <a:off x="9462781" y="5003224"/>
          <a:ext cx="255305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동작설명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해법</a:t>
                      </a:r>
                      <a:r>
                        <a:rPr lang="en-US" altLang="ko-KR" sz="700" dirty="0"/>
                        <a:t>)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인력을 이용해 </a:t>
                      </a:r>
                      <a:r>
                        <a:rPr lang="en-US" altLang="ko-KR" sz="700" dirty="0"/>
                        <a:t>(7)</a:t>
                      </a:r>
                      <a:r>
                        <a:rPr lang="ko-KR" altLang="en-US" sz="700" dirty="0"/>
                        <a:t>을 </a:t>
                      </a:r>
                      <a:r>
                        <a:rPr lang="en-US" altLang="ko-KR" sz="700" dirty="0"/>
                        <a:t>(13)</a:t>
                      </a:r>
                      <a:r>
                        <a:rPr lang="ko-KR" altLang="en-US" sz="700" dirty="0"/>
                        <a:t>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(13)</a:t>
                      </a:r>
                      <a:r>
                        <a:rPr lang="ko-KR" altLang="en-US" sz="700" dirty="0"/>
                        <a:t>이 활성화되어 </a:t>
                      </a:r>
                      <a:r>
                        <a:rPr lang="ko-KR" altLang="en-US" sz="700" dirty="0" err="1"/>
                        <a:t>대포마나스톤</a:t>
                      </a:r>
                      <a:r>
                        <a:rPr lang="ko-KR" altLang="en-US" sz="700" dirty="0"/>
                        <a:t>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0838A652-CC33-49A6-B346-E069B06B8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06016"/>
              </p:ext>
            </p:extLst>
          </p:nvPr>
        </p:nvGraphicFramePr>
        <p:xfrm>
          <a:off x="9462781" y="747506"/>
          <a:ext cx="2553050" cy="3855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17611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목표지점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210049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파란색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533374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파란색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20930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마법진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582818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마법진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97915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마법진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515055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파란색 </a:t>
                      </a:r>
                      <a:r>
                        <a:rPr lang="ko-KR" altLang="en-US" sz="700" dirty="0" err="1"/>
                        <a:t>마법진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124163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파란색 대포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12114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파란색 대포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416539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69886"/>
                  </a:ext>
                </a:extLst>
              </a:tr>
              <a:tr h="19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55463"/>
                  </a:ext>
                </a:extLst>
              </a:tr>
              <a:tr h="19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625924"/>
                  </a:ext>
                </a:extLst>
              </a:tr>
              <a:tr h="19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포탑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77594"/>
                  </a:ext>
                </a:extLst>
              </a:tr>
              <a:tr h="19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대포마나스톤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47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22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8AB2343B-7B68-4039-8009-F9EA17055D8E}"/>
              </a:ext>
            </a:extLst>
          </p:cNvPr>
          <p:cNvSpPr/>
          <p:nvPr/>
        </p:nvSpPr>
        <p:spPr>
          <a:xfrm rot="5400000">
            <a:off x="3007522" y="2538793"/>
            <a:ext cx="25576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B345B60-622B-4149-82F3-C8221ADD1E25}"/>
              </a:ext>
            </a:extLst>
          </p:cNvPr>
          <p:cNvSpPr/>
          <p:nvPr/>
        </p:nvSpPr>
        <p:spPr>
          <a:xfrm>
            <a:off x="6988013" y="4804658"/>
            <a:ext cx="232852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645572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/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박상민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255058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B1CB81EC-60BB-4DD6-8083-AF5D2724AA6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33" y="3390611"/>
            <a:ext cx="415324" cy="212197"/>
          </a:xfrm>
          <a:prstGeom prst="rect">
            <a:avLst/>
          </a:prstGeom>
        </p:spPr>
      </p:pic>
      <p:sp>
        <p:nvSpPr>
          <p:cNvPr id="8" name="웃는 얼굴 7">
            <a:extLst>
              <a:ext uri="{FF2B5EF4-FFF2-40B4-BE49-F238E27FC236}">
                <a16:creationId xmlns:a16="http://schemas.microsoft.com/office/drawing/2014/main" id="{795D3185-F2EF-41E7-92E1-FF9654A54E26}"/>
              </a:ext>
            </a:extLst>
          </p:cNvPr>
          <p:cNvSpPr/>
          <p:nvPr/>
        </p:nvSpPr>
        <p:spPr>
          <a:xfrm>
            <a:off x="2639977" y="4674111"/>
            <a:ext cx="237221" cy="23722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81DCDB-12D6-41AE-9339-639D2700AF44}"/>
              </a:ext>
            </a:extLst>
          </p:cNvPr>
          <p:cNvSpPr/>
          <p:nvPr/>
        </p:nvSpPr>
        <p:spPr>
          <a:xfrm>
            <a:off x="1149292" y="3261989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75F91B-52FC-43D0-82A7-FB2FC23B4B66}"/>
              </a:ext>
            </a:extLst>
          </p:cNvPr>
          <p:cNvSpPr/>
          <p:nvPr/>
        </p:nvSpPr>
        <p:spPr>
          <a:xfrm rot="10800000">
            <a:off x="1146050" y="4473866"/>
            <a:ext cx="539695" cy="552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78FFD5D-CFFD-4C3D-B92D-B7F75B24D4C4}"/>
              </a:ext>
            </a:extLst>
          </p:cNvPr>
          <p:cNvSpPr/>
          <p:nvPr/>
        </p:nvSpPr>
        <p:spPr>
          <a:xfrm rot="6188846">
            <a:off x="1455281" y="4654119"/>
            <a:ext cx="41735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12CBAE-D337-4ABC-89E6-F0A15B8D0A93}"/>
              </a:ext>
            </a:extLst>
          </p:cNvPr>
          <p:cNvSpPr/>
          <p:nvPr/>
        </p:nvSpPr>
        <p:spPr>
          <a:xfrm rot="10800000">
            <a:off x="1146049" y="4839134"/>
            <a:ext cx="465988" cy="470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BB02595-0217-4C0F-A15D-0DA1473F8C14}"/>
              </a:ext>
            </a:extLst>
          </p:cNvPr>
          <p:cNvSpPr/>
          <p:nvPr/>
        </p:nvSpPr>
        <p:spPr>
          <a:xfrm rot="5400000">
            <a:off x="1624942" y="4558444"/>
            <a:ext cx="2042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46B0BFB-52B8-4706-B3BA-E2DC53784DD8}"/>
              </a:ext>
            </a:extLst>
          </p:cNvPr>
          <p:cNvSpPr/>
          <p:nvPr/>
        </p:nvSpPr>
        <p:spPr>
          <a:xfrm rot="6188846">
            <a:off x="1473758" y="4836752"/>
            <a:ext cx="41735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A532C3-E726-4F13-8563-0B82142E9C3D}"/>
              </a:ext>
            </a:extLst>
          </p:cNvPr>
          <p:cNvSpPr/>
          <p:nvPr/>
        </p:nvSpPr>
        <p:spPr>
          <a:xfrm rot="5400000">
            <a:off x="1510619" y="4939581"/>
            <a:ext cx="2042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1599F5-26CB-4E85-9D54-6B838803ACD0}"/>
              </a:ext>
            </a:extLst>
          </p:cNvPr>
          <p:cNvSpPr/>
          <p:nvPr/>
        </p:nvSpPr>
        <p:spPr>
          <a:xfrm rot="10800000">
            <a:off x="1144733" y="5016656"/>
            <a:ext cx="490886" cy="6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C50633-3884-45C9-A8DD-309EFBA8E315}"/>
              </a:ext>
            </a:extLst>
          </p:cNvPr>
          <p:cNvSpPr/>
          <p:nvPr/>
        </p:nvSpPr>
        <p:spPr>
          <a:xfrm rot="5400000">
            <a:off x="3788036" y="5562140"/>
            <a:ext cx="1002502" cy="498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3B92183-6677-4B70-AB29-784857C093E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19" y="5846999"/>
            <a:ext cx="415324" cy="212197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9A8DA3E-205A-4A90-9878-7370E63768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25" y="5824641"/>
            <a:ext cx="415324" cy="212197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880269-DDE8-42B4-90E0-E91BDD593BCD}"/>
              </a:ext>
            </a:extLst>
          </p:cNvPr>
          <p:cNvSpPr/>
          <p:nvPr/>
        </p:nvSpPr>
        <p:spPr>
          <a:xfrm>
            <a:off x="1765732" y="3226629"/>
            <a:ext cx="700413" cy="1182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80BC81-79B5-46EE-9B30-6207B7630A1B}"/>
              </a:ext>
            </a:extLst>
          </p:cNvPr>
          <p:cNvSpPr/>
          <p:nvPr/>
        </p:nvSpPr>
        <p:spPr>
          <a:xfrm>
            <a:off x="3090687" y="3256432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6B60E6-9B4E-47A0-A8B2-19931F633790}"/>
              </a:ext>
            </a:extLst>
          </p:cNvPr>
          <p:cNvSpPr/>
          <p:nvPr/>
        </p:nvSpPr>
        <p:spPr>
          <a:xfrm>
            <a:off x="1146227" y="6073627"/>
            <a:ext cx="3185442" cy="46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FDA515C-E03E-4FA9-98F4-AB3745A26FC7}"/>
              </a:ext>
            </a:extLst>
          </p:cNvPr>
          <p:cNvSpPr/>
          <p:nvPr/>
        </p:nvSpPr>
        <p:spPr>
          <a:xfrm rot="5400000">
            <a:off x="557016" y="3876923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3899A44-344F-4146-BE7A-B3E38C23861B}"/>
              </a:ext>
            </a:extLst>
          </p:cNvPr>
          <p:cNvSpPr/>
          <p:nvPr/>
        </p:nvSpPr>
        <p:spPr>
          <a:xfrm rot="5400000">
            <a:off x="553579" y="5444263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0A20259F-75F5-412F-9F7F-D8C1D9A2BB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25" y="5323507"/>
            <a:ext cx="415324" cy="212197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FE8BBD4-EC1E-4751-8FD0-11642AAC39B9}"/>
              </a:ext>
            </a:extLst>
          </p:cNvPr>
          <p:cNvGrpSpPr/>
          <p:nvPr/>
        </p:nvGrpSpPr>
        <p:grpSpPr>
          <a:xfrm>
            <a:off x="1334704" y="5085800"/>
            <a:ext cx="209566" cy="220830"/>
            <a:chOff x="3849050" y="2387513"/>
            <a:chExt cx="259415" cy="273358"/>
          </a:xfrm>
        </p:grpSpPr>
        <p:sp>
          <p:nvSpPr>
            <p:cNvPr id="18" name="순서도: 지연 17">
              <a:extLst>
                <a:ext uri="{FF2B5EF4-FFF2-40B4-BE49-F238E27FC236}">
                  <a16:creationId xmlns:a16="http://schemas.microsoft.com/office/drawing/2014/main" id="{CAFA2816-E407-4055-A2C6-ABF6C533A07F}"/>
                </a:ext>
              </a:extLst>
            </p:cNvPr>
            <p:cNvSpPr/>
            <p:nvPr/>
          </p:nvSpPr>
          <p:spPr>
            <a:xfrm rot="5400000">
              <a:off x="3879228" y="2461812"/>
              <a:ext cx="199059" cy="199059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수행의 시작/종료 20">
              <a:extLst>
                <a:ext uri="{FF2B5EF4-FFF2-40B4-BE49-F238E27FC236}">
                  <a16:creationId xmlns:a16="http://schemas.microsoft.com/office/drawing/2014/main" id="{A7812CC5-58AC-47EE-8223-1F80CCE754B8}"/>
                </a:ext>
              </a:extLst>
            </p:cNvPr>
            <p:cNvSpPr/>
            <p:nvPr/>
          </p:nvSpPr>
          <p:spPr>
            <a:xfrm>
              <a:off x="3849050" y="2387513"/>
              <a:ext cx="259415" cy="4571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CC5DB5B-3289-466B-908C-B5F51DEAE410}"/>
              </a:ext>
            </a:extLst>
          </p:cNvPr>
          <p:cNvCxnSpPr>
            <a:cxnSpLocks/>
            <a:stCxn id="18" idx="3"/>
            <a:endCxn id="49" idx="2"/>
          </p:cNvCxnSpPr>
          <p:nvPr/>
        </p:nvCxnSpPr>
        <p:spPr>
          <a:xfrm>
            <a:off x="1439487" y="5306630"/>
            <a:ext cx="0" cy="2290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60470CC-41CF-4A4A-8B29-1CFEAB4C9EF8}"/>
              </a:ext>
            </a:extLst>
          </p:cNvPr>
          <p:cNvSpPr/>
          <p:nvPr/>
        </p:nvSpPr>
        <p:spPr>
          <a:xfrm rot="5400000">
            <a:off x="3935742" y="3877623"/>
            <a:ext cx="700413" cy="1182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7C9064B-57E5-48DF-BDA1-11CA6BCB4886}"/>
              </a:ext>
            </a:extLst>
          </p:cNvPr>
          <p:cNvSpPr/>
          <p:nvPr/>
        </p:nvSpPr>
        <p:spPr>
          <a:xfrm>
            <a:off x="4273492" y="3261989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3144C4-94AA-4613-AD5B-97AE884BC7CA}"/>
              </a:ext>
            </a:extLst>
          </p:cNvPr>
          <p:cNvSpPr/>
          <p:nvPr/>
        </p:nvSpPr>
        <p:spPr>
          <a:xfrm>
            <a:off x="5514474" y="3226629"/>
            <a:ext cx="700413" cy="1182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6B75E8E-2D4D-412B-9CAF-E35E7B819AD1}"/>
              </a:ext>
            </a:extLst>
          </p:cNvPr>
          <p:cNvSpPr/>
          <p:nvPr/>
        </p:nvSpPr>
        <p:spPr>
          <a:xfrm>
            <a:off x="6214887" y="3256432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3B9A6FD-88E7-4F4B-A8FF-16919035D6F7}"/>
              </a:ext>
            </a:extLst>
          </p:cNvPr>
          <p:cNvSpPr/>
          <p:nvPr/>
        </p:nvSpPr>
        <p:spPr>
          <a:xfrm rot="5400000">
            <a:off x="6021746" y="4660593"/>
            <a:ext cx="280832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67E8794-68F1-4ED7-BA3C-A4964306A13D}"/>
              </a:ext>
            </a:extLst>
          </p:cNvPr>
          <p:cNvSpPr/>
          <p:nvPr/>
        </p:nvSpPr>
        <p:spPr>
          <a:xfrm>
            <a:off x="4270427" y="6073627"/>
            <a:ext cx="3185442" cy="46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8C9749E-5AF1-4C5F-90F2-9A220D0586A9}"/>
              </a:ext>
            </a:extLst>
          </p:cNvPr>
          <p:cNvSpPr/>
          <p:nvPr/>
        </p:nvSpPr>
        <p:spPr>
          <a:xfrm rot="5400000">
            <a:off x="-226707" y="2685982"/>
            <a:ext cx="280832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04BAF9-91C4-4319-AC8E-27ACD40CBD37}"/>
              </a:ext>
            </a:extLst>
          </p:cNvPr>
          <p:cNvSpPr/>
          <p:nvPr/>
        </p:nvSpPr>
        <p:spPr>
          <a:xfrm>
            <a:off x="1146227" y="1273027"/>
            <a:ext cx="3185442" cy="46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지연 63">
            <a:extLst>
              <a:ext uri="{FF2B5EF4-FFF2-40B4-BE49-F238E27FC236}">
                <a16:creationId xmlns:a16="http://schemas.microsoft.com/office/drawing/2014/main" id="{E8AE70D2-C574-4E51-B8FC-91DAAED387F0}"/>
              </a:ext>
            </a:extLst>
          </p:cNvPr>
          <p:cNvSpPr/>
          <p:nvPr/>
        </p:nvSpPr>
        <p:spPr>
          <a:xfrm rot="16200000">
            <a:off x="7052006" y="4729898"/>
            <a:ext cx="234844" cy="234844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B888B78-B5A1-4341-9602-9B0EF04A9075}"/>
              </a:ext>
            </a:extLst>
          </p:cNvPr>
          <p:cNvSpPr/>
          <p:nvPr/>
        </p:nvSpPr>
        <p:spPr>
          <a:xfrm>
            <a:off x="6806248" y="4802599"/>
            <a:ext cx="1817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1DD4E24A-8C35-4855-A4E5-433A7B8E58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648" y="4910537"/>
            <a:ext cx="415324" cy="212197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24720056-0683-47D9-8A4A-D2B11AC354FA}"/>
              </a:ext>
            </a:extLst>
          </p:cNvPr>
          <p:cNvGrpSpPr/>
          <p:nvPr/>
        </p:nvGrpSpPr>
        <p:grpSpPr>
          <a:xfrm rot="10800000">
            <a:off x="6554537" y="3364697"/>
            <a:ext cx="209566" cy="220830"/>
            <a:chOff x="3849050" y="2387513"/>
            <a:chExt cx="259415" cy="273358"/>
          </a:xfrm>
        </p:grpSpPr>
        <p:sp>
          <p:nvSpPr>
            <p:cNvPr id="71" name="순서도: 지연 70">
              <a:extLst>
                <a:ext uri="{FF2B5EF4-FFF2-40B4-BE49-F238E27FC236}">
                  <a16:creationId xmlns:a16="http://schemas.microsoft.com/office/drawing/2014/main" id="{C2562B80-80E6-4BAF-A1A6-C77D087BAA82}"/>
                </a:ext>
              </a:extLst>
            </p:cNvPr>
            <p:cNvSpPr/>
            <p:nvPr/>
          </p:nvSpPr>
          <p:spPr>
            <a:xfrm rot="5400000">
              <a:off x="3879228" y="2461812"/>
              <a:ext cx="199059" cy="199059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순서도: 수행의 시작/종료 71">
              <a:extLst>
                <a:ext uri="{FF2B5EF4-FFF2-40B4-BE49-F238E27FC236}">
                  <a16:creationId xmlns:a16="http://schemas.microsoft.com/office/drawing/2014/main" id="{BBDE1984-A476-4A89-9004-C3A1A8EE3AC3}"/>
                </a:ext>
              </a:extLst>
            </p:cNvPr>
            <p:cNvSpPr/>
            <p:nvPr/>
          </p:nvSpPr>
          <p:spPr>
            <a:xfrm>
              <a:off x="3849050" y="2387513"/>
              <a:ext cx="259415" cy="4571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AD240B2-2438-4A3E-B01D-BFF8D924352C}"/>
              </a:ext>
            </a:extLst>
          </p:cNvPr>
          <p:cNvSpPr/>
          <p:nvPr/>
        </p:nvSpPr>
        <p:spPr>
          <a:xfrm rot="10800000">
            <a:off x="4276779" y="5394075"/>
            <a:ext cx="539695" cy="552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192C9E6-462D-4025-BBD1-39682A64624F}"/>
              </a:ext>
            </a:extLst>
          </p:cNvPr>
          <p:cNvSpPr/>
          <p:nvPr/>
        </p:nvSpPr>
        <p:spPr>
          <a:xfrm rot="6188846">
            <a:off x="4586010" y="5574328"/>
            <a:ext cx="41735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6E0C60C-9462-4133-AE8A-D5881E1A0853}"/>
              </a:ext>
            </a:extLst>
          </p:cNvPr>
          <p:cNvSpPr/>
          <p:nvPr/>
        </p:nvSpPr>
        <p:spPr>
          <a:xfrm rot="10800000">
            <a:off x="4276778" y="5759343"/>
            <a:ext cx="465988" cy="470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A49633E-5E2D-45FC-9BD2-C50B4361E618}"/>
              </a:ext>
            </a:extLst>
          </p:cNvPr>
          <p:cNvSpPr/>
          <p:nvPr/>
        </p:nvSpPr>
        <p:spPr>
          <a:xfrm rot="5400000">
            <a:off x="4755671" y="5478653"/>
            <a:ext cx="2042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8972FE3-BF43-4DBC-A6BC-D7749D4EFBAC}"/>
              </a:ext>
            </a:extLst>
          </p:cNvPr>
          <p:cNvSpPr/>
          <p:nvPr/>
        </p:nvSpPr>
        <p:spPr>
          <a:xfrm rot="6188846">
            <a:off x="4604487" y="5756961"/>
            <a:ext cx="41735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32629B8-F409-4487-AEBA-4DC21A02428D}"/>
              </a:ext>
            </a:extLst>
          </p:cNvPr>
          <p:cNvSpPr/>
          <p:nvPr/>
        </p:nvSpPr>
        <p:spPr>
          <a:xfrm rot="10800000">
            <a:off x="4275462" y="5936865"/>
            <a:ext cx="490886" cy="6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5D39130-0EDB-40F3-99A6-D70EC8EE7693}"/>
              </a:ext>
            </a:extLst>
          </p:cNvPr>
          <p:cNvSpPr/>
          <p:nvPr/>
        </p:nvSpPr>
        <p:spPr>
          <a:xfrm rot="5400000">
            <a:off x="4635236" y="5846644"/>
            <a:ext cx="2042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0E01A847-208E-458C-A090-C9F98796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39" y1="80645" x2="43939" y2="80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178" y="5375146"/>
            <a:ext cx="199059" cy="280491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389B1104-1C16-4196-BD6E-86C9DDABEC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84" y="3332195"/>
            <a:ext cx="415324" cy="212197"/>
          </a:xfrm>
          <a:prstGeom prst="rect">
            <a:avLst/>
          </a:prstGeom>
        </p:spPr>
      </p:pic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9CEAF58-3287-4A9B-80EE-E14A45F5BAB8}"/>
              </a:ext>
            </a:extLst>
          </p:cNvPr>
          <p:cNvCxnSpPr>
            <a:cxnSpLocks/>
            <a:stCxn id="71" idx="3"/>
            <a:endCxn id="68" idx="0"/>
          </p:cNvCxnSpPr>
          <p:nvPr/>
        </p:nvCxnSpPr>
        <p:spPr>
          <a:xfrm flipH="1">
            <a:off x="4576310" y="3364697"/>
            <a:ext cx="2083010" cy="15458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70B1BF9-F016-46A4-9078-9E3D6746630A}"/>
              </a:ext>
            </a:extLst>
          </p:cNvPr>
          <p:cNvSpPr/>
          <p:nvPr/>
        </p:nvSpPr>
        <p:spPr>
          <a:xfrm rot="5400000">
            <a:off x="6028161" y="2663977"/>
            <a:ext cx="280832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2D57B03-9C20-4F3F-B699-66F0428BD491}"/>
              </a:ext>
            </a:extLst>
          </p:cNvPr>
          <p:cNvSpPr/>
          <p:nvPr/>
        </p:nvSpPr>
        <p:spPr>
          <a:xfrm>
            <a:off x="4291511" y="1273565"/>
            <a:ext cx="3185442" cy="46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9914CFB-6884-41A0-9E68-8A286B6CD927}"/>
              </a:ext>
            </a:extLst>
          </p:cNvPr>
          <p:cNvGrpSpPr/>
          <p:nvPr/>
        </p:nvGrpSpPr>
        <p:grpSpPr>
          <a:xfrm>
            <a:off x="5567135" y="2605316"/>
            <a:ext cx="402616" cy="341481"/>
            <a:chOff x="5567135" y="2605316"/>
            <a:chExt cx="402616" cy="341481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E7B4167-6090-49B8-A413-C68B068C1383}"/>
                </a:ext>
              </a:extLst>
            </p:cNvPr>
            <p:cNvSpPr/>
            <p:nvPr/>
          </p:nvSpPr>
          <p:spPr>
            <a:xfrm>
              <a:off x="5598517" y="2624034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118B25-CA14-4A79-A543-C7AF569B2C79}"/>
                </a:ext>
              </a:extLst>
            </p:cNvPr>
            <p:cNvSpPr txBox="1"/>
            <p:nvPr/>
          </p:nvSpPr>
          <p:spPr>
            <a:xfrm>
              <a:off x="5567135" y="2605316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D8CA8AC-3A9D-4E78-B5D6-A9215F6C9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692" y="2666306"/>
              <a:ext cx="199059" cy="280491"/>
            </a:xfrm>
            <a:prstGeom prst="rect">
              <a:avLst/>
            </a:prstGeom>
          </p:spPr>
        </p:pic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8CA0C0-A29B-4931-BABC-E15E533FB8C3}"/>
              </a:ext>
            </a:extLst>
          </p:cNvPr>
          <p:cNvGrpSpPr/>
          <p:nvPr/>
        </p:nvGrpSpPr>
        <p:grpSpPr>
          <a:xfrm>
            <a:off x="2459062" y="1994189"/>
            <a:ext cx="400881" cy="342144"/>
            <a:chOff x="2459062" y="2196963"/>
            <a:chExt cx="400881" cy="342144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DCC7C6D-8F42-477D-83D2-CDAAC4183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0884" y="2258616"/>
              <a:ext cx="199059" cy="280491"/>
            </a:xfrm>
            <a:prstGeom prst="rect">
              <a:avLst/>
            </a:prstGeom>
          </p:spPr>
        </p:pic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8CC29BBB-7ADA-429C-8C27-3F5500483227}"/>
                </a:ext>
              </a:extLst>
            </p:cNvPr>
            <p:cNvGrpSpPr/>
            <p:nvPr/>
          </p:nvGrpSpPr>
          <p:grpSpPr>
            <a:xfrm>
              <a:off x="2459062" y="2196963"/>
              <a:ext cx="240772" cy="215444"/>
              <a:chOff x="8265800" y="2690844"/>
              <a:chExt cx="240772" cy="215444"/>
            </a:xfrm>
          </p:grpSpPr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FC68C1DD-E02C-4F2A-AEFD-9F9D9BE99006}"/>
                  </a:ext>
                </a:extLst>
              </p:cNvPr>
              <p:cNvSpPr/>
              <p:nvPr/>
            </p:nvSpPr>
            <p:spPr>
              <a:xfrm>
                <a:off x="8297182" y="2713039"/>
                <a:ext cx="178009" cy="1780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116E1D6-5BAD-4F5F-9187-0EF85F95E5E6}"/>
                  </a:ext>
                </a:extLst>
              </p:cNvPr>
              <p:cNvSpPr txBox="1"/>
              <p:nvPr/>
            </p:nvSpPr>
            <p:spPr>
              <a:xfrm>
                <a:off x="8265800" y="2690844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2</a:t>
                </a:r>
              </a:p>
            </p:txBody>
          </p:sp>
        </p:grp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EAE0B0C-0875-4280-922A-2A3CADA34A47}"/>
              </a:ext>
            </a:extLst>
          </p:cNvPr>
          <p:cNvGrpSpPr/>
          <p:nvPr/>
        </p:nvGrpSpPr>
        <p:grpSpPr>
          <a:xfrm>
            <a:off x="1144878" y="5572188"/>
            <a:ext cx="418283" cy="298214"/>
            <a:chOff x="2171050" y="2585809"/>
            <a:chExt cx="418283" cy="298214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7AB48B39-735D-4ECD-96B8-CD64B8EE1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274" y="2603532"/>
              <a:ext cx="199059" cy="280491"/>
            </a:xfrm>
            <a:prstGeom prst="rect">
              <a:avLst/>
            </a:prstGeom>
          </p:spPr>
        </p:pic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B8ED371A-A207-42EE-821D-F93C3FE36C24}"/>
                </a:ext>
              </a:extLst>
            </p:cNvPr>
            <p:cNvGrpSpPr/>
            <p:nvPr/>
          </p:nvGrpSpPr>
          <p:grpSpPr>
            <a:xfrm>
              <a:off x="2171050" y="2585809"/>
              <a:ext cx="240772" cy="215444"/>
              <a:chOff x="8602635" y="3231429"/>
              <a:chExt cx="240772" cy="215444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CDD45B87-B73B-4930-9068-A20B5020BFCE}"/>
                  </a:ext>
                </a:extLst>
              </p:cNvPr>
              <p:cNvSpPr/>
              <p:nvPr/>
            </p:nvSpPr>
            <p:spPr>
              <a:xfrm>
                <a:off x="8634017" y="3253624"/>
                <a:ext cx="178009" cy="1780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AF01497-F0FD-4FB4-AA41-632F839411D3}"/>
                  </a:ext>
                </a:extLst>
              </p:cNvPr>
              <p:cNvSpPr txBox="1"/>
              <p:nvPr/>
            </p:nvSpPr>
            <p:spPr>
              <a:xfrm>
                <a:off x="8602635" y="3231429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3</a:t>
                </a:r>
              </a:p>
            </p:txBody>
          </p:sp>
        </p:grp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ED6497C-2565-43D1-9DC4-D8DF92089A03}"/>
              </a:ext>
            </a:extLst>
          </p:cNvPr>
          <p:cNvGrpSpPr/>
          <p:nvPr/>
        </p:nvGrpSpPr>
        <p:grpSpPr>
          <a:xfrm>
            <a:off x="3790291" y="5505911"/>
            <a:ext cx="373639" cy="343761"/>
            <a:chOff x="2884071" y="2772193"/>
            <a:chExt cx="373639" cy="343761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9A3D6F45-664A-4DDA-8483-6A39453D2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8651" y="2835463"/>
              <a:ext cx="199059" cy="280491"/>
            </a:xfrm>
            <a:prstGeom prst="rect">
              <a:avLst/>
            </a:prstGeom>
          </p:spPr>
        </p:pic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12E52E3-86D7-4705-BB25-F3B057EE39EC}"/>
                </a:ext>
              </a:extLst>
            </p:cNvPr>
            <p:cNvGrpSpPr/>
            <p:nvPr/>
          </p:nvGrpSpPr>
          <p:grpSpPr>
            <a:xfrm>
              <a:off x="2884071" y="2772193"/>
              <a:ext cx="240772" cy="215444"/>
              <a:chOff x="8774507" y="2150894"/>
              <a:chExt cx="240772" cy="215444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775A8468-5A17-4CB3-A2C3-58090E199B47}"/>
                  </a:ext>
                </a:extLst>
              </p:cNvPr>
              <p:cNvSpPr/>
              <p:nvPr/>
            </p:nvSpPr>
            <p:spPr>
              <a:xfrm>
                <a:off x="8805889" y="2173089"/>
                <a:ext cx="178009" cy="1780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82C3A9F-6838-4473-9F3E-4D66CF65EB61}"/>
                  </a:ext>
                </a:extLst>
              </p:cNvPr>
              <p:cNvSpPr txBox="1"/>
              <p:nvPr/>
            </p:nvSpPr>
            <p:spPr>
              <a:xfrm>
                <a:off x="8774507" y="2150894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4</a:t>
                </a:r>
              </a:p>
            </p:txBody>
          </p:sp>
        </p:grp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76AC91D-F366-4212-9137-009CD7724131}"/>
              </a:ext>
            </a:extLst>
          </p:cNvPr>
          <p:cNvGrpSpPr/>
          <p:nvPr/>
        </p:nvGrpSpPr>
        <p:grpSpPr>
          <a:xfrm>
            <a:off x="4237398" y="5348087"/>
            <a:ext cx="240772" cy="215444"/>
            <a:chOff x="8265800" y="2690844"/>
            <a:chExt cx="240772" cy="215444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80B9231-3DD4-4B8A-9E91-423C8D83E074}"/>
                </a:ext>
              </a:extLst>
            </p:cNvPr>
            <p:cNvSpPr/>
            <p:nvPr/>
          </p:nvSpPr>
          <p:spPr>
            <a:xfrm>
              <a:off x="8297182" y="2713039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CE0BD71-A7B6-4E28-96CD-70D3302D37F7}"/>
                </a:ext>
              </a:extLst>
            </p:cNvPr>
            <p:cNvSpPr txBox="1"/>
            <p:nvPr/>
          </p:nvSpPr>
          <p:spPr>
            <a:xfrm>
              <a:off x="8265800" y="269084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5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EB86A2F-9269-497A-833A-76C4B8952F09}"/>
              </a:ext>
            </a:extLst>
          </p:cNvPr>
          <p:cNvGrpSpPr/>
          <p:nvPr/>
        </p:nvGrpSpPr>
        <p:grpSpPr>
          <a:xfrm>
            <a:off x="1153906" y="5029442"/>
            <a:ext cx="377369" cy="345704"/>
            <a:chOff x="1138594" y="4374230"/>
            <a:chExt cx="377369" cy="345704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E5D9A9A4-D2EF-4411-99B8-F4BE34882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904" y="4439443"/>
              <a:ext cx="199059" cy="280491"/>
            </a:xfrm>
            <a:prstGeom prst="rect">
              <a:avLst/>
            </a:prstGeom>
          </p:spPr>
        </p:pic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F024425F-83F1-4167-AF36-C379DDA8B142}"/>
                </a:ext>
              </a:extLst>
            </p:cNvPr>
            <p:cNvGrpSpPr/>
            <p:nvPr/>
          </p:nvGrpSpPr>
          <p:grpSpPr>
            <a:xfrm>
              <a:off x="1138594" y="4374230"/>
              <a:ext cx="240772" cy="215444"/>
              <a:chOff x="567226" y="3869102"/>
              <a:chExt cx="240772" cy="215444"/>
            </a:xfrm>
          </p:grpSpPr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375F44B9-D770-4556-B2F8-12D0DC88078E}"/>
                  </a:ext>
                </a:extLst>
              </p:cNvPr>
              <p:cNvSpPr/>
              <p:nvPr/>
            </p:nvSpPr>
            <p:spPr>
              <a:xfrm>
                <a:off x="598608" y="3891297"/>
                <a:ext cx="178009" cy="1780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ACCB272-F711-4682-9FB1-7821C68B426B}"/>
                  </a:ext>
                </a:extLst>
              </p:cNvPr>
              <p:cNvSpPr txBox="1"/>
              <p:nvPr/>
            </p:nvSpPr>
            <p:spPr>
              <a:xfrm>
                <a:off x="567226" y="3869102"/>
                <a:ext cx="24077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6</a:t>
                </a: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1827310-163F-4722-A510-36CA66B90C1A}"/>
              </a:ext>
            </a:extLst>
          </p:cNvPr>
          <p:cNvGrpSpPr/>
          <p:nvPr/>
        </p:nvGrpSpPr>
        <p:grpSpPr>
          <a:xfrm>
            <a:off x="1132088" y="5744896"/>
            <a:ext cx="240772" cy="215444"/>
            <a:chOff x="8265800" y="2690844"/>
            <a:chExt cx="240772" cy="215444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C8739B09-E890-4F59-8A12-B2DCA1D47838}"/>
                </a:ext>
              </a:extLst>
            </p:cNvPr>
            <p:cNvSpPr/>
            <p:nvPr/>
          </p:nvSpPr>
          <p:spPr>
            <a:xfrm>
              <a:off x="8297182" y="2713039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9F8432E-CAA4-4FA2-8BDB-D682F488B349}"/>
                </a:ext>
              </a:extLst>
            </p:cNvPr>
            <p:cNvSpPr txBox="1"/>
            <p:nvPr/>
          </p:nvSpPr>
          <p:spPr>
            <a:xfrm>
              <a:off x="8265800" y="269084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8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9B95F4-C6A1-4869-BFC2-29D71D90DBA5}"/>
              </a:ext>
            </a:extLst>
          </p:cNvPr>
          <p:cNvGrpSpPr/>
          <p:nvPr/>
        </p:nvGrpSpPr>
        <p:grpSpPr>
          <a:xfrm>
            <a:off x="4285856" y="4670748"/>
            <a:ext cx="385430" cy="325280"/>
            <a:chOff x="5086072" y="4631875"/>
            <a:chExt cx="385430" cy="325280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10B5550B-F797-452B-BA2B-5B09FA63D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443" y="4676664"/>
              <a:ext cx="199059" cy="280491"/>
            </a:xfrm>
            <a:prstGeom prst="rect">
              <a:avLst/>
            </a:prstGeom>
          </p:spPr>
        </p:pic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7A6C7EB3-CCC4-48F6-B275-042902AF793B}"/>
                </a:ext>
              </a:extLst>
            </p:cNvPr>
            <p:cNvGrpSpPr/>
            <p:nvPr/>
          </p:nvGrpSpPr>
          <p:grpSpPr>
            <a:xfrm>
              <a:off x="5086072" y="4631875"/>
              <a:ext cx="240772" cy="215444"/>
              <a:chOff x="567226" y="3869102"/>
              <a:chExt cx="240772" cy="215444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EF3F8943-673A-4BF7-94A7-042AA861A27F}"/>
                  </a:ext>
                </a:extLst>
              </p:cNvPr>
              <p:cNvSpPr/>
              <p:nvPr/>
            </p:nvSpPr>
            <p:spPr>
              <a:xfrm>
                <a:off x="598608" y="3891297"/>
                <a:ext cx="178009" cy="1780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42D0506-D41F-47FE-A883-49C25E3391F7}"/>
                  </a:ext>
                </a:extLst>
              </p:cNvPr>
              <p:cNvSpPr txBox="1"/>
              <p:nvPr/>
            </p:nvSpPr>
            <p:spPr>
              <a:xfrm>
                <a:off x="567226" y="3869102"/>
                <a:ext cx="24077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7</a:t>
                </a: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C708BCA9-8BC3-4CB4-B5E7-79702CCD0C69}"/>
              </a:ext>
            </a:extLst>
          </p:cNvPr>
          <p:cNvGrpSpPr/>
          <p:nvPr/>
        </p:nvGrpSpPr>
        <p:grpSpPr>
          <a:xfrm>
            <a:off x="1083386" y="3300999"/>
            <a:ext cx="296877" cy="215444"/>
            <a:chOff x="539174" y="3869102"/>
            <a:chExt cx="296877" cy="215444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8D9F5F9-0487-494B-97AE-C8F309178169}"/>
                </a:ext>
              </a:extLst>
            </p:cNvPr>
            <p:cNvSpPr/>
            <p:nvPr/>
          </p:nvSpPr>
          <p:spPr>
            <a:xfrm>
              <a:off x="598608" y="3891297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DE78B92-215D-46A0-A106-E961D9CFC207}"/>
                </a:ext>
              </a:extLst>
            </p:cNvPr>
            <p:cNvSpPr txBox="1"/>
            <p:nvPr/>
          </p:nvSpPr>
          <p:spPr>
            <a:xfrm>
              <a:off x="539174" y="3869102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11</a:t>
              </a: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5A47BA8-A1D0-4451-8EC6-7583CC0CF39B}"/>
              </a:ext>
            </a:extLst>
          </p:cNvPr>
          <p:cNvGrpSpPr/>
          <p:nvPr/>
        </p:nvGrpSpPr>
        <p:grpSpPr>
          <a:xfrm>
            <a:off x="3734895" y="5714086"/>
            <a:ext cx="240772" cy="215444"/>
            <a:chOff x="8265800" y="2690844"/>
            <a:chExt cx="240772" cy="215444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D4E511A9-4804-4BD6-A3BC-9C93C0E2E070}"/>
                </a:ext>
              </a:extLst>
            </p:cNvPr>
            <p:cNvSpPr/>
            <p:nvPr/>
          </p:nvSpPr>
          <p:spPr>
            <a:xfrm>
              <a:off x="8297182" y="2713039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F3A01AA-678C-4E91-B550-C845599D1D89}"/>
                </a:ext>
              </a:extLst>
            </p:cNvPr>
            <p:cNvSpPr txBox="1"/>
            <p:nvPr/>
          </p:nvSpPr>
          <p:spPr>
            <a:xfrm>
              <a:off x="8265800" y="269084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9</a:t>
              </a: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EE5704D-DCAB-4153-90EA-265A257EDEB4}"/>
              </a:ext>
            </a:extLst>
          </p:cNvPr>
          <p:cNvGrpSpPr/>
          <p:nvPr/>
        </p:nvGrpSpPr>
        <p:grpSpPr>
          <a:xfrm>
            <a:off x="4154705" y="3228846"/>
            <a:ext cx="296877" cy="215444"/>
            <a:chOff x="8237748" y="2690844"/>
            <a:chExt cx="296877" cy="215444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7351847-61A8-41B8-8CC0-5CBCDF280219}"/>
                </a:ext>
              </a:extLst>
            </p:cNvPr>
            <p:cNvSpPr/>
            <p:nvPr/>
          </p:nvSpPr>
          <p:spPr>
            <a:xfrm>
              <a:off x="8297182" y="2713039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EB31804-EB81-484D-910E-202B48D05596}"/>
                </a:ext>
              </a:extLst>
            </p:cNvPr>
            <p:cNvSpPr txBox="1"/>
            <p:nvPr/>
          </p:nvSpPr>
          <p:spPr>
            <a:xfrm>
              <a:off x="8237748" y="2690844"/>
              <a:ext cx="2968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10</a:t>
              </a: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A48F5193-B0D7-4ABA-A301-7EC3264E2171}"/>
              </a:ext>
            </a:extLst>
          </p:cNvPr>
          <p:cNvGrpSpPr/>
          <p:nvPr/>
        </p:nvGrpSpPr>
        <p:grpSpPr>
          <a:xfrm>
            <a:off x="1075983" y="5235697"/>
            <a:ext cx="296877" cy="215444"/>
            <a:chOff x="539174" y="3869102"/>
            <a:chExt cx="296877" cy="215444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C3686DF1-5CA0-4B18-A785-20008CF89049}"/>
                </a:ext>
              </a:extLst>
            </p:cNvPr>
            <p:cNvSpPr/>
            <p:nvPr/>
          </p:nvSpPr>
          <p:spPr>
            <a:xfrm>
              <a:off x="598608" y="3891297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96747EE-53BC-4DE2-ABCA-CE2484B50839}"/>
                </a:ext>
              </a:extLst>
            </p:cNvPr>
            <p:cNvSpPr txBox="1"/>
            <p:nvPr/>
          </p:nvSpPr>
          <p:spPr>
            <a:xfrm>
              <a:off x="539174" y="3869102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12</a:t>
              </a: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AD4F0480-FC78-4CCE-9AA9-9040BFB0C939}"/>
              </a:ext>
            </a:extLst>
          </p:cNvPr>
          <p:cNvGrpSpPr/>
          <p:nvPr/>
        </p:nvGrpSpPr>
        <p:grpSpPr>
          <a:xfrm>
            <a:off x="4222207" y="4829987"/>
            <a:ext cx="296877" cy="215444"/>
            <a:chOff x="539174" y="3869102"/>
            <a:chExt cx="296877" cy="215444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B30650E0-693A-4924-8BCF-A72AF5EED6D2}"/>
                </a:ext>
              </a:extLst>
            </p:cNvPr>
            <p:cNvSpPr/>
            <p:nvPr/>
          </p:nvSpPr>
          <p:spPr>
            <a:xfrm>
              <a:off x="598608" y="3891297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BA9CD8F-32AC-4234-810B-88CD8A87F90E}"/>
                </a:ext>
              </a:extLst>
            </p:cNvPr>
            <p:cNvSpPr txBox="1"/>
            <p:nvPr/>
          </p:nvSpPr>
          <p:spPr>
            <a:xfrm>
              <a:off x="539174" y="3869102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13</a:t>
              </a: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8839CEB2-12C2-455C-BCB1-8F5B4FFA5BEB}"/>
              </a:ext>
            </a:extLst>
          </p:cNvPr>
          <p:cNvGrpSpPr/>
          <p:nvPr/>
        </p:nvGrpSpPr>
        <p:grpSpPr>
          <a:xfrm>
            <a:off x="1531748" y="3099864"/>
            <a:ext cx="296877" cy="215444"/>
            <a:chOff x="8488487" y="4266508"/>
            <a:chExt cx="296877" cy="215444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06BB3D54-5036-47DC-B9A7-533A509E1BE5}"/>
                </a:ext>
              </a:extLst>
            </p:cNvPr>
            <p:cNvSpPr/>
            <p:nvPr/>
          </p:nvSpPr>
          <p:spPr>
            <a:xfrm>
              <a:off x="8547922" y="4294421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65300A2-F8AC-4C8C-8D6F-E1D621165C33}"/>
                </a:ext>
              </a:extLst>
            </p:cNvPr>
            <p:cNvSpPr txBox="1"/>
            <p:nvPr/>
          </p:nvSpPr>
          <p:spPr>
            <a:xfrm>
              <a:off x="8488487" y="4266508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14</a:t>
              </a: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567DF51E-C366-4645-ABDD-7ACB6B171EAD}"/>
              </a:ext>
            </a:extLst>
          </p:cNvPr>
          <p:cNvGrpSpPr/>
          <p:nvPr/>
        </p:nvGrpSpPr>
        <p:grpSpPr>
          <a:xfrm>
            <a:off x="3962764" y="3520898"/>
            <a:ext cx="296877" cy="215444"/>
            <a:chOff x="8488487" y="4266508"/>
            <a:chExt cx="296877" cy="215444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48B0E85C-0AD6-4D93-A3DA-6751DFAA293A}"/>
                </a:ext>
              </a:extLst>
            </p:cNvPr>
            <p:cNvSpPr/>
            <p:nvPr/>
          </p:nvSpPr>
          <p:spPr>
            <a:xfrm>
              <a:off x="8547922" y="4294421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92F01CE-A78C-49B7-9314-7D24024F028A}"/>
                </a:ext>
              </a:extLst>
            </p:cNvPr>
            <p:cNvSpPr txBox="1"/>
            <p:nvPr/>
          </p:nvSpPr>
          <p:spPr>
            <a:xfrm>
              <a:off x="8488487" y="4266508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15</a:t>
              </a: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21F14438-0430-4197-9B08-60E1255627E4}"/>
              </a:ext>
            </a:extLst>
          </p:cNvPr>
          <p:cNvGrpSpPr/>
          <p:nvPr/>
        </p:nvGrpSpPr>
        <p:grpSpPr>
          <a:xfrm>
            <a:off x="5307730" y="3109059"/>
            <a:ext cx="296877" cy="215444"/>
            <a:chOff x="8488487" y="4266508"/>
            <a:chExt cx="296877" cy="215444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7A22A073-720F-4DBD-BE83-460714336BC9}"/>
                </a:ext>
              </a:extLst>
            </p:cNvPr>
            <p:cNvSpPr/>
            <p:nvPr/>
          </p:nvSpPr>
          <p:spPr>
            <a:xfrm>
              <a:off x="8547922" y="4294421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E16C537-A4C5-4604-BB33-E1273A42F766}"/>
                </a:ext>
              </a:extLst>
            </p:cNvPr>
            <p:cNvSpPr txBox="1"/>
            <p:nvPr/>
          </p:nvSpPr>
          <p:spPr>
            <a:xfrm>
              <a:off x="8488487" y="4266508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16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993C89F-A860-43F7-856E-48D92FC757D9}"/>
              </a:ext>
            </a:extLst>
          </p:cNvPr>
          <p:cNvGrpSpPr/>
          <p:nvPr/>
        </p:nvGrpSpPr>
        <p:grpSpPr>
          <a:xfrm>
            <a:off x="6827624" y="4589916"/>
            <a:ext cx="296877" cy="215444"/>
            <a:chOff x="8486187" y="4269624"/>
            <a:chExt cx="296877" cy="215444"/>
          </a:xfrm>
        </p:grpSpPr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A58FCC5D-5369-4F15-9CB0-A168DEE08196}"/>
                </a:ext>
              </a:extLst>
            </p:cNvPr>
            <p:cNvSpPr/>
            <p:nvPr/>
          </p:nvSpPr>
          <p:spPr>
            <a:xfrm>
              <a:off x="8547922" y="4294421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CE7BC09-0422-4263-B823-E8E3BD91784E}"/>
                </a:ext>
              </a:extLst>
            </p:cNvPr>
            <p:cNvSpPr txBox="1"/>
            <p:nvPr/>
          </p:nvSpPr>
          <p:spPr>
            <a:xfrm>
              <a:off x="8486187" y="4269624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17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22C75CA-1F0B-486A-865A-58D923AB34AF}"/>
              </a:ext>
            </a:extLst>
          </p:cNvPr>
          <p:cNvGrpSpPr/>
          <p:nvPr/>
        </p:nvGrpSpPr>
        <p:grpSpPr>
          <a:xfrm>
            <a:off x="1148857" y="3135911"/>
            <a:ext cx="404423" cy="345704"/>
            <a:chOff x="341144" y="3408721"/>
            <a:chExt cx="404423" cy="345704"/>
          </a:xfrm>
        </p:grpSpPr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CB2C5A7C-CE47-48C6-9B91-B9E677CD8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508" y="3473934"/>
              <a:ext cx="199059" cy="28049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93E7A2CA-9AF1-42EF-AD89-28517CCE064D}"/>
                </a:ext>
              </a:extLst>
            </p:cNvPr>
            <p:cNvSpPr/>
            <p:nvPr/>
          </p:nvSpPr>
          <p:spPr>
            <a:xfrm>
              <a:off x="399580" y="3430916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217D791-718F-42AF-997E-50A7230ECAF8}"/>
                </a:ext>
              </a:extLst>
            </p:cNvPr>
            <p:cNvSpPr txBox="1"/>
            <p:nvPr/>
          </p:nvSpPr>
          <p:spPr>
            <a:xfrm>
              <a:off x="341144" y="3408721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18</a:t>
              </a:r>
            </a:p>
          </p:txBody>
        </p:sp>
      </p:grp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B929F867-6BB4-4562-8210-ACC307698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128368"/>
              </p:ext>
            </p:extLst>
          </p:nvPr>
        </p:nvGraphicFramePr>
        <p:xfrm>
          <a:off x="9462781" y="5003224"/>
          <a:ext cx="255305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동작설명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해법</a:t>
                      </a:r>
                      <a:r>
                        <a:rPr lang="en-US" altLang="ko-KR" sz="700" dirty="0"/>
                        <a:t>)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(7)</a:t>
                      </a:r>
                      <a:r>
                        <a:rPr lang="ko-KR" altLang="en-US" sz="700" dirty="0"/>
                        <a:t>과 전이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(13) </a:t>
                      </a:r>
                      <a:r>
                        <a:rPr lang="ko-KR" altLang="en-US" sz="700" dirty="0"/>
                        <a:t>비활성화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(5)</a:t>
                      </a:r>
                      <a:r>
                        <a:rPr lang="ko-KR" altLang="en-US" sz="700" dirty="0"/>
                        <a:t>와 전이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(13) </a:t>
                      </a:r>
                      <a:r>
                        <a:rPr lang="ko-KR" altLang="en-US" sz="700" dirty="0"/>
                        <a:t>비활성화되어 </a:t>
                      </a:r>
                      <a:r>
                        <a:rPr lang="en-US" altLang="ko-KR" sz="700" dirty="0"/>
                        <a:t>(19)</a:t>
                      </a:r>
                      <a:r>
                        <a:rPr lang="ko-KR" altLang="en-US" sz="700" dirty="0"/>
                        <a:t>가 사라짐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0838A652-CC33-49A6-B346-E069B06B8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10073"/>
              </p:ext>
            </p:extLst>
          </p:nvPr>
        </p:nvGraphicFramePr>
        <p:xfrm>
          <a:off x="9462781" y="747506"/>
          <a:ext cx="2553050" cy="4069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17611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목표지점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210049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파란색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533374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파란색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20930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마법진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582818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마법진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97915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마법진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515055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파란색 </a:t>
                      </a:r>
                      <a:r>
                        <a:rPr lang="ko-KR" altLang="en-US" sz="700" dirty="0" err="1"/>
                        <a:t>마법진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124163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파란색 대포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12114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파란색 대포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416539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69886"/>
                  </a:ext>
                </a:extLst>
              </a:tr>
              <a:tr h="19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55463"/>
                  </a:ext>
                </a:extLst>
              </a:tr>
              <a:tr h="19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625924"/>
                  </a:ext>
                </a:extLst>
              </a:tr>
              <a:tr h="19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포탑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77594"/>
                  </a:ext>
                </a:extLst>
              </a:tr>
              <a:tr h="19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대포마나스톤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47266"/>
                  </a:ext>
                </a:extLst>
              </a:tr>
              <a:tr h="19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대포마나스톤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239902"/>
                  </a:ext>
                </a:extLst>
              </a:tr>
            </a:tbl>
          </a:graphicData>
        </a:graphic>
      </p:graphicFrame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F9D39CE-4F4A-49F4-986A-BB27A0CEBE5C}"/>
              </a:ext>
            </a:extLst>
          </p:cNvPr>
          <p:cNvGrpSpPr/>
          <p:nvPr/>
        </p:nvGrpSpPr>
        <p:grpSpPr>
          <a:xfrm>
            <a:off x="6412493" y="4610888"/>
            <a:ext cx="404423" cy="345704"/>
            <a:chOff x="341144" y="3408721"/>
            <a:chExt cx="404423" cy="345704"/>
          </a:xfrm>
        </p:grpSpPr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id="{5421845E-036C-49CB-8466-0072F9308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508" y="3473934"/>
              <a:ext cx="199059" cy="280491"/>
            </a:xfrm>
            <a:prstGeom prst="rect">
              <a:avLst/>
            </a:prstGeom>
          </p:spPr>
        </p:pic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327291E6-3AE5-44D7-ACDD-B4D762298779}"/>
                </a:ext>
              </a:extLst>
            </p:cNvPr>
            <p:cNvSpPr/>
            <p:nvPr/>
          </p:nvSpPr>
          <p:spPr>
            <a:xfrm>
              <a:off x="399580" y="3430916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51C1A44-E524-4BA1-8219-FD0288359D9C}"/>
                </a:ext>
              </a:extLst>
            </p:cNvPr>
            <p:cNvSpPr txBox="1"/>
            <p:nvPr/>
          </p:nvSpPr>
          <p:spPr>
            <a:xfrm>
              <a:off x="341144" y="3408721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115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8AB2343B-7B68-4039-8009-F9EA17055D8E}"/>
              </a:ext>
            </a:extLst>
          </p:cNvPr>
          <p:cNvSpPr/>
          <p:nvPr/>
        </p:nvSpPr>
        <p:spPr>
          <a:xfrm rot="5400000">
            <a:off x="3007522" y="2538793"/>
            <a:ext cx="25576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B345B60-622B-4149-82F3-C8221ADD1E25}"/>
              </a:ext>
            </a:extLst>
          </p:cNvPr>
          <p:cNvSpPr/>
          <p:nvPr/>
        </p:nvSpPr>
        <p:spPr>
          <a:xfrm>
            <a:off x="6988013" y="4804658"/>
            <a:ext cx="232852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304796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/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박상민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136205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B1CB81EC-60BB-4DD6-8083-AF5D2724AA6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33" y="3390611"/>
            <a:ext cx="415324" cy="212197"/>
          </a:xfrm>
          <a:prstGeom prst="rect">
            <a:avLst/>
          </a:prstGeom>
        </p:spPr>
      </p:pic>
      <p:sp>
        <p:nvSpPr>
          <p:cNvPr id="8" name="웃는 얼굴 7">
            <a:extLst>
              <a:ext uri="{FF2B5EF4-FFF2-40B4-BE49-F238E27FC236}">
                <a16:creationId xmlns:a16="http://schemas.microsoft.com/office/drawing/2014/main" id="{795D3185-F2EF-41E7-92E1-FF9654A54E26}"/>
              </a:ext>
            </a:extLst>
          </p:cNvPr>
          <p:cNvSpPr/>
          <p:nvPr/>
        </p:nvSpPr>
        <p:spPr>
          <a:xfrm>
            <a:off x="4468343" y="5449357"/>
            <a:ext cx="237221" cy="23722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81DCDB-12D6-41AE-9339-639D2700AF44}"/>
              </a:ext>
            </a:extLst>
          </p:cNvPr>
          <p:cNvSpPr/>
          <p:nvPr/>
        </p:nvSpPr>
        <p:spPr>
          <a:xfrm>
            <a:off x="1149292" y="3261989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75F91B-52FC-43D0-82A7-FB2FC23B4B66}"/>
              </a:ext>
            </a:extLst>
          </p:cNvPr>
          <p:cNvSpPr/>
          <p:nvPr/>
        </p:nvSpPr>
        <p:spPr>
          <a:xfrm rot="10800000">
            <a:off x="1146050" y="4473866"/>
            <a:ext cx="539695" cy="552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78FFD5D-CFFD-4C3D-B92D-B7F75B24D4C4}"/>
              </a:ext>
            </a:extLst>
          </p:cNvPr>
          <p:cNvSpPr/>
          <p:nvPr/>
        </p:nvSpPr>
        <p:spPr>
          <a:xfrm rot="6188846">
            <a:off x="1455281" y="4654119"/>
            <a:ext cx="41735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12CBAE-D337-4ABC-89E6-F0A15B8D0A93}"/>
              </a:ext>
            </a:extLst>
          </p:cNvPr>
          <p:cNvSpPr/>
          <p:nvPr/>
        </p:nvSpPr>
        <p:spPr>
          <a:xfrm rot="10800000">
            <a:off x="1146049" y="4839134"/>
            <a:ext cx="465988" cy="470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BB02595-0217-4C0F-A15D-0DA1473F8C14}"/>
              </a:ext>
            </a:extLst>
          </p:cNvPr>
          <p:cNvSpPr/>
          <p:nvPr/>
        </p:nvSpPr>
        <p:spPr>
          <a:xfrm rot="5400000">
            <a:off x="1624942" y="4558444"/>
            <a:ext cx="2042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46B0BFB-52B8-4706-B3BA-E2DC53784DD8}"/>
              </a:ext>
            </a:extLst>
          </p:cNvPr>
          <p:cNvSpPr/>
          <p:nvPr/>
        </p:nvSpPr>
        <p:spPr>
          <a:xfrm rot="6188846">
            <a:off x="1473758" y="4836752"/>
            <a:ext cx="41735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A532C3-E726-4F13-8563-0B82142E9C3D}"/>
              </a:ext>
            </a:extLst>
          </p:cNvPr>
          <p:cNvSpPr/>
          <p:nvPr/>
        </p:nvSpPr>
        <p:spPr>
          <a:xfrm rot="5400000">
            <a:off x="1510619" y="4939581"/>
            <a:ext cx="2042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1599F5-26CB-4E85-9D54-6B838803ACD0}"/>
              </a:ext>
            </a:extLst>
          </p:cNvPr>
          <p:cNvSpPr/>
          <p:nvPr/>
        </p:nvSpPr>
        <p:spPr>
          <a:xfrm rot="10800000">
            <a:off x="1144733" y="5016656"/>
            <a:ext cx="490886" cy="6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C50633-3884-45C9-A8DD-309EFBA8E315}"/>
              </a:ext>
            </a:extLst>
          </p:cNvPr>
          <p:cNvSpPr/>
          <p:nvPr/>
        </p:nvSpPr>
        <p:spPr>
          <a:xfrm rot="5400000">
            <a:off x="3788036" y="5562140"/>
            <a:ext cx="1002502" cy="498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3B92183-6677-4B70-AB29-784857C093E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19" y="5846999"/>
            <a:ext cx="415324" cy="212197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9A8DA3E-205A-4A90-9878-7370E63768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25" y="5824641"/>
            <a:ext cx="415324" cy="212197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880269-DDE8-42B4-90E0-E91BDD593BCD}"/>
              </a:ext>
            </a:extLst>
          </p:cNvPr>
          <p:cNvSpPr/>
          <p:nvPr/>
        </p:nvSpPr>
        <p:spPr>
          <a:xfrm>
            <a:off x="1765732" y="3226629"/>
            <a:ext cx="700413" cy="1182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80BC81-79B5-46EE-9B30-6207B7630A1B}"/>
              </a:ext>
            </a:extLst>
          </p:cNvPr>
          <p:cNvSpPr/>
          <p:nvPr/>
        </p:nvSpPr>
        <p:spPr>
          <a:xfrm>
            <a:off x="3090687" y="3256432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6B60E6-9B4E-47A0-A8B2-19931F633790}"/>
              </a:ext>
            </a:extLst>
          </p:cNvPr>
          <p:cNvSpPr/>
          <p:nvPr/>
        </p:nvSpPr>
        <p:spPr>
          <a:xfrm>
            <a:off x="1146227" y="6073627"/>
            <a:ext cx="3185442" cy="46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FDA515C-E03E-4FA9-98F4-AB3745A26FC7}"/>
              </a:ext>
            </a:extLst>
          </p:cNvPr>
          <p:cNvSpPr/>
          <p:nvPr/>
        </p:nvSpPr>
        <p:spPr>
          <a:xfrm rot="5400000">
            <a:off x="557016" y="3876923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3899A44-344F-4146-BE7A-B3E38C23861B}"/>
              </a:ext>
            </a:extLst>
          </p:cNvPr>
          <p:cNvSpPr/>
          <p:nvPr/>
        </p:nvSpPr>
        <p:spPr>
          <a:xfrm rot="5400000">
            <a:off x="553579" y="5444263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0A20259F-75F5-412F-9F7F-D8C1D9A2BB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25" y="5323507"/>
            <a:ext cx="415324" cy="212197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FE8BBD4-EC1E-4751-8FD0-11642AAC39B9}"/>
              </a:ext>
            </a:extLst>
          </p:cNvPr>
          <p:cNvGrpSpPr/>
          <p:nvPr/>
        </p:nvGrpSpPr>
        <p:grpSpPr>
          <a:xfrm>
            <a:off x="1334704" y="5085800"/>
            <a:ext cx="209566" cy="220830"/>
            <a:chOff x="3849050" y="2387513"/>
            <a:chExt cx="259415" cy="273358"/>
          </a:xfrm>
        </p:grpSpPr>
        <p:sp>
          <p:nvSpPr>
            <p:cNvPr id="18" name="순서도: 지연 17">
              <a:extLst>
                <a:ext uri="{FF2B5EF4-FFF2-40B4-BE49-F238E27FC236}">
                  <a16:creationId xmlns:a16="http://schemas.microsoft.com/office/drawing/2014/main" id="{CAFA2816-E407-4055-A2C6-ABF6C533A07F}"/>
                </a:ext>
              </a:extLst>
            </p:cNvPr>
            <p:cNvSpPr/>
            <p:nvPr/>
          </p:nvSpPr>
          <p:spPr>
            <a:xfrm rot="5400000">
              <a:off x="3879228" y="2461812"/>
              <a:ext cx="199059" cy="199059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수행의 시작/종료 20">
              <a:extLst>
                <a:ext uri="{FF2B5EF4-FFF2-40B4-BE49-F238E27FC236}">
                  <a16:creationId xmlns:a16="http://schemas.microsoft.com/office/drawing/2014/main" id="{A7812CC5-58AC-47EE-8223-1F80CCE754B8}"/>
                </a:ext>
              </a:extLst>
            </p:cNvPr>
            <p:cNvSpPr/>
            <p:nvPr/>
          </p:nvSpPr>
          <p:spPr>
            <a:xfrm>
              <a:off x="3849050" y="2387513"/>
              <a:ext cx="259415" cy="4571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CC5DB5B-3289-466B-908C-B5F51DEAE410}"/>
              </a:ext>
            </a:extLst>
          </p:cNvPr>
          <p:cNvCxnSpPr>
            <a:cxnSpLocks/>
            <a:stCxn id="18" idx="3"/>
            <a:endCxn id="49" idx="2"/>
          </p:cNvCxnSpPr>
          <p:nvPr/>
        </p:nvCxnSpPr>
        <p:spPr>
          <a:xfrm>
            <a:off x="1439487" y="5306630"/>
            <a:ext cx="0" cy="2290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60470CC-41CF-4A4A-8B29-1CFEAB4C9EF8}"/>
              </a:ext>
            </a:extLst>
          </p:cNvPr>
          <p:cNvSpPr/>
          <p:nvPr/>
        </p:nvSpPr>
        <p:spPr>
          <a:xfrm rot="5400000">
            <a:off x="3935742" y="3877623"/>
            <a:ext cx="700413" cy="1182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7C9064B-57E5-48DF-BDA1-11CA6BCB4886}"/>
              </a:ext>
            </a:extLst>
          </p:cNvPr>
          <p:cNvSpPr/>
          <p:nvPr/>
        </p:nvSpPr>
        <p:spPr>
          <a:xfrm>
            <a:off x="4273492" y="3261989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3144C4-94AA-4613-AD5B-97AE884BC7CA}"/>
              </a:ext>
            </a:extLst>
          </p:cNvPr>
          <p:cNvSpPr/>
          <p:nvPr/>
        </p:nvSpPr>
        <p:spPr>
          <a:xfrm>
            <a:off x="5514474" y="3226629"/>
            <a:ext cx="700413" cy="1182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6B75E8E-2D4D-412B-9CAF-E35E7B819AD1}"/>
              </a:ext>
            </a:extLst>
          </p:cNvPr>
          <p:cNvSpPr/>
          <p:nvPr/>
        </p:nvSpPr>
        <p:spPr>
          <a:xfrm>
            <a:off x="6214887" y="3256432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3B9A6FD-88E7-4F4B-A8FF-16919035D6F7}"/>
              </a:ext>
            </a:extLst>
          </p:cNvPr>
          <p:cNvSpPr/>
          <p:nvPr/>
        </p:nvSpPr>
        <p:spPr>
          <a:xfrm rot="5400000">
            <a:off x="6021746" y="4660593"/>
            <a:ext cx="280832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67E8794-68F1-4ED7-BA3C-A4964306A13D}"/>
              </a:ext>
            </a:extLst>
          </p:cNvPr>
          <p:cNvSpPr/>
          <p:nvPr/>
        </p:nvSpPr>
        <p:spPr>
          <a:xfrm>
            <a:off x="4270427" y="6073627"/>
            <a:ext cx="3185442" cy="46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8C9749E-5AF1-4C5F-90F2-9A220D0586A9}"/>
              </a:ext>
            </a:extLst>
          </p:cNvPr>
          <p:cNvSpPr/>
          <p:nvPr/>
        </p:nvSpPr>
        <p:spPr>
          <a:xfrm rot="5400000">
            <a:off x="-226707" y="2685982"/>
            <a:ext cx="280832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04BAF9-91C4-4319-AC8E-27ACD40CBD37}"/>
              </a:ext>
            </a:extLst>
          </p:cNvPr>
          <p:cNvSpPr/>
          <p:nvPr/>
        </p:nvSpPr>
        <p:spPr>
          <a:xfrm>
            <a:off x="1146227" y="1273027"/>
            <a:ext cx="3185442" cy="46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지연 63">
            <a:extLst>
              <a:ext uri="{FF2B5EF4-FFF2-40B4-BE49-F238E27FC236}">
                <a16:creationId xmlns:a16="http://schemas.microsoft.com/office/drawing/2014/main" id="{E8AE70D2-C574-4E51-B8FC-91DAAED387F0}"/>
              </a:ext>
            </a:extLst>
          </p:cNvPr>
          <p:cNvSpPr/>
          <p:nvPr/>
        </p:nvSpPr>
        <p:spPr>
          <a:xfrm rot="16200000">
            <a:off x="7052006" y="4729898"/>
            <a:ext cx="234844" cy="234844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B888B78-B5A1-4341-9602-9B0EF04A9075}"/>
              </a:ext>
            </a:extLst>
          </p:cNvPr>
          <p:cNvSpPr/>
          <p:nvPr/>
        </p:nvSpPr>
        <p:spPr>
          <a:xfrm>
            <a:off x="4660682" y="4802599"/>
            <a:ext cx="232733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1DD4E24A-8C35-4855-A4E5-433A7B8E58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648" y="4910537"/>
            <a:ext cx="415324" cy="212197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24720056-0683-47D9-8A4A-D2B11AC354FA}"/>
              </a:ext>
            </a:extLst>
          </p:cNvPr>
          <p:cNvGrpSpPr/>
          <p:nvPr/>
        </p:nvGrpSpPr>
        <p:grpSpPr>
          <a:xfrm rot="10800000">
            <a:off x="6554537" y="3364697"/>
            <a:ext cx="209566" cy="220830"/>
            <a:chOff x="3849050" y="2387513"/>
            <a:chExt cx="259415" cy="273358"/>
          </a:xfrm>
        </p:grpSpPr>
        <p:sp>
          <p:nvSpPr>
            <p:cNvPr id="71" name="순서도: 지연 70">
              <a:extLst>
                <a:ext uri="{FF2B5EF4-FFF2-40B4-BE49-F238E27FC236}">
                  <a16:creationId xmlns:a16="http://schemas.microsoft.com/office/drawing/2014/main" id="{C2562B80-80E6-4BAF-A1A6-C77D087BAA82}"/>
                </a:ext>
              </a:extLst>
            </p:cNvPr>
            <p:cNvSpPr/>
            <p:nvPr/>
          </p:nvSpPr>
          <p:spPr>
            <a:xfrm rot="5400000">
              <a:off x="3879228" y="2461812"/>
              <a:ext cx="199059" cy="199059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순서도: 수행의 시작/종료 71">
              <a:extLst>
                <a:ext uri="{FF2B5EF4-FFF2-40B4-BE49-F238E27FC236}">
                  <a16:creationId xmlns:a16="http://schemas.microsoft.com/office/drawing/2014/main" id="{BBDE1984-A476-4A89-9004-C3A1A8EE3AC3}"/>
                </a:ext>
              </a:extLst>
            </p:cNvPr>
            <p:cNvSpPr/>
            <p:nvPr/>
          </p:nvSpPr>
          <p:spPr>
            <a:xfrm>
              <a:off x="3849050" y="2387513"/>
              <a:ext cx="259415" cy="4571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AD240B2-2438-4A3E-B01D-BFF8D924352C}"/>
              </a:ext>
            </a:extLst>
          </p:cNvPr>
          <p:cNvSpPr/>
          <p:nvPr/>
        </p:nvSpPr>
        <p:spPr>
          <a:xfrm rot="10800000">
            <a:off x="4276779" y="5394075"/>
            <a:ext cx="539695" cy="552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192C9E6-462D-4025-BBD1-39682A64624F}"/>
              </a:ext>
            </a:extLst>
          </p:cNvPr>
          <p:cNvSpPr/>
          <p:nvPr/>
        </p:nvSpPr>
        <p:spPr>
          <a:xfrm rot="6188846">
            <a:off x="4586010" y="5574328"/>
            <a:ext cx="41735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6E0C60C-9462-4133-AE8A-D5881E1A0853}"/>
              </a:ext>
            </a:extLst>
          </p:cNvPr>
          <p:cNvSpPr/>
          <p:nvPr/>
        </p:nvSpPr>
        <p:spPr>
          <a:xfrm rot="10800000">
            <a:off x="4276778" y="5759343"/>
            <a:ext cx="465988" cy="470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A49633E-5E2D-45FC-9BD2-C50B4361E618}"/>
              </a:ext>
            </a:extLst>
          </p:cNvPr>
          <p:cNvSpPr/>
          <p:nvPr/>
        </p:nvSpPr>
        <p:spPr>
          <a:xfrm rot="5400000">
            <a:off x="4755671" y="5478653"/>
            <a:ext cx="2042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8972FE3-BF43-4DBC-A6BC-D7749D4EFBAC}"/>
              </a:ext>
            </a:extLst>
          </p:cNvPr>
          <p:cNvSpPr/>
          <p:nvPr/>
        </p:nvSpPr>
        <p:spPr>
          <a:xfrm rot="6188846">
            <a:off x="4604487" y="5756961"/>
            <a:ext cx="41735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32629B8-F409-4487-AEBA-4DC21A02428D}"/>
              </a:ext>
            </a:extLst>
          </p:cNvPr>
          <p:cNvSpPr/>
          <p:nvPr/>
        </p:nvSpPr>
        <p:spPr>
          <a:xfrm rot="10800000">
            <a:off x="4275462" y="5936865"/>
            <a:ext cx="490886" cy="6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5D39130-0EDB-40F3-99A6-D70EC8EE7693}"/>
              </a:ext>
            </a:extLst>
          </p:cNvPr>
          <p:cNvSpPr/>
          <p:nvPr/>
        </p:nvSpPr>
        <p:spPr>
          <a:xfrm rot="5400000">
            <a:off x="4635236" y="5846644"/>
            <a:ext cx="2042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389B1104-1C16-4196-BD6E-86C9DDABEC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84" y="3332195"/>
            <a:ext cx="415324" cy="212197"/>
          </a:xfrm>
          <a:prstGeom prst="rect">
            <a:avLst/>
          </a:prstGeom>
        </p:spPr>
      </p:pic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9CEAF58-3287-4A9B-80EE-E14A45F5BAB8}"/>
              </a:ext>
            </a:extLst>
          </p:cNvPr>
          <p:cNvCxnSpPr>
            <a:cxnSpLocks/>
            <a:stCxn id="71" idx="3"/>
            <a:endCxn id="68" idx="0"/>
          </p:cNvCxnSpPr>
          <p:nvPr/>
        </p:nvCxnSpPr>
        <p:spPr>
          <a:xfrm flipH="1">
            <a:off x="4576310" y="3364697"/>
            <a:ext cx="2083010" cy="15458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70B1BF9-F016-46A4-9078-9E3D6746630A}"/>
              </a:ext>
            </a:extLst>
          </p:cNvPr>
          <p:cNvSpPr/>
          <p:nvPr/>
        </p:nvSpPr>
        <p:spPr>
          <a:xfrm rot="5400000">
            <a:off x="6028161" y="2663977"/>
            <a:ext cx="280832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2D57B03-9C20-4F3F-B699-66F0428BD491}"/>
              </a:ext>
            </a:extLst>
          </p:cNvPr>
          <p:cNvSpPr/>
          <p:nvPr/>
        </p:nvSpPr>
        <p:spPr>
          <a:xfrm>
            <a:off x="4291511" y="1273565"/>
            <a:ext cx="3185442" cy="46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9914CFB-6884-41A0-9E68-8A286B6CD927}"/>
              </a:ext>
            </a:extLst>
          </p:cNvPr>
          <p:cNvGrpSpPr/>
          <p:nvPr/>
        </p:nvGrpSpPr>
        <p:grpSpPr>
          <a:xfrm>
            <a:off x="5567135" y="2605316"/>
            <a:ext cx="402616" cy="341481"/>
            <a:chOff x="5567135" y="2605316"/>
            <a:chExt cx="402616" cy="341481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E7B4167-6090-49B8-A413-C68B068C1383}"/>
                </a:ext>
              </a:extLst>
            </p:cNvPr>
            <p:cNvSpPr/>
            <p:nvPr/>
          </p:nvSpPr>
          <p:spPr>
            <a:xfrm>
              <a:off x="5598517" y="2624034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118B25-CA14-4A79-A543-C7AF569B2C79}"/>
                </a:ext>
              </a:extLst>
            </p:cNvPr>
            <p:cNvSpPr txBox="1"/>
            <p:nvPr/>
          </p:nvSpPr>
          <p:spPr>
            <a:xfrm>
              <a:off x="5567135" y="2605316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D8CA8AC-3A9D-4E78-B5D6-A9215F6C9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692" y="2666306"/>
              <a:ext cx="199059" cy="280491"/>
            </a:xfrm>
            <a:prstGeom prst="rect">
              <a:avLst/>
            </a:prstGeom>
          </p:spPr>
        </p:pic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8CA0C0-A29B-4931-BABC-E15E533FB8C3}"/>
              </a:ext>
            </a:extLst>
          </p:cNvPr>
          <p:cNvGrpSpPr/>
          <p:nvPr/>
        </p:nvGrpSpPr>
        <p:grpSpPr>
          <a:xfrm>
            <a:off x="2459062" y="1994189"/>
            <a:ext cx="400881" cy="342144"/>
            <a:chOff x="2459062" y="2196963"/>
            <a:chExt cx="400881" cy="342144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DCC7C6D-8F42-477D-83D2-CDAAC4183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0884" y="2258616"/>
              <a:ext cx="199059" cy="280491"/>
            </a:xfrm>
            <a:prstGeom prst="rect">
              <a:avLst/>
            </a:prstGeom>
          </p:spPr>
        </p:pic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8CC29BBB-7ADA-429C-8C27-3F5500483227}"/>
                </a:ext>
              </a:extLst>
            </p:cNvPr>
            <p:cNvGrpSpPr/>
            <p:nvPr/>
          </p:nvGrpSpPr>
          <p:grpSpPr>
            <a:xfrm>
              <a:off x="2459062" y="2196963"/>
              <a:ext cx="240772" cy="215444"/>
              <a:chOff x="8265800" y="2690844"/>
              <a:chExt cx="240772" cy="215444"/>
            </a:xfrm>
          </p:grpSpPr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FC68C1DD-E02C-4F2A-AEFD-9F9D9BE99006}"/>
                  </a:ext>
                </a:extLst>
              </p:cNvPr>
              <p:cNvSpPr/>
              <p:nvPr/>
            </p:nvSpPr>
            <p:spPr>
              <a:xfrm>
                <a:off x="8297182" y="2713039"/>
                <a:ext cx="178009" cy="1780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116E1D6-5BAD-4F5F-9187-0EF85F95E5E6}"/>
                  </a:ext>
                </a:extLst>
              </p:cNvPr>
              <p:cNvSpPr txBox="1"/>
              <p:nvPr/>
            </p:nvSpPr>
            <p:spPr>
              <a:xfrm>
                <a:off x="8265800" y="2690844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2</a:t>
                </a:r>
              </a:p>
            </p:txBody>
          </p:sp>
        </p:grp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EAE0B0C-0875-4280-922A-2A3CADA34A47}"/>
              </a:ext>
            </a:extLst>
          </p:cNvPr>
          <p:cNvGrpSpPr/>
          <p:nvPr/>
        </p:nvGrpSpPr>
        <p:grpSpPr>
          <a:xfrm>
            <a:off x="1144878" y="5572188"/>
            <a:ext cx="418283" cy="298214"/>
            <a:chOff x="2171050" y="2585809"/>
            <a:chExt cx="418283" cy="298214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7AB48B39-735D-4ECD-96B8-CD64B8EE1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274" y="2603532"/>
              <a:ext cx="199059" cy="280491"/>
            </a:xfrm>
            <a:prstGeom prst="rect">
              <a:avLst/>
            </a:prstGeom>
          </p:spPr>
        </p:pic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B8ED371A-A207-42EE-821D-F93C3FE36C24}"/>
                </a:ext>
              </a:extLst>
            </p:cNvPr>
            <p:cNvGrpSpPr/>
            <p:nvPr/>
          </p:nvGrpSpPr>
          <p:grpSpPr>
            <a:xfrm>
              <a:off x="2171050" y="2585809"/>
              <a:ext cx="240772" cy="215444"/>
              <a:chOff x="8602635" y="3231429"/>
              <a:chExt cx="240772" cy="215444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CDD45B87-B73B-4930-9068-A20B5020BFCE}"/>
                  </a:ext>
                </a:extLst>
              </p:cNvPr>
              <p:cNvSpPr/>
              <p:nvPr/>
            </p:nvSpPr>
            <p:spPr>
              <a:xfrm>
                <a:off x="8634017" y="3253624"/>
                <a:ext cx="178009" cy="1780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AF01497-F0FD-4FB4-AA41-632F839411D3}"/>
                  </a:ext>
                </a:extLst>
              </p:cNvPr>
              <p:cNvSpPr txBox="1"/>
              <p:nvPr/>
            </p:nvSpPr>
            <p:spPr>
              <a:xfrm>
                <a:off x="8602635" y="3231429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3</a:t>
                </a:r>
              </a:p>
            </p:txBody>
          </p:sp>
        </p:grp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ED6497C-2565-43D1-9DC4-D8DF92089A03}"/>
              </a:ext>
            </a:extLst>
          </p:cNvPr>
          <p:cNvGrpSpPr/>
          <p:nvPr/>
        </p:nvGrpSpPr>
        <p:grpSpPr>
          <a:xfrm>
            <a:off x="3790291" y="5505911"/>
            <a:ext cx="373639" cy="343761"/>
            <a:chOff x="2884071" y="2772193"/>
            <a:chExt cx="373639" cy="343761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9A3D6F45-664A-4DDA-8483-6A39453D2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8651" y="2835463"/>
              <a:ext cx="199059" cy="280491"/>
            </a:xfrm>
            <a:prstGeom prst="rect">
              <a:avLst/>
            </a:prstGeom>
          </p:spPr>
        </p:pic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12E52E3-86D7-4705-BB25-F3B057EE39EC}"/>
                </a:ext>
              </a:extLst>
            </p:cNvPr>
            <p:cNvGrpSpPr/>
            <p:nvPr/>
          </p:nvGrpSpPr>
          <p:grpSpPr>
            <a:xfrm>
              <a:off x="2884071" y="2772193"/>
              <a:ext cx="240772" cy="215444"/>
              <a:chOff x="8774507" y="2150894"/>
              <a:chExt cx="240772" cy="215444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775A8468-5A17-4CB3-A2C3-58090E199B47}"/>
                  </a:ext>
                </a:extLst>
              </p:cNvPr>
              <p:cNvSpPr/>
              <p:nvPr/>
            </p:nvSpPr>
            <p:spPr>
              <a:xfrm>
                <a:off x="8805889" y="2173089"/>
                <a:ext cx="178009" cy="1780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82C3A9F-6838-4473-9F3E-4D66CF65EB61}"/>
                  </a:ext>
                </a:extLst>
              </p:cNvPr>
              <p:cNvSpPr txBox="1"/>
              <p:nvPr/>
            </p:nvSpPr>
            <p:spPr>
              <a:xfrm>
                <a:off x="8774507" y="2150894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4</a:t>
                </a: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DEE740F-C9A7-4013-9052-2C489ECCD919}"/>
              </a:ext>
            </a:extLst>
          </p:cNvPr>
          <p:cNvGrpSpPr/>
          <p:nvPr/>
        </p:nvGrpSpPr>
        <p:grpSpPr>
          <a:xfrm>
            <a:off x="4275892" y="4661342"/>
            <a:ext cx="405839" cy="307550"/>
            <a:chOff x="4237398" y="5348087"/>
            <a:chExt cx="405839" cy="307550"/>
          </a:xfrm>
        </p:grpSpPr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0E01A847-208E-458C-A090-C9F987960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4178" y="5375146"/>
              <a:ext cx="199059" cy="280491"/>
            </a:xfrm>
            <a:prstGeom prst="rect">
              <a:avLst/>
            </a:prstGeom>
          </p:spPr>
        </p:pic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176AC91D-F366-4212-9137-009CD7724131}"/>
                </a:ext>
              </a:extLst>
            </p:cNvPr>
            <p:cNvGrpSpPr/>
            <p:nvPr/>
          </p:nvGrpSpPr>
          <p:grpSpPr>
            <a:xfrm>
              <a:off x="4237398" y="5348087"/>
              <a:ext cx="240772" cy="215444"/>
              <a:chOff x="8265800" y="2690844"/>
              <a:chExt cx="240772" cy="215444"/>
            </a:xfrm>
          </p:grpSpPr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E80B9231-3DD4-4B8A-9E91-423C8D83E074}"/>
                  </a:ext>
                </a:extLst>
              </p:cNvPr>
              <p:cNvSpPr/>
              <p:nvPr/>
            </p:nvSpPr>
            <p:spPr>
              <a:xfrm>
                <a:off x="8297182" y="2713039"/>
                <a:ext cx="178009" cy="1780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CE0BD71-A7B6-4E28-96CD-70D3302D37F7}"/>
                  </a:ext>
                </a:extLst>
              </p:cNvPr>
              <p:cNvSpPr txBox="1"/>
              <p:nvPr/>
            </p:nvSpPr>
            <p:spPr>
              <a:xfrm>
                <a:off x="8265800" y="2690844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5</a:t>
                </a:r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EB86A2F-9269-497A-833A-76C4B8952F09}"/>
              </a:ext>
            </a:extLst>
          </p:cNvPr>
          <p:cNvGrpSpPr/>
          <p:nvPr/>
        </p:nvGrpSpPr>
        <p:grpSpPr>
          <a:xfrm>
            <a:off x="1153906" y="5029442"/>
            <a:ext cx="377369" cy="345704"/>
            <a:chOff x="1138594" y="4374230"/>
            <a:chExt cx="377369" cy="345704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E5D9A9A4-D2EF-4411-99B8-F4BE34882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904" y="4439443"/>
              <a:ext cx="199059" cy="280491"/>
            </a:xfrm>
            <a:prstGeom prst="rect">
              <a:avLst/>
            </a:prstGeom>
          </p:spPr>
        </p:pic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F024425F-83F1-4167-AF36-C379DDA8B142}"/>
                </a:ext>
              </a:extLst>
            </p:cNvPr>
            <p:cNvGrpSpPr/>
            <p:nvPr/>
          </p:nvGrpSpPr>
          <p:grpSpPr>
            <a:xfrm>
              <a:off x="1138594" y="4374230"/>
              <a:ext cx="240772" cy="215444"/>
              <a:chOff x="567226" y="3869102"/>
              <a:chExt cx="240772" cy="215444"/>
            </a:xfrm>
          </p:grpSpPr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375F44B9-D770-4556-B2F8-12D0DC88078E}"/>
                  </a:ext>
                </a:extLst>
              </p:cNvPr>
              <p:cNvSpPr/>
              <p:nvPr/>
            </p:nvSpPr>
            <p:spPr>
              <a:xfrm>
                <a:off x="598608" y="3891297"/>
                <a:ext cx="178009" cy="1780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ACCB272-F711-4682-9FB1-7821C68B426B}"/>
                  </a:ext>
                </a:extLst>
              </p:cNvPr>
              <p:cNvSpPr txBox="1"/>
              <p:nvPr/>
            </p:nvSpPr>
            <p:spPr>
              <a:xfrm>
                <a:off x="567226" y="3869102"/>
                <a:ext cx="24077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6</a:t>
                </a: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1827310-163F-4722-A510-36CA66B90C1A}"/>
              </a:ext>
            </a:extLst>
          </p:cNvPr>
          <p:cNvGrpSpPr/>
          <p:nvPr/>
        </p:nvGrpSpPr>
        <p:grpSpPr>
          <a:xfrm>
            <a:off x="1132088" y="5744896"/>
            <a:ext cx="240772" cy="215444"/>
            <a:chOff x="8265800" y="2690844"/>
            <a:chExt cx="240772" cy="215444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C8739B09-E890-4F59-8A12-B2DCA1D47838}"/>
                </a:ext>
              </a:extLst>
            </p:cNvPr>
            <p:cNvSpPr/>
            <p:nvPr/>
          </p:nvSpPr>
          <p:spPr>
            <a:xfrm>
              <a:off x="8297182" y="2713039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9F8432E-CAA4-4FA2-8BDB-D682F488B349}"/>
                </a:ext>
              </a:extLst>
            </p:cNvPr>
            <p:cNvSpPr txBox="1"/>
            <p:nvPr/>
          </p:nvSpPr>
          <p:spPr>
            <a:xfrm>
              <a:off x="8265800" y="269084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8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9B95F4-C6A1-4869-BFC2-29D71D90DBA5}"/>
              </a:ext>
            </a:extLst>
          </p:cNvPr>
          <p:cNvGrpSpPr/>
          <p:nvPr/>
        </p:nvGrpSpPr>
        <p:grpSpPr>
          <a:xfrm>
            <a:off x="2442653" y="4670748"/>
            <a:ext cx="385430" cy="325280"/>
            <a:chOff x="5086072" y="4631875"/>
            <a:chExt cx="385430" cy="325280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10B5550B-F797-452B-BA2B-5B09FA63D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443" y="4676664"/>
              <a:ext cx="199059" cy="280491"/>
            </a:xfrm>
            <a:prstGeom prst="rect">
              <a:avLst/>
            </a:prstGeom>
          </p:spPr>
        </p:pic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7A6C7EB3-CCC4-48F6-B275-042902AF793B}"/>
                </a:ext>
              </a:extLst>
            </p:cNvPr>
            <p:cNvGrpSpPr/>
            <p:nvPr/>
          </p:nvGrpSpPr>
          <p:grpSpPr>
            <a:xfrm>
              <a:off x="5086072" y="4631875"/>
              <a:ext cx="240772" cy="215444"/>
              <a:chOff x="567226" y="3869102"/>
              <a:chExt cx="240772" cy="215444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EF3F8943-673A-4BF7-94A7-042AA861A27F}"/>
                  </a:ext>
                </a:extLst>
              </p:cNvPr>
              <p:cNvSpPr/>
              <p:nvPr/>
            </p:nvSpPr>
            <p:spPr>
              <a:xfrm>
                <a:off x="598608" y="3891297"/>
                <a:ext cx="178009" cy="1780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42D0506-D41F-47FE-A883-49C25E3391F7}"/>
                  </a:ext>
                </a:extLst>
              </p:cNvPr>
              <p:cNvSpPr txBox="1"/>
              <p:nvPr/>
            </p:nvSpPr>
            <p:spPr>
              <a:xfrm>
                <a:off x="567226" y="3869102"/>
                <a:ext cx="24077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7</a:t>
                </a: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C708BCA9-8BC3-4CB4-B5E7-79702CCD0C69}"/>
              </a:ext>
            </a:extLst>
          </p:cNvPr>
          <p:cNvGrpSpPr/>
          <p:nvPr/>
        </p:nvGrpSpPr>
        <p:grpSpPr>
          <a:xfrm>
            <a:off x="1083386" y="3300999"/>
            <a:ext cx="296877" cy="215444"/>
            <a:chOff x="539174" y="3869102"/>
            <a:chExt cx="296877" cy="215444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8D9F5F9-0487-494B-97AE-C8F309178169}"/>
                </a:ext>
              </a:extLst>
            </p:cNvPr>
            <p:cNvSpPr/>
            <p:nvPr/>
          </p:nvSpPr>
          <p:spPr>
            <a:xfrm>
              <a:off x="598608" y="3891297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DE78B92-215D-46A0-A106-E961D9CFC207}"/>
                </a:ext>
              </a:extLst>
            </p:cNvPr>
            <p:cNvSpPr txBox="1"/>
            <p:nvPr/>
          </p:nvSpPr>
          <p:spPr>
            <a:xfrm>
              <a:off x="539174" y="3869102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11</a:t>
              </a: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5A47BA8-A1D0-4451-8EC6-7583CC0CF39B}"/>
              </a:ext>
            </a:extLst>
          </p:cNvPr>
          <p:cNvGrpSpPr/>
          <p:nvPr/>
        </p:nvGrpSpPr>
        <p:grpSpPr>
          <a:xfrm>
            <a:off x="3734895" y="5714086"/>
            <a:ext cx="240772" cy="215444"/>
            <a:chOff x="8265800" y="2690844"/>
            <a:chExt cx="240772" cy="215444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D4E511A9-4804-4BD6-A3BC-9C93C0E2E070}"/>
                </a:ext>
              </a:extLst>
            </p:cNvPr>
            <p:cNvSpPr/>
            <p:nvPr/>
          </p:nvSpPr>
          <p:spPr>
            <a:xfrm>
              <a:off x="8297182" y="2713039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F3A01AA-678C-4E91-B550-C845599D1D89}"/>
                </a:ext>
              </a:extLst>
            </p:cNvPr>
            <p:cNvSpPr txBox="1"/>
            <p:nvPr/>
          </p:nvSpPr>
          <p:spPr>
            <a:xfrm>
              <a:off x="8265800" y="269084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9</a:t>
              </a: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EE5704D-DCAB-4153-90EA-265A257EDEB4}"/>
              </a:ext>
            </a:extLst>
          </p:cNvPr>
          <p:cNvGrpSpPr/>
          <p:nvPr/>
        </p:nvGrpSpPr>
        <p:grpSpPr>
          <a:xfrm>
            <a:off x="4154705" y="3228846"/>
            <a:ext cx="296877" cy="215444"/>
            <a:chOff x="8237748" y="2690844"/>
            <a:chExt cx="296877" cy="215444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7351847-61A8-41B8-8CC0-5CBCDF280219}"/>
                </a:ext>
              </a:extLst>
            </p:cNvPr>
            <p:cNvSpPr/>
            <p:nvPr/>
          </p:nvSpPr>
          <p:spPr>
            <a:xfrm>
              <a:off x="8297182" y="2713039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EB31804-EB81-484D-910E-202B48D05596}"/>
                </a:ext>
              </a:extLst>
            </p:cNvPr>
            <p:cNvSpPr txBox="1"/>
            <p:nvPr/>
          </p:nvSpPr>
          <p:spPr>
            <a:xfrm>
              <a:off x="8237748" y="2690844"/>
              <a:ext cx="2968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10</a:t>
              </a: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A48F5193-B0D7-4ABA-A301-7EC3264E2171}"/>
              </a:ext>
            </a:extLst>
          </p:cNvPr>
          <p:cNvGrpSpPr/>
          <p:nvPr/>
        </p:nvGrpSpPr>
        <p:grpSpPr>
          <a:xfrm>
            <a:off x="1075983" y="5235697"/>
            <a:ext cx="296877" cy="215444"/>
            <a:chOff x="539174" y="3869102"/>
            <a:chExt cx="296877" cy="215444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C3686DF1-5CA0-4B18-A785-20008CF89049}"/>
                </a:ext>
              </a:extLst>
            </p:cNvPr>
            <p:cNvSpPr/>
            <p:nvPr/>
          </p:nvSpPr>
          <p:spPr>
            <a:xfrm>
              <a:off x="598608" y="3891297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96747EE-53BC-4DE2-ABCA-CE2484B50839}"/>
                </a:ext>
              </a:extLst>
            </p:cNvPr>
            <p:cNvSpPr txBox="1"/>
            <p:nvPr/>
          </p:nvSpPr>
          <p:spPr>
            <a:xfrm>
              <a:off x="539174" y="3869102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12</a:t>
              </a: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AD4F0480-FC78-4CCE-9AA9-9040BFB0C939}"/>
              </a:ext>
            </a:extLst>
          </p:cNvPr>
          <p:cNvGrpSpPr/>
          <p:nvPr/>
        </p:nvGrpSpPr>
        <p:grpSpPr>
          <a:xfrm>
            <a:off x="4222207" y="4829987"/>
            <a:ext cx="296877" cy="215444"/>
            <a:chOff x="539174" y="3869102"/>
            <a:chExt cx="296877" cy="215444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B30650E0-693A-4924-8BCF-A72AF5EED6D2}"/>
                </a:ext>
              </a:extLst>
            </p:cNvPr>
            <p:cNvSpPr/>
            <p:nvPr/>
          </p:nvSpPr>
          <p:spPr>
            <a:xfrm>
              <a:off x="598608" y="3891297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BA9CD8F-32AC-4234-810B-88CD8A87F90E}"/>
                </a:ext>
              </a:extLst>
            </p:cNvPr>
            <p:cNvSpPr txBox="1"/>
            <p:nvPr/>
          </p:nvSpPr>
          <p:spPr>
            <a:xfrm>
              <a:off x="539174" y="3869102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13</a:t>
              </a: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8839CEB2-12C2-455C-BCB1-8F5B4FFA5BEB}"/>
              </a:ext>
            </a:extLst>
          </p:cNvPr>
          <p:cNvGrpSpPr/>
          <p:nvPr/>
        </p:nvGrpSpPr>
        <p:grpSpPr>
          <a:xfrm>
            <a:off x="1531748" y="3099864"/>
            <a:ext cx="296877" cy="215444"/>
            <a:chOff x="8488487" y="4266508"/>
            <a:chExt cx="296877" cy="215444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06BB3D54-5036-47DC-B9A7-533A509E1BE5}"/>
                </a:ext>
              </a:extLst>
            </p:cNvPr>
            <p:cNvSpPr/>
            <p:nvPr/>
          </p:nvSpPr>
          <p:spPr>
            <a:xfrm>
              <a:off x="8547922" y="4294421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65300A2-F8AC-4C8C-8D6F-E1D621165C33}"/>
                </a:ext>
              </a:extLst>
            </p:cNvPr>
            <p:cNvSpPr txBox="1"/>
            <p:nvPr/>
          </p:nvSpPr>
          <p:spPr>
            <a:xfrm>
              <a:off x="8488487" y="4266508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14</a:t>
              </a: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567DF51E-C366-4645-ABDD-7ACB6B171EAD}"/>
              </a:ext>
            </a:extLst>
          </p:cNvPr>
          <p:cNvGrpSpPr/>
          <p:nvPr/>
        </p:nvGrpSpPr>
        <p:grpSpPr>
          <a:xfrm>
            <a:off x="3962764" y="3520898"/>
            <a:ext cx="296877" cy="215444"/>
            <a:chOff x="8488487" y="4266508"/>
            <a:chExt cx="296877" cy="215444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48B0E85C-0AD6-4D93-A3DA-6751DFAA293A}"/>
                </a:ext>
              </a:extLst>
            </p:cNvPr>
            <p:cNvSpPr/>
            <p:nvPr/>
          </p:nvSpPr>
          <p:spPr>
            <a:xfrm>
              <a:off x="8547922" y="4294421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92F01CE-A78C-49B7-9314-7D24024F028A}"/>
                </a:ext>
              </a:extLst>
            </p:cNvPr>
            <p:cNvSpPr txBox="1"/>
            <p:nvPr/>
          </p:nvSpPr>
          <p:spPr>
            <a:xfrm>
              <a:off x="8488487" y="4266508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15</a:t>
              </a: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21F14438-0430-4197-9B08-60E1255627E4}"/>
              </a:ext>
            </a:extLst>
          </p:cNvPr>
          <p:cNvGrpSpPr/>
          <p:nvPr/>
        </p:nvGrpSpPr>
        <p:grpSpPr>
          <a:xfrm>
            <a:off x="5307730" y="3109059"/>
            <a:ext cx="296877" cy="215444"/>
            <a:chOff x="8488487" y="4266508"/>
            <a:chExt cx="296877" cy="215444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7A22A073-720F-4DBD-BE83-460714336BC9}"/>
                </a:ext>
              </a:extLst>
            </p:cNvPr>
            <p:cNvSpPr/>
            <p:nvPr/>
          </p:nvSpPr>
          <p:spPr>
            <a:xfrm>
              <a:off x="8547922" y="4294421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E16C537-A4C5-4604-BB33-E1273A42F766}"/>
                </a:ext>
              </a:extLst>
            </p:cNvPr>
            <p:cNvSpPr txBox="1"/>
            <p:nvPr/>
          </p:nvSpPr>
          <p:spPr>
            <a:xfrm>
              <a:off x="8488487" y="4266508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16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993C89F-A860-43F7-856E-48D92FC757D9}"/>
              </a:ext>
            </a:extLst>
          </p:cNvPr>
          <p:cNvGrpSpPr/>
          <p:nvPr/>
        </p:nvGrpSpPr>
        <p:grpSpPr>
          <a:xfrm>
            <a:off x="6827624" y="4589916"/>
            <a:ext cx="296877" cy="215444"/>
            <a:chOff x="8486187" y="4269624"/>
            <a:chExt cx="296877" cy="215444"/>
          </a:xfrm>
        </p:grpSpPr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A58FCC5D-5369-4F15-9CB0-A168DEE08196}"/>
                </a:ext>
              </a:extLst>
            </p:cNvPr>
            <p:cNvSpPr/>
            <p:nvPr/>
          </p:nvSpPr>
          <p:spPr>
            <a:xfrm>
              <a:off x="8547922" y="4294421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CE7BC09-0422-4263-B823-E8E3BD91784E}"/>
                </a:ext>
              </a:extLst>
            </p:cNvPr>
            <p:cNvSpPr txBox="1"/>
            <p:nvPr/>
          </p:nvSpPr>
          <p:spPr>
            <a:xfrm>
              <a:off x="8486187" y="4269624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17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22C75CA-1F0B-486A-865A-58D923AB34AF}"/>
              </a:ext>
            </a:extLst>
          </p:cNvPr>
          <p:cNvGrpSpPr/>
          <p:nvPr/>
        </p:nvGrpSpPr>
        <p:grpSpPr>
          <a:xfrm>
            <a:off x="1148857" y="3135911"/>
            <a:ext cx="404423" cy="345704"/>
            <a:chOff x="341144" y="3408721"/>
            <a:chExt cx="404423" cy="345704"/>
          </a:xfrm>
        </p:grpSpPr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CB2C5A7C-CE47-48C6-9B91-B9E677CD8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508" y="3473934"/>
              <a:ext cx="199059" cy="28049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93E7A2CA-9AF1-42EF-AD89-28517CCE064D}"/>
                </a:ext>
              </a:extLst>
            </p:cNvPr>
            <p:cNvSpPr/>
            <p:nvPr/>
          </p:nvSpPr>
          <p:spPr>
            <a:xfrm>
              <a:off x="399580" y="3430916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217D791-718F-42AF-997E-50A7230ECAF8}"/>
                </a:ext>
              </a:extLst>
            </p:cNvPr>
            <p:cNvSpPr txBox="1"/>
            <p:nvPr/>
          </p:nvSpPr>
          <p:spPr>
            <a:xfrm>
              <a:off x="341144" y="3408721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18</a:t>
              </a:r>
            </a:p>
          </p:txBody>
        </p:sp>
      </p:grp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B929F867-6BB4-4562-8210-ACC307698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281963"/>
              </p:ext>
            </p:extLst>
          </p:nvPr>
        </p:nvGraphicFramePr>
        <p:xfrm>
          <a:off x="9462781" y="5003224"/>
          <a:ext cx="255305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동작설명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해법</a:t>
                      </a:r>
                      <a:r>
                        <a:rPr lang="en-US" altLang="ko-KR" sz="700" dirty="0"/>
                        <a:t>)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척력을 이용해 </a:t>
                      </a:r>
                      <a:r>
                        <a:rPr lang="en-US" altLang="ko-KR" sz="700" dirty="0"/>
                        <a:t>(5)</a:t>
                      </a:r>
                      <a:r>
                        <a:rPr lang="ko-KR" altLang="en-US" sz="700" dirty="0"/>
                        <a:t>를 </a:t>
                      </a:r>
                      <a:r>
                        <a:rPr lang="en-US" altLang="ko-KR" sz="700" dirty="0"/>
                        <a:t>(10)</a:t>
                      </a:r>
                      <a:r>
                        <a:rPr lang="ko-KR" altLang="en-US" sz="700" dirty="0"/>
                        <a:t>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(10)</a:t>
                      </a:r>
                      <a:r>
                        <a:rPr lang="ko-KR" altLang="en-US" sz="700" dirty="0"/>
                        <a:t>이 활성화되어 </a:t>
                      </a:r>
                      <a:r>
                        <a:rPr lang="en-US" altLang="ko-KR" sz="700" dirty="0"/>
                        <a:t>(16) </a:t>
                      </a:r>
                      <a:r>
                        <a:rPr lang="ko-KR" altLang="en-US" sz="700" dirty="0"/>
                        <a:t>오픈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(1)</a:t>
                      </a:r>
                      <a:r>
                        <a:rPr lang="ko-KR" altLang="en-US" sz="700" dirty="0"/>
                        <a:t>과 전이하여 스테이지 클리어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0838A652-CC33-49A6-B346-E069B06B8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637964"/>
              </p:ext>
            </p:extLst>
          </p:nvPr>
        </p:nvGraphicFramePr>
        <p:xfrm>
          <a:off x="9462781" y="747506"/>
          <a:ext cx="2553050" cy="3855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17611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목표지점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210049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파란색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533374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파란색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20930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마법진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582818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마법진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97915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마법진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515055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파란색 </a:t>
                      </a:r>
                      <a:r>
                        <a:rPr lang="ko-KR" altLang="en-US" sz="700" dirty="0" err="1"/>
                        <a:t>마법진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124163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파란색 대포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12114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파란색 대포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416539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69886"/>
                  </a:ext>
                </a:extLst>
              </a:tr>
              <a:tr h="19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55463"/>
                  </a:ext>
                </a:extLst>
              </a:tr>
              <a:tr h="19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625924"/>
                  </a:ext>
                </a:extLst>
              </a:tr>
              <a:tr h="19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포탑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77594"/>
                  </a:ext>
                </a:extLst>
              </a:tr>
              <a:tr h="19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대포마나스톤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47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49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8AB2343B-7B68-4039-8009-F9EA17055D8E}"/>
              </a:ext>
            </a:extLst>
          </p:cNvPr>
          <p:cNvSpPr/>
          <p:nvPr/>
        </p:nvSpPr>
        <p:spPr>
          <a:xfrm rot="5400000">
            <a:off x="3007522" y="2538793"/>
            <a:ext cx="25576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B345B60-622B-4149-82F3-C8221ADD1E25}"/>
              </a:ext>
            </a:extLst>
          </p:cNvPr>
          <p:cNvSpPr/>
          <p:nvPr/>
        </p:nvSpPr>
        <p:spPr>
          <a:xfrm>
            <a:off x="6988013" y="4804658"/>
            <a:ext cx="232852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C0E3FA-E392-4DFD-9C10-32C08C050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90383"/>
              </p:ext>
            </p:extLst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38536E-39B6-4913-9783-804C13A8A3B5}"/>
              </a:ext>
            </a:extLst>
          </p:cNvPr>
          <p:cNvGraphicFramePr>
            <a:graphicFrameLocks noGrp="1"/>
          </p:cNvGraphicFramePr>
          <p:nvPr/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박상민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475783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1088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B1CB81EC-60BB-4DD6-8083-AF5D2724AA6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33" y="3390611"/>
            <a:ext cx="415324" cy="212197"/>
          </a:xfrm>
          <a:prstGeom prst="rect">
            <a:avLst/>
          </a:prstGeom>
        </p:spPr>
      </p:pic>
      <p:sp>
        <p:nvSpPr>
          <p:cNvPr id="8" name="웃는 얼굴 7">
            <a:extLst>
              <a:ext uri="{FF2B5EF4-FFF2-40B4-BE49-F238E27FC236}">
                <a16:creationId xmlns:a16="http://schemas.microsoft.com/office/drawing/2014/main" id="{795D3185-F2EF-41E7-92E1-FF9654A54E26}"/>
              </a:ext>
            </a:extLst>
          </p:cNvPr>
          <p:cNvSpPr/>
          <p:nvPr/>
        </p:nvSpPr>
        <p:spPr>
          <a:xfrm>
            <a:off x="5751611" y="2594347"/>
            <a:ext cx="237221" cy="23722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81DCDB-12D6-41AE-9339-639D2700AF44}"/>
              </a:ext>
            </a:extLst>
          </p:cNvPr>
          <p:cNvSpPr/>
          <p:nvPr/>
        </p:nvSpPr>
        <p:spPr>
          <a:xfrm>
            <a:off x="1149292" y="3261989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75F91B-52FC-43D0-82A7-FB2FC23B4B66}"/>
              </a:ext>
            </a:extLst>
          </p:cNvPr>
          <p:cNvSpPr/>
          <p:nvPr/>
        </p:nvSpPr>
        <p:spPr>
          <a:xfrm rot="10800000">
            <a:off x="1146050" y="4473866"/>
            <a:ext cx="539695" cy="552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78FFD5D-CFFD-4C3D-B92D-B7F75B24D4C4}"/>
              </a:ext>
            </a:extLst>
          </p:cNvPr>
          <p:cNvSpPr/>
          <p:nvPr/>
        </p:nvSpPr>
        <p:spPr>
          <a:xfrm rot="6188846">
            <a:off x="1455281" y="4654119"/>
            <a:ext cx="41735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12CBAE-D337-4ABC-89E6-F0A15B8D0A93}"/>
              </a:ext>
            </a:extLst>
          </p:cNvPr>
          <p:cNvSpPr/>
          <p:nvPr/>
        </p:nvSpPr>
        <p:spPr>
          <a:xfrm rot="10800000">
            <a:off x="1146049" y="4839134"/>
            <a:ext cx="465988" cy="470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BB02595-0217-4C0F-A15D-0DA1473F8C14}"/>
              </a:ext>
            </a:extLst>
          </p:cNvPr>
          <p:cNvSpPr/>
          <p:nvPr/>
        </p:nvSpPr>
        <p:spPr>
          <a:xfrm rot="5400000">
            <a:off x="1624942" y="4558444"/>
            <a:ext cx="2042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46B0BFB-52B8-4706-B3BA-E2DC53784DD8}"/>
              </a:ext>
            </a:extLst>
          </p:cNvPr>
          <p:cNvSpPr/>
          <p:nvPr/>
        </p:nvSpPr>
        <p:spPr>
          <a:xfrm rot="6188846">
            <a:off x="1473758" y="4836752"/>
            <a:ext cx="41735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A532C3-E726-4F13-8563-0B82142E9C3D}"/>
              </a:ext>
            </a:extLst>
          </p:cNvPr>
          <p:cNvSpPr/>
          <p:nvPr/>
        </p:nvSpPr>
        <p:spPr>
          <a:xfrm rot="5400000">
            <a:off x="1510619" y="4939581"/>
            <a:ext cx="2042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1599F5-26CB-4E85-9D54-6B838803ACD0}"/>
              </a:ext>
            </a:extLst>
          </p:cNvPr>
          <p:cNvSpPr/>
          <p:nvPr/>
        </p:nvSpPr>
        <p:spPr>
          <a:xfrm rot="10800000">
            <a:off x="1144733" y="5016656"/>
            <a:ext cx="490886" cy="6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C50633-3884-45C9-A8DD-309EFBA8E315}"/>
              </a:ext>
            </a:extLst>
          </p:cNvPr>
          <p:cNvSpPr/>
          <p:nvPr/>
        </p:nvSpPr>
        <p:spPr>
          <a:xfrm rot="5400000">
            <a:off x="3788036" y="5562140"/>
            <a:ext cx="1002502" cy="498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3B92183-6677-4B70-AB29-784857C093E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19" y="5846999"/>
            <a:ext cx="415324" cy="212197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9A8DA3E-205A-4A90-9878-7370E63768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25" y="5824641"/>
            <a:ext cx="415324" cy="212197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880269-DDE8-42B4-90E0-E91BDD593BCD}"/>
              </a:ext>
            </a:extLst>
          </p:cNvPr>
          <p:cNvSpPr/>
          <p:nvPr/>
        </p:nvSpPr>
        <p:spPr>
          <a:xfrm>
            <a:off x="1765732" y="3226629"/>
            <a:ext cx="700413" cy="1182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80BC81-79B5-46EE-9B30-6207B7630A1B}"/>
              </a:ext>
            </a:extLst>
          </p:cNvPr>
          <p:cNvSpPr/>
          <p:nvPr/>
        </p:nvSpPr>
        <p:spPr>
          <a:xfrm>
            <a:off x="3090687" y="3256432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6B60E6-9B4E-47A0-A8B2-19931F633790}"/>
              </a:ext>
            </a:extLst>
          </p:cNvPr>
          <p:cNvSpPr/>
          <p:nvPr/>
        </p:nvSpPr>
        <p:spPr>
          <a:xfrm>
            <a:off x="1146227" y="6073627"/>
            <a:ext cx="3185442" cy="46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FDA515C-E03E-4FA9-98F4-AB3745A26FC7}"/>
              </a:ext>
            </a:extLst>
          </p:cNvPr>
          <p:cNvSpPr/>
          <p:nvPr/>
        </p:nvSpPr>
        <p:spPr>
          <a:xfrm rot="5400000">
            <a:off x="557016" y="3876923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3899A44-344F-4146-BE7A-B3E38C23861B}"/>
              </a:ext>
            </a:extLst>
          </p:cNvPr>
          <p:cNvSpPr/>
          <p:nvPr/>
        </p:nvSpPr>
        <p:spPr>
          <a:xfrm rot="5400000">
            <a:off x="553579" y="5444263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0A20259F-75F5-412F-9F7F-D8C1D9A2BB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25" y="5323507"/>
            <a:ext cx="415324" cy="212197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FE8BBD4-EC1E-4751-8FD0-11642AAC39B9}"/>
              </a:ext>
            </a:extLst>
          </p:cNvPr>
          <p:cNvGrpSpPr/>
          <p:nvPr/>
        </p:nvGrpSpPr>
        <p:grpSpPr>
          <a:xfrm>
            <a:off x="1334704" y="5085800"/>
            <a:ext cx="209566" cy="220830"/>
            <a:chOff x="3849050" y="2387513"/>
            <a:chExt cx="259415" cy="273358"/>
          </a:xfrm>
        </p:grpSpPr>
        <p:sp>
          <p:nvSpPr>
            <p:cNvPr id="18" name="순서도: 지연 17">
              <a:extLst>
                <a:ext uri="{FF2B5EF4-FFF2-40B4-BE49-F238E27FC236}">
                  <a16:creationId xmlns:a16="http://schemas.microsoft.com/office/drawing/2014/main" id="{CAFA2816-E407-4055-A2C6-ABF6C533A07F}"/>
                </a:ext>
              </a:extLst>
            </p:cNvPr>
            <p:cNvSpPr/>
            <p:nvPr/>
          </p:nvSpPr>
          <p:spPr>
            <a:xfrm rot="5400000">
              <a:off x="3879228" y="2461812"/>
              <a:ext cx="199059" cy="199059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수행의 시작/종료 20">
              <a:extLst>
                <a:ext uri="{FF2B5EF4-FFF2-40B4-BE49-F238E27FC236}">
                  <a16:creationId xmlns:a16="http://schemas.microsoft.com/office/drawing/2014/main" id="{A7812CC5-58AC-47EE-8223-1F80CCE754B8}"/>
                </a:ext>
              </a:extLst>
            </p:cNvPr>
            <p:cNvSpPr/>
            <p:nvPr/>
          </p:nvSpPr>
          <p:spPr>
            <a:xfrm>
              <a:off x="3849050" y="2387513"/>
              <a:ext cx="259415" cy="4571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CC5DB5B-3289-466B-908C-B5F51DEAE410}"/>
              </a:ext>
            </a:extLst>
          </p:cNvPr>
          <p:cNvCxnSpPr>
            <a:cxnSpLocks/>
            <a:stCxn id="18" idx="3"/>
            <a:endCxn id="49" idx="2"/>
          </p:cNvCxnSpPr>
          <p:nvPr/>
        </p:nvCxnSpPr>
        <p:spPr>
          <a:xfrm>
            <a:off x="1439487" y="5306630"/>
            <a:ext cx="0" cy="2290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60470CC-41CF-4A4A-8B29-1CFEAB4C9EF8}"/>
              </a:ext>
            </a:extLst>
          </p:cNvPr>
          <p:cNvSpPr/>
          <p:nvPr/>
        </p:nvSpPr>
        <p:spPr>
          <a:xfrm rot="5400000">
            <a:off x="3935742" y="3877623"/>
            <a:ext cx="700413" cy="1182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7C9064B-57E5-48DF-BDA1-11CA6BCB4886}"/>
              </a:ext>
            </a:extLst>
          </p:cNvPr>
          <p:cNvSpPr/>
          <p:nvPr/>
        </p:nvSpPr>
        <p:spPr>
          <a:xfrm>
            <a:off x="4273492" y="3261989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3144C4-94AA-4613-AD5B-97AE884BC7CA}"/>
              </a:ext>
            </a:extLst>
          </p:cNvPr>
          <p:cNvSpPr/>
          <p:nvPr/>
        </p:nvSpPr>
        <p:spPr>
          <a:xfrm>
            <a:off x="4820476" y="3226629"/>
            <a:ext cx="700413" cy="1182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6B75E8E-2D4D-412B-9CAF-E35E7B819AD1}"/>
              </a:ext>
            </a:extLst>
          </p:cNvPr>
          <p:cNvSpPr/>
          <p:nvPr/>
        </p:nvSpPr>
        <p:spPr>
          <a:xfrm>
            <a:off x="6214887" y="3256432"/>
            <a:ext cx="1240982" cy="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3B9A6FD-88E7-4F4B-A8FF-16919035D6F7}"/>
              </a:ext>
            </a:extLst>
          </p:cNvPr>
          <p:cNvSpPr/>
          <p:nvPr/>
        </p:nvSpPr>
        <p:spPr>
          <a:xfrm rot="5400000">
            <a:off x="6021746" y="4660593"/>
            <a:ext cx="280832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67E8794-68F1-4ED7-BA3C-A4964306A13D}"/>
              </a:ext>
            </a:extLst>
          </p:cNvPr>
          <p:cNvSpPr/>
          <p:nvPr/>
        </p:nvSpPr>
        <p:spPr>
          <a:xfrm>
            <a:off x="4270427" y="6073627"/>
            <a:ext cx="3185442" cy="46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8C9749E-5AF1-4C5F-90F2-9A220D0586A9}"/>
              </a:ext>
            </a:extLst>
          </p:cNvPr>
          <p:cNvSpPr/>
          <p:nvPr/>
        </p:nvSpPr>
        <p:spPr>
          <a:xfrm rot="5400000">
            <a:off x="-226707" y="2685982"/>
            <a:ext cx="280832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04BAF9-91C4-4319-AC8E-27ACD40CBD37}"/>
              </a:ext>
            </a:extLst>
          </p:cNvPr>
          <p:cNvSpPr/>
          <p:nvPr/>
        </p:nvSpPr>
        <p:spPr>
          <a:xfrm>
            <a:off x="1146227" y="1273027"/>
            <a:ext cx="3185442" cy="46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지연 63">
            <a:extLst>
              <a:ext uri="{FF2B5EF4-FFF2-40B4-BE49-F238E27FC236}">
                <a16:creationId xmlns:a16="http://schemas.microsoft.com/office/drawing/2014/main" id="{E8AE70D2-C574-4E51-B8FC-91DAAED387F0}"/>
              </a:ext>
            </a:extLst>
          </p:cNvPr>
          <p:cNvSpPr/>
          <p:nvPr/>
        </p:nvSpPr>
        <p:spPr>
          <a:xfrm rot="16200000">
            <a:off x="7052006" y="4729898"/>
            <a:ext cx="234844" cy="234844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B888B78-B5A1-4341-9602-9B0EF04A9075}"/>
              </a:ext>
            </a:extLst>
          </p:cNvPr>
          <p:cNvSpPr/>
          <p:nvPr/>
        </p:nvSpPr>
        <p:spPr>
          <a:xfrm>
            <a:off x="2798934" y="4802599"/>
            <a:ext cx="418908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1DD4E24A-8C35-4855-A4E5-433A7B8E58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648" y="4910537"/>
            <a:ext cx="415324" cy="212197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24720056-0683-47D9-8A4A-D2B11AC354FA}"/>
              </a:ext>
            </a:extLst>
          </p:cNvPr>
          <p:cNvGrpSpPr/>
          <p:nvPr/>
        </p:nvGrpSpPr>
        <p:grpSpPr>
          <a:xfrm rot="10800000">
            <a:off x="6554537" y="3364697"/>
            <a:ext cx="209566" cy="220830"/>
            <a:chOff x="3849050" y="2387513"/>
            <a:chExt cx="259415" cy="273358"/>
          </a:xfrm>
        </p:grpSpPr>
        <p:sp>
          <p:nvSpPr>
            <p:cNvPr id="71" name="순서도: 지연 70">
              <a:extLst>
                <a:ext uri="{FF2B5EF4-FFF2-40B4-BE49-F238E27FC236}">
                  <a16:creationId xmlns:a16="http://schemas.microsoft.com/office/drawing/2014/main" id="{C2562B80-80E6-4BAF-A1A6-C77D087BAA82}"/>
                </a:ext>
              </a:extLst>
            </p:cNvPr>
            <p:cNvSpPr/>
            <p:nvPr/>
          </p:nvSpPr>
          <p:spPr>
            <a:xfrm rot="5400000">
              <a:off x="3879228" y="2461812"/>
              <a:ext cx="199059" cy="199059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순서도: 수행의 시작/종료 71">
              <a:extLst>
                <a:ext uri="{FF2B5EF4-FFF2-40B4-BE49-F238E27FC236}">
                  <a16:creationId xmlns:a16="http://schemas.microsoft.com/office/drawing/2014/main" id="{BBDE1984-A476-4A89-9004-C3A1A8EE3AC3}"/>
                </a:ext>
              </a:extLst>
            </p:cNvPr>
            <p:cNvSpPr/>
            <p:nvPr/>
          </p:nvSpPr>
          <p:spPr>
            <a:xfrm>
              <a:off x="3849050" y="2387513"/>
              <a:ext cx="259415" cy="4571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AD240B2-2438-4A3E-B01D-BFF8D924352C}"/>
              </a:ext>
            </a:extLst>
          </p:cNvPr>
          <p:cNvSpPr/>
          <p:nvPr/>
        </p:nvSpPr>
        <p:spPr>
          <a:xfrm rot="10800000">
            <a:off x="4276779" y="5394075"/>
            <a:ext cx="539695" cy="552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192C9E6-462D-4025-BBD1-39682A64624F}"/>
              </a:ext>
            </a:extLst>
          </p:cNvPr>
          <p:cNvSpPr/>
          <p:nvPr/>
        </p:nvSpPr>
        <p:spPr>
          <a:xfrm rot="6188846">
            <a:off x="4586010" y="5574328"/>
            <a:ext cx="41735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6E0C60C-9462-4133-AE8A-D5881E1A0853}"/>
              </a:ext>
            </a:extLst>
          </p:cNvPr>
          <p:cNvSpPr/>
          <p:nvPr/>
        </p:nvSpPr>
        <p:spPr>
          <a:xfrm rot="10800000">
            <a:off x="4276778" y="5759343"/>
            <a:ext cx="465988" cy="470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A49633E-5E2D-45FC-9BD2-C50B4361E618}"/>
              </a:ext>
            </a:extLst>
          </p:cNvPr>
          <p:cNvSpPr/>
          <p:nvPr/>
        </p:nvSpPr>
        <p:spPr>
          <a:xfrm rot="5400000">
            <a:off x="4755671" y="5478653"/>
            <a:ext cx="2042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8972FE3-BF43-4DBC-A6BC-D7749D4EFBAC}"/>
              </a:ext>
            </a:extLst>
          </p:cNvPr>
          <p:cNvSpPr/>
          <p:nvPr/>
        </p:nvSpPr>
        <p:spPr>
          <a:xfrm rot="6188846">
            <a:off x="4604487" y="5756961"/>
            <a:ext cx="41735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32629B8-F409-4487-AEBA-4DC21A02428D}"/>
              </a:ext>
            </a:extLst>
          </p:cNvPr>
          <p:cNvSpPr/>
          <p:nvPr/>
        </p:nvSpPr>
        <p:spPr>
          <a:xfrm rot="10800000">
            <a:off x="4275462" y="5936865"/>
            <a:ext cx="490886" cy="6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5D39130-0EDB-40F3-99A6-D70EC8EE7693}"/>
              </a:ext>
            </a:extLst>
          </p:cNvPr>
          <p:cNvSpPr/>
          <p:nvPr/>
        </p:nvSpPr>
        <p:spPr>
          <a:xfrm rot="5400000">
            <a:off x="4635236" y="5846644"/>
            <a:ext cx="20428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389B1104-1C16-4196-BD6E-86C9DDABEC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4" b="89691" l="8464" r="94671">
                        <a14:foregroundMark x1="40439" y1="35052" x2="40439" y2="35052"/>
                        <a14:foregroundMark x1="24765" y1="72680" x2="24765" y2="72680"/>
                        <a14:foregroundMark x1="8464" y1="63402" x2="8464" y2="63402"/>
                        <a14:foregroundMark x1="94671" y1="68557" x2="94671" y2="685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84" y="3332195"/>
            <a:ext cx="415324" cy="212197"/>
          </a:xfrm>
          <a:prstGeom prst="rect">
            <a:avLst/>
          </a:prstGeom>
        </p:spPr>
      </p:pic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9CEAF58-3287-4A9B-80EE-E14A45F5BAB8}"/>
              </a:ext>
            </a:extLst>
          </p:cNvPr>
          <p:cNvCxnSpPr>
            <a:cxnSpLocks/>
            <a:stCxn id="71" idx="3"/>
            <a:endCxn id="68" idx="0"/>
          </p:cNvCxnSpPr>
          <p:nvPr/>
        </p:nvCxnSpPr>
        <p:spPr>
          <a:xfrm flipH="1">
            <a:off x="4576310" y="3364697"/>
            <a:ext cx="2083010" cy="15458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70B1BF9-F016-46A4-9078-9E3D6746630A}"/>
              </a:ext>
            </a:extLst>
          </p:cNvPr>
          <p:cNvSpPr/>
          <p:nvPr/>
        </p:nvSpPr>
        <p:spPr>
          <a:xfrm rot="5400000">
            <a:off x="6028161" y="2663977"/>
            <a:ext cx="2808322" cy="47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2D57B03-9C20-4F3F-B699-66F0428BD491}"/>
              </a:ext>
            </a:extLst>
          </p:cNvPr>
          <p:cNvSpPr/>
          <p:nvPr/>
        </p:nvSpPr>
        <p:spPr>
          <a:xfrm>
            <a:off x="4291511" y="1273565"/>
            <a:ext cx="3185442" cy="46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9914CFB-6884-41A0-9E68-8A286B6CD927}"/>
              </a:ext>
            </a:extLst>
          </p:cNvPr>
          <p:cNvGrpSpPr/>
          <p:nvPr/>
        </p:nvGrpSpPr>
        <p:grpSpPr>
          <a:xfrm>
            <a:off x="4273040" y="5287749"/>
            <a:ext cx="402616" cy="341481"/>
            <a:chOff x="5567135" y="2605316"/>
            <a:chExt cx="402616" cy="341481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E7B4167-6090-49B8-A413-C68B068C1383}"/>
                </a:ext>
              </a:extLst>
            </p:cNvPr>
            <p:cNvSpPr/>
            <p:nvPr/>
          </p:nvSpPr>
          <p:spPr>
            <a:xfrm>
              <a:off x="5598517" y="2624034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118B25-CA14-4A79-A543-C7AF569B2C79}"/>
                </a:ext>
              </a:extLst>
            </p:cNvPr>
            <p:cNvSpPr txBox="1"/>
            <p:nvPr/>
          </p:nvSpPr>
          <p:spPr>
            <a:xfrm>
              <a:off x="5567135" y="2605316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D8CA8AC-3A9D-4E78-B5D6-A9215F6C9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692" y="2666306"/>
              <a:ext cx="199059" cy="280491"/>
            </a:xfrm>
            <a:prstGeom prst="rect">
              <a:avLst/>
            </a:prstGeom>
          </p:spPr>
        </p:pic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8CA0C0-A29B-4931-BABC-E15E533FB8C3}"/>
              </a:ext>
            </a:extLst>
          </p:cNvPr>
          <p:cNvGrpSpPr/>
          <p:nvPr/>
        </p:nvGrpSpPr>
        <p:grpSpPr>
          <a:xfrm>
            <a:off x="2459062" y="1994189"/>
            <a:ext cx="400881" cy="342144"/>
            <a:chOff x="2459062" y="2196963"/>
            <a:chExt cx="400881" cy="342144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DCC7C6D-8F42-477D-83D2-CDAAC4183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0884" y="2258616"/>
              <a:ext cx="199059" cy="280491"/>
            </a:xfrm>
            <a:prstGeom prst="rect">
              <a:avLst/>
            </a:prstGeom>
          </p:spPr>
        </p:pic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8CC29BBB-7ADA-429C-8C27-3F5500483227}"/>
                </a:ext>
              </a:extLst>
            </p:cNvPr>
            <p:cNvGrpSpPr/>
            <p:nvPr/>
          </p:nvGrpSpPr>
          <p:grpSpPr>
            <a:xfrm>
              <a:off x="2459062" y="2196963"/>
              <a:ext cx="240772" cy="215444"/>
              <a:chOff x="8265800" y="2690844"/>
              <a:chExt cx="240772" cy="215444"/>
            </a:xfrm>
          </p:grpSpPr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FC68C1DD-E02C-4F2A-AEFD-9F9D9BE99006}"/>
                  </a:ext>
                </a:extLst>
              </p:cNvPr>
              <p:cNvSpPr/>
              <p:nvPr/>
            </p:nvSpPr>
            <p:spPr>
              <a:xfrm>
                <a:off x="8297182" y="2713039"/>
                <a:ext cx="178009" cy="1780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116E1D6-5BAD-4F5F-9187-0EF85F95E5E6}"/>
                  </a:ext>
                </a:extLst>
              </p:cNvPr>
              <p:cNvSpPr txBox="1"/>
              <p:nvPr/>
            </p:nvSpPr>
            <p:spPr>
              <a:xfrm>
                <a:off x="8265800" y="2690844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2</a:t>
                </a:r>
              </a:p>
            </p:txBody>
          </p:sp>
        </p:grp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EAE0B0C-0875-4280-922A-2A3CADA34A47}"/>
              </a:ext>
            </a:extLst>
          </p:cNvPr>
          <p:cNvGrpSpPr/>
          <p:nvPr/>
        </p:nvGrpSpPr>
        <p:grpSpPr>
          <a:xfrm>
            <a:off x="1144878" y="5572188"/>
            <a:ext cx="418283" cy="298214"/>
            <a:chOff x="2171050" y="2585809"/>
            <a:chExt cx="418283" cy="298214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7AB48B39-735D-4ECD-96B8-CD64B8EE1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274" y="2603532"/>
              <a:ext cx="199059" cy="280491"/>
            </a:xfrm>
            <a:prstGeom prst="rect">
              <a:avLst/>
            </a:prstGeom>
          </p:spPr>
        </p:pic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B8ED371A-A207-42EE-821D-F93C3FE36C24}"/>
                </a:ext>
              </a:extLst>
            </p:cNvPr>
            <p:cNvGrpSpPr/>
            <p:nvPr/>
          </p:nvGrpSpPr>
          <p:grpSpPr>
            <a:xfrm>
              <a:off x="2171050" y="2585809"/>
              <a:ext cx="240772" cy="215444"/>
              <a:chOff x="8602635" y="3231429"/>
              <a:chExt cx="240772" cy="215444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CDD45B87-B73B-4930-9068-A20B5020BFCE}"/>
                  </a:ext>
                </a:extLst>
              </p:cNvPr>
              <p:cNvSpPr/>
              <p:nvPr/>
            </p:nvSpPr>
            <p:spPr>
              <a:xfrm>
                <a:off x="8634017" y="3253624"/>
                <a:ext cx="178009" cy="1780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AF01497-F0FD-4FB4-AA41-632F839411D3}"/>
                  </a:ext>
                </a:extLst>
              </p:cNvPr>
              <p:cNvSpPr txBox="1"/>
              <p:nvPr/>
            </p:nvSpPr>
            <p:spPr>
              <a:xfrm>
                <a:off x="8602635" y="3231429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3</a:t>
                </a:r>
              </a:p>
            </p:txBody>
          </p:sp>
        </p:grp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ED6497C-2565-43D1-9DC4-D8DF92089A03}"/>
              </a:ext>
            </a:extLst>
          </p:cNvPr>
          <p:cNvGrpSpPr/>
          <p:nvPr/>
        </p:nvGrpSpPr>
        <p:grpSpPr>
          <a:xfrm>
            <a:off x="3790291" y="5505911"/>
            <a:ext cx="373639" cy="343761"/>
            <a:chOff x="2884071" y="2772193"/>
            <a:chExt cx="373639" cy="343761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9A3D6F45-664A-4DDA-8483-6A39453D2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8651" y="2835463"/>
              <a:ext cx="199059" cy="280491"/>
            </a:xfrm>
            <a:prstGeom prst="rect">
              <a:avLst/>
            </a:prstGeom>
          </p:spPr>
        </p:pic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12E52E3-86D7-4705-BB25-F3B057EE39EC}"/>
                </a:ext>
              </a:extLst>
            </p:cNvPr>
            <p:cNvGrpSpPr/>
            <p:nvPr/>
          </p:nvGrpSpPr>
          <p:grpSpPr>
            <a:xfrm>
              <a:off x="2884071" y="2772193"/>
              <a:ext cx="240772" cy="215444"/>
              <a:chOff x="8774507" y="2150894"/>
              <a:chExt cx="240772" cy="215444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775A8468-5A17-4CB3-A2C3-58090E199B47}"/>
                  </a:ext>
                </a:extLst>
              </p:cNvPr>
              <p:cNvSpPr/>
              <p:nvPr/>
            </p:nvSpPr>
            <p:spPr>
              <a:xfrm>
                <a:off x="8805889" y="2173089"/>
                <a:ext cx="178009" cy="1780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82C3A9F-6838-4473-9F3E-4D66CF65EB61}"/>
                  </a:ext>
                </a:extLst>
              </p:cNvPr>
              <p:cNvSpPr txBox="1"/>
              <p:nvPr/>
            </p:nvSpPr>
            <p:spPr>
              <a:xfrm>
                <a:off x="8774507" y="2150894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4</a:t>
                </a: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DEE740F-C9A7-4013-9052-2C489ECCD919}"/>
              </a:ext>
            </a:extLst>
          </p:cNvPr>
          <p:cNvGrpSpPr/>
          <p:nvPr/>
        </p:nvGrpSpPr>
        <p:grpSpPr>
          <a:xfrm>
            <a:off x="4275892" y="3083219"/>
            <a:ext cx="405839" cy="307550"/>
            <a:chOff x="4237398" y="5348087"/>
            <a:chExt cx="405839" cy="307550"/>
          </a:xfrm>
        </p:grpSpPr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0E01A847-208E-458C-A090-C9F987960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4178" y="5375146"/>
              <a:ext cx="199059" cy="280491"/>
            </a:xfrm>
            <a:prstGeom prst="rect">
              <a:avLst/>
            </a:prstGeom>
          </p:spPr>
        </p:pic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176AC91D-F366-4212-9137-009CD7724131}"/>
                </a:ext>
              </a:extLst>
            </p:cNvPr>
            <p:cNvGrpSpPr/>
            <p:nvPr/>
          </p:nvGrpSpPr>
          <p:grpSpPr>
            <a:xfrm>
              <a:off x="4237398" y="5348087"/>
              <a:ext cx="240772" cy="215444"/>
              <a:chOff x="8265800" y="2690844"/>
              <a:chExt cx="240772" cy="215444"/>
            </a:xfrm>
          </p:grpSpPr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E80B9231-3DD4-4B8A-9E91-423C8D83E074}"/>
                  </a:ext>
                </a:extLst>
              </p:cNvPr>
              <p:cNvSpPr/>
              <p:nvPr/>
            </p:nvSpPr>
            <p:spPr>
              <a:xfrm>
                <a:off x="8297182" y="2713039"/>
                <a:ext cx="178009" cy="1780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CE0BD71-A7B6-4E28-96CD-70D3302D37F7}"/>
                  </a:ext>
                </a:extLst>
              </p:cNvPr>
              <p:cNvSpPr txBox="1"/>
              <p:nvPr/>
            </p:nvSpPr>
            <p:spPr>
              <a:xfrm>
                <a:off x="8265800" y="2690844"/>
                <a:ext cx="2407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5</a:t>
                </a:r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EB86A2F-9269-497A-833A-76C4B8952F09}"/>
              </a:ext>
            </a:extLst>
          </p:cNvPr>
          <p:cNvGrpSpPr/>
          <p:nvPr/>
        </p:nvGrpSpPr>
        <p:grpSpPr>
          <a:xfrm>
            <a:off x="1153906" y="5029442"/>
            <a:ext cx="377369" cy="345704"/>
            <a:chOff x="1138594" y="4374230"/>
            <a:chExt cx="377369" cy="345704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E5D9A9A4-D2EF-4411-99B8-F4BE34882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904" y="4439443"/>
              <a:ext cx="199059" cy="280491"/>
            </a:xfrm>
            <a:prstGeom prst="rect">
              <a:avLst/>
            </a:prstGeom>
          </p:spPr>
        </p:pic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F024425F-83F1-4167-AF36-C379DDA8B142}"/>
                </a:ext>
              </a:extLst>
            </p:cNvPr>
            <p:cNvGrpSpPr/>
            <p:nvPr/>
          </p:nvGrpSpPr>
          <p:grpSpPr>
            <a:xfrm>
              <a:off x="1138594" y="4374230"/>
              <a:ext cx="240772" cy="215444"/>
              <a:chOff x="567226" y="3869102"/>
              <a:chExt cx="240772" cy="215444"/>
            </a:xfrm>
          </p:grpSpPr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375F44B9-D770-4556-B2F8-12D0DC88078E}"/>
                  </a:ext>
                </a:extLst>
              </p:cNvPr>
              <p:cNvSpPr/>
              <p:nvPr/>
            </p:nvSpPr>
            <p:spPr>
              <a:xfrm>
                <a:off x="598608" y="3891297"/>
                <a:ext cx="178009" cy="1780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ACCB272-F711-4682-9FB1-7821C68B426B}"/>
                  </a:ext>
                </a:extLst>
              </p:cNvPr>
              <p:cNvSpPr txBox="1"/>
              <p:nvPr/>
            </p:nvSpPr>
            <p:spPr>
              <a:xfrm>
                <a:off x="567226" y="3869102"/>
                <a:ext cx="24077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6</a:t>
                </a: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1827310-163F-4722-A510-36CA66B90C1A}"/>
              </a:ext>
            </a:extLst>
          </p:cNvPr>
          <p:cNvGrpSpPr/>
          <p:nvPr/>
        </p:nvGrpSpPr>
        <p:grpSpPr>
          <a:xfrm>
            <a:off x="1132088" y="5744896"/>
            <a:ext cx="240772" cy="215444"/>
            <a:chOff x="8265800" y="2690844"/>
            <a:chExt cx="240772" cy="215444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C8739B09-E890-4F59-8A12-B2DCA1D47838}"/>
                </a:ext>
              </a:extLst>
            </p:cNvPr>
            <p:cNvSpPr/>
            <p:nvPr/>
          </p:nvSpPr>
          <p:spPr>
            <a:xfrm>
              <a:off x="8297182" y="2713039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9F8432E-CAA4-4FA2-8BDB-D682F488B349}"/>
                </a:ext>
              </a:extLst>
            </p:cNvPr>
            <p:cNvSpPr txBox="1"/>
            <p:nvPr/>
          </p:nvSpPr>
          <p:spPr>
            <a:xfrm>
              <a:off x="8265800" y="269084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8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9B95F4-C6A1-4869-BFC2-29D71D90DBA5}"/>
              </a:ext>
            </a:extLst>
          </p:cNvPr>
          <p:cNvGrpSpPr/>
          <p:nvPr/>
        </p:nvGrpSpPr>
        <p:grpSpPr>
          <a:xfrm>
            <a:off x="2442653" y="4670748"/>
            <a:ext cx="385430" cy="325280"/>
            <a:chOff x="5086072" y="4631875"/>
            <a:chExt cx="385430" cy="325280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10B5550B-F797-452B-BA2B-5B09FA63D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443" y="4676664"/>
              <a:ext cx="199059" cy="280491"/>
            </a:xfrm>
            <a:prstGeom prst="rect">
              <a:avLst/>
            </a:prstGeom>
          </p:spPr>
        </p:pic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7A6C7EB3-CCC4-48F6-B275-042902AF793B}"/>
                </a:ext>
              </a:extLst>
            </p:cNvPr>
            <p:cNvGrpSpPr/>
            <p:nvPr/>
          </p:nvGrpSpPr>
          <p:grpSpPr>
            <a:xfrm>
              <a:off x="5086072" y="4631875"/>
              <a:ext cx="240772" cy="215444"/>
              <a:chOff x="567226" y="3869102"/>
              <a:chExt cx="240772" cy="215444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EF3F8943-673A-4BF7-94A7-042AA861A27F}"/>
                  </a:ext>
                </a:extLst>
              </p:cNvPr>
              <p:cNvSpPr/>
              <p:nvPr/>
            </p:nvSpPr>
            <p:spPr>
              <a:xfrm>
                <a:off x="598608" y="3891297"/>
                <a:ext cx="178009" cy="17800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42D0506-D41F-47FE-A883-49C25E3391F7}"/>
                  </a:ext>
                </a:extLst>
              </p:cNvPr>
              <p:cNvSpPr txBox="1"/>
              <p:nvPr/>
            </p:nvSpPr>
            <p:spPr>
              <a:xfrm>
                <a:off x="567226" y="3869102"/>
                <a:ext cx="24077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7</a:t>
                </a: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C708BCA9-8BC3-4CB4-B5E7-79702CCD0C69}"/>
              </a:ext>
            </a:extLst>
          </p:cNvPr>
          <p:cNvGrpSpPr/>
          <p:nvPr/>
        </p:nvGrpSpPr>
        <p:grpSpPr>
          <a:xfrm>
            <a:off x="1083386" y="3300999"/>
            <a:ext cx="296877" cy="215444"/>
            <a:chOff x="539174" y="3869102"/>
            <a:chExt cx="296877" cy="215444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8D9F5F9-0487-494B-97AE-C8F309178169}"/>
                </a:ext>
              </a:extLst>
            </p:cNvPr>
            <p:cNvSpPr/>
            <p:nvPr/>
          </p:nvSpPr>
          <p:spPr>
            <a:xfrm>
              <a:off x="598608" y="3891297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DE78B92-215D-46A0-A106-E961D9CFC207}"/>
                </a:ext>
              </a:extLst>
            </p:cNvPr>
            <p:cNvSpPr txBox="1"/>
            <p:nvPr/>
          </p:nvSpPr>
          <p:spPr>
            <a:xfrm>
              <a:off x="539174" y="3869102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11</a:t>
              </a: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5A47BA8-A1D0-4451-8EC6-7583CC0CF39B}"/>
              </a:ext>
            </a:extLst>
          </p:cNvPr>
          <p:cNvGrpSpPr/>
          <p:nvPr/>
        </p:nvGrpSpPr>
        <p:grpSpPr>
          <a:xfrm>
            <a:off x="3734895" y="5714086"/>
            <a:ext cx="240772" cy="215444"/>
            <a:chOff x="8265800" y="2690844"/>
            <a:chExt cx="240772" cy="215444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D4E511A9-4804-4BD6-A3BC-9C93C0E2E070}"/>
                </a:ext>
              </a:extLst>
            </p:cNvPr>
            <p:cNvSpPr/>
            <p:nvPr/>
          </p:nvSpPr>
          <p:spPr>
            <a:xfrm>
              <a:off x="8297182" y="2713039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F3A01AA-678C-4E91-B550-C845599D1D89}"/>
                </a:ext>
              </a:extLst>
            </p:cNvPr>
            <p:cNvSpPr txBox="1"/>
            <p:nvPr/>
          </p:nvSpPr>
          <p:spPr>
            <a:xfrm>
              <a:off x="8265800" y="269084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9</a:t>
              </a: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EE5704D-DCAB-4153-90EA-265A257EDEB4}"/>
              </a:ext>
            </a:extLst>
          </p:cNvPr>
          <p:cNvGrpSpPr/>
          <p:nvPr/>
        </p:nvGrpSpPr>
        <p:grpSpPr>
          <a:xfrm>
            <a:off x="4154705" y="3228846"/>
            <a:ext cx="296877" cy="215444"/>
            <a:chOff x="8237748" y="2690844"/>
            <a:chExt cx="296877" cy="215444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7351847-61A8-41B8-8CC0-5CBCDF280219}"/>
                </a:ext>
              </a:extLst>
            </p:cNvPr>
            <p:cNvSpPr/>
            <p:nvPr/>
          </p:nvSpPr>
          <p:spPr>
            <a:xfrm>
              <a:off x="8297182" y="2713039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EB31804-EB81-484D-910E-202B48D05596}"/>
                </a:ext>
              </a:extLst>
            </p:cNvPr>
            <p:cNvSpPr txBox="1"/>
            <p:nvPr/>
          </p:nvSpPr>
          <p:spPr>
            <a:xfrm>
              <a:off x="8237748" y="2690844"/>
              <a:ext cx="2968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10</a:t>
              </a: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A48F5193-B0D7-4ABA-A301-7EC3264E2171}"/>
              </a:ext>
            </a:extLst>
          </p:cNvPr>
          <p:cNvGrpSpPr/>
          <p:nvPr/>
        </p:nvGrpSpPr>
        <p:grpSpPr>
          <a:xfrm>
            <a:off x="1075983" y="5235697"/>
            <a:ext cx="296877" cy="215444"/>
            <a:chOff x="539174" y="3869102"/>
            <a:chExt cx="296877" cy="215444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C3686DF1-5CA0-4B18-A785-20008CF89049}"/>
                </a:ext>
              </a:extLst>
            </p:cNvPr>
            <p:cNvSpPr/>
            <p:nvPr/>
          </p:nvSpPr>
          <p:spPr>
            <a:xfrm>
              <a:off x="598608" y="3891297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96747EE-53BC-4DE2-ABCA-CE2484B50839}"/>
                </a:ext>
              </a:extLst>
            </p:cNvPr>
            <p:cNvSpPr txBox="1"/>
            <p:nvPr/>
          </p:nvSpPr>
          <p:spPr>
            <a:xfrm>
              <a:off x="539174" y="3869102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12</a:t>
              </a: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AD4F0480-FC78-4CCE-9AA9-9040BFB0C939}"/>
              </a:ext>
            </a:extLst>
          </p:cNvPr>
          <p:cNvGrpSpPr/>
          <p:nvPr/>
        </p:nvGrpSpPr>
        <p:grpSpPr>
          <a:xfrm>
            <a:off x="4222207" y="4829987"/>
            <a:ext cx="296877" cy="215444"/>
            <a:chOff x="539174" y="3869102"/>
            <a:chExt cx="296877" cy="215444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B30650E0-693A-4924-8BCF-A72AF5EED6D2}"/>
                </a:ext>
              </a:extLst>
            </p:cNvPr>
            <p:cNvSpPr/>
            <p:nvPr/>
          </p:nvSpPr>
          <p:spPr>
            <a:xfrm>
              <a:off x="598608" y="3891297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BA9CD8F-32AC-4234-810B-88CD8A87F90E}"/>
                </a:ext>
              </a:extLst>
            </p:cNvPr>
            <p:cNvSpPr txBox="1"/>
            <p:nvPr/>
          </p:nvSpPr>
          <p:spPr>
            <a:xfrm>
              <a:off x="539174" y="3869102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13</a:t>
              </a: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8839CEB2-12C2-455C-BCB1-8F5B4FFA5BEB}"/>
              </a:ext>
            </a:extLst>
          </p:cNvPr>
          <p:cNvGrpSpPr/>
          <p:nvPr/>
        </p:nvGrpSpPr>
        <p:grpSpPr>
          <a:xfrm>
            <a:off x="1531748" y="3099864"/>
            <a:ext cx="296877" cy="215444"/>
            <a:chOff x="8488487" y="4266508"/>
            <a:chExt cx="296877" cy="215444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06BB3D54-5036-47DC-B9A7-533A509E1BE5}"/>
                </a:ext>
              </a:extLst>
            </p:cNvPr>
            <p:cNvSpPr/>
            <p:nvPr/>
          </p:nvSpPr>
          <p:spPr>
            <a:xfrm>
              <a:off x="8547922" y="4294421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65300A2-F8AC-4C8C-8D6F-E1D621165C33}"/>
                </a:ext>
              </a:extLst>
            </p:cNvPr>
            <p:cNvSpPr txBox="1"/>
            <p:nvPr/>
          </p:nvSpPr>
          <p:spPr>
            <a:xfrm>
              <a:off x="8488487" y="4266508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14</a:t>
              </a: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567DF51E-C366-4645-ABDD-7ACB6B171EAD}"/>
              </a:ext>
            </a:extLst>
          </p:cNvPr>
          <p:cNvGrpSpPr/>
          <p:nvPr/>
        </p:nvGrpSpPr>
        <p:grpSpPr>
          <a:xfrm>
            <a:off x="3962764" y="3520898"/>
            <a:ext cx="296877" cy="215444"/>
            <a:chOff x="8488487" y="4266508"/>
            <a:chExt cx="296877" cy="215444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48B0E85C-0AD6-4D93-A3DA-6751DFAA293A}"/>
                </a:ext>
              </a:extLst>
            </p:cNvPr>
            <p:cNvSpPr/>
            <p:nvPr/>
          </p:nvSpPr>
          <p:spPr>
            <a:xfrm>
              <a:off x="8547922" y="4294421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92F01CE-A78C-49B7-9314-7D24024F028A}"/>
                </a:ext>
              </a:extLst>
            </p:cNvPr>
            <p:cNvSpPr txBox="1"/>
            <p:nvPr/>
          </p:nvSpPr>
          <p:spPr>
            <a:xfrm>
              <a:off x="8488487" y="4266508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15</a:t>
              </a: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21F14438-0430-4197-9B08-60E1255627E4}"/>
              </a:ext>
            </a:extLst>
          </p:cNvPr>
          <p:cNvGrpSpPr/>
          <p:nvPr/>
        </p:nvGrpSpPr>
        <p:grpSpPr>
          <a:xfrm>
            <a:off x="4613732" y="3109059"/>
            <a:ext cx="296877" cy="215444"/>
            <a:chOff x="8488487" y="4266508"/>
            <a:chExt cx="296877" cy="215444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7A22A073-720F-4DBD-BE83-460714336BC9}"/>
                </a:ext>
              </a:extLst>
            </p:cNvPr>
            <p:cNvSpPr/>
            <p:nvPr/>
          </p:nvSpPr>
          <p:spPr>
            <a:xfrm>
              <a:off x="8547922" y="4294421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E16C537-A4C5-4604-BB33-E1273A42F766}"/>
                </a:ext>
              </a:extLst>
            </p:cNvPr>
            <p:cNvSpPr txBox="1"/>
            <p:nvPr/>
          </p:nvSpPr>
          <p:spPr>
            <a:xfrm>
              <a:off x="8488487" y="4266508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16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993C89F-A860-43F7-856E-48D92FC757D9}"/>
              </a:ext>
            </a:extLst>
          </p:cNvPr>
          <p:cNvGrpSpPr/>
          <p:nvPr/>
        </p:nvGrpSpPr>
        <p:grpSpPr>
          <a:xfrm>
            <a:off x="6827624" y="4589916"/>
            <a:ext cx="296877" cy="215444"/>
            <a:chOff x="8486187" y="4269624"/>
            <a:chExt cx="296877" cy="215444"/>
          </a:xfrm>
        </p:grpSpPr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A58FCC5D-5369-4F15-9CB0-A168DEE08196}"/>
                </a:ext>
              </a:extLst>
            </p:cNvPr>
            <p:cNvSpPr/>
            <p:nvPr/>
          </p:nvSpPr>
          <p:spPr>
            <a:xfrm>
              <a:off x="8547922" y="4294421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CE7BC09-0422-4263-B823-E8E3BD91784E}"/>
                </a:ext>
              </a:extLst>
            </p:cNvPr>
            <p:cNvSpPr txBox="1"/>
            <p:nvPr/>
          </p:nvSpPr>
          <p:spPr>
            <a:xfrm>
              <a:off x="8486187" y="4269624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17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22C75CA-1F0B-486A-865A-58D923AB34AF}"/>
              </a:ext>
            </a:extLst>
          </p:cNvPr>
          <p:cNvGrpSpPr/>
          <p:nvPr/>
        </p:nvGrpSpPr>
        <p:grpSpPr>
          <a:xfrm>
            <a:off x="1148857" y="3135911"/>
            <a:ext cx="404423" cy="345704"/>
            <a:chOff x="341144" y="3408721"/>
            <a:chExt cx="404423" cy="345704"/>
          </a:xfrm>
        </p:grpSpPr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CB2C5A7C-CE47-48C6-9B91-B9E677CD8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939" y1="80645" x2="43939" y2="806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508" y="3473934"/>
              <a:ext cx="199059" cy="28049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93E7A2CA-9AF1-42EF-AD89-28517CCE064D}"/>
                </a:ext>
              </a:extLst>
            </p:cNvPr>
            <p:cNvSpPr/>
            <p:nvPr/>
          </p:nvSpPr>
          <p:spPr>
            <a:xfrm>
              <a:off x="399580" y="3430916"/>
              <a:ext cx="178009" cy="1780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217D791-718F-42AF-997E-50A7230ECAF8}"/>
                </a:ext>
              </a:extLst>
            </p:cNvPr>
            <p:cNvSpPr txBox="1"/>
            <p:nvPr/>
          </p:nvSpPr>
          <p:spPr>
            <a:xfrm>
              <a:off x="341144" y="3408721"/>
              <a:ext cx="29687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18</a:t>
              </a:r>
            </a:p>
          </p:txBody>
        </p:sp>
      </p:grp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B929F867-6BB4-4562-8210-ACC307698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66820"/>
              </p:ext>
            </p:extLst>
          </p:nvPr>
        </p:nvGraphicFramePr>
        <p:xfrm>
          <a:off x="9462781" y="5003224"/>
          <a:ext cx="2553050" cy="99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동작설명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해법</a:t>
                      </a:r>
                      <a:r>
                        <a:rPr lang="en-US" altLang="ko-KR" sz="700" dirty="0"/>
                        <a:t>)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</a:tbl>
          </a:graphicData>
        </a:graphic>
      </p:graphicFrame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0838A652-CC33-49A6-B346-E069B06B80C2}"/>
              </a:ext>
            </a:extLst>
          </p:cNvPr>
          <p:cNvGraphicFramePr>
            <a:graphicFrameLocks noGrp="1"/>
          </p:cNvGraphicFramePr>
          <p:nvPr/>
        </p:nvGraphicFramePr>
        <p:xfrm>
          <a:off x="9462781" y="747506"/>
          <a:ext cx="2553050" cy="3855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val="502376062"/>
                    </a:ext>
                  </a:extLst>
                </a:gridCol>
              </a:tblGrid>
              <a:tr h="17611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0218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목표지점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0043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9011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06328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15543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210049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파란색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533374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파란색 </a:t>
                      </a:r>
                      <a:r>
                        <a:rPr lang="ko-KR" altLang="en-US" sz="700" dirty="0" err="1"/>
                        <a:t>마나스톤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20930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마법진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582818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마법진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97915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노란색 </a:t>
                      </a:r>
                      <a:r>
                        <a:rPr lang="ko-KR" altLang="en-US" sz="700" dirty="0" err="1"/>
                        <a:t>마법진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515055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파란색 </a:t>
                      </a:r>
                      <a:r>
                        <a:rPr lang="ko-KR" altLang="en-US" sz="700" dirty="0" err="1"/>
                        <a:t>마법진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124163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파란색 대포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12114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파란색 대포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416539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69886"/>
                  </a:ext>
                </a:extLst>
              </a:tr>
              <a:tr h="19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55463"/>
                  </a:ext>
                </a:extLst>
              </a:tr>
              <a:tr h="19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625924"/>
                  </a:ext>
                </a:extLst>
              </a:tr>
              <a:tr h="19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포탑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77594"/>
                  </a:ext>
                </a:extLst>
              </a:tr>
              <a:tr h="199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대포마나스톤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47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55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866</Words>
  <Application>Microsoft Office PowerPoint</Application>
  <PresentationFormat>와이드스크린</PresentationFormat>
  <Paragraphs>621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B190516</dc:creator>
  <cp:lastModifiedBy>B190513</cp:lastModifiedBy>
  <cp:revision>24</cp:revision>
  <dcterms:created xsi:type="dcterms:W3CDTF">2019-08-19T07:03:51Z</dcterms:created>
  <dcterms:modified xsi:type="dcterms:W3CDTF">2019-08-27T08:44:24Z</dcterms:modified>
</cp:coreProperties>
</file>