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0" r:id="rId3"/>
    <p:sldId id="292" r:id="rId4"/>
    <p:sldId id="293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99FF"/>
    <a:srgbClr val="FF505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D1670D-E22C-42FC-9211-B028D97A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4E24AD2-71F6-4157-8452-5D9EDADD5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597BEB-8FCE-48D1-A1A5-EBC80F6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BF2921-9FBB-4BB3-9AA9-F59FD1C0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47D4AD-ED2C-4627-97D2-EE8185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C03AF2-409A-4663-9A90-63265D6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BBF0404-9D49-498D-9C26-06425835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BDA1F5-BBE3-41B6-A00D-FB3B707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028A4A-471E-4C20-AA37-5496E3D6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0EAEFC-253C-4731-B951-450E0AB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450AEA6-3079-447B-9FBB-BE8896C24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CF4C6BE-955F-4F3C-B8B6-46C9E735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BF7B0E9-281A-438E-AAFD-F5CF803D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AB20B5-239E-4069-9F0F-EED0FAAC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B0009E-8630-405B-AFB6-9B94D7C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054E8B-D18D-4C2E-B188-373B8B0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EC2252-3A32-4D38-8D93-91A449BF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674828-9B1E-4F8B-808D-9AF5D08B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187D26-337C-421E-B6D8-8873E525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582A4-3C25-414C-870C-8B098F4F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9D9575-C6CF-4D39-B701-85306C5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FC74FE0-132A-40DB-86B4-3DBD16BA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610077-A362-4A4D-B6BB-ACC722E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72547E0-81EC-49E0-8FC0-AF5CC336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F063B8-A33F-4CFE-A657-CBB4048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C6E0ED-86E3-46A3-9FED-B940F8B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10A2ED-650C-4749-BD82-0313E119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8E86AEC-B39C-4BD2-A4D2-C82CF20C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994E9F6-53AD-4205-8044-363FB9F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874A20-A119-4E86-A7E6-10AB3F3F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16738AC-9757-402F-A533-10AA492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3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CCEE51-6CC8-4D0E-A6CE-A065D693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A382EC-444F-43F0-A3FD-2FFA5A07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2D4AE6-C5FA-42B9-A907-E7322C4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11E3889-8273-49ED-8CFE-15FA0B2C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3CC115D-AD48-4273-8F34-BD63AF9CD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5221019-2D44-449F-8EFB-F9F96CA7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25DB9E5-0534-4A67-85B5-F67DC85C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2A6D31F-3F84-472E-B47C-CF3A8282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7CE3A4-6AE0-4A6A-89D1-5D2333D8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57B58F5-7D00-46D8-BFB9-62FA219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1B16670-07B3-4F70-9B4B-F66C4DC4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B5EE30C-053E-4AE8-9583-6D003FB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362D4F8-019F-4AC7-87D9-0D5353F2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DF8255-A232-420D-B9CB-231B36C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DB1EE92-64E6-42F8-A91D-9FB26B7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D33865-28AE-4E7C-B6AA-BCC1BC0F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BC813B-8478-4DA2-B29E-CF8A1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1723924-26F8-4B59-9F0D-16D98089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2D51416-1E26-4112-96A4-D8E1E6F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6FE8E02-FACE-483C-96BB-F8703C0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CFAA7FD-4BEB-477A-971A-78E1B39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D11F72-A227-44F9-8F76-81490C0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77CD12C-13F7-4DFF-88D9-B0A876D3C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009CB89-4487-4580-B93E-D4E04D6C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288EE8E-AF84-43BE-9C57-611EB55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1C00003-C705-4DEB-9715-86347EA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2AA662B-C95D-40CA-A451-04A1E71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8157AC4-6915-43AB-9741-CED0582B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434B7-B97C-463D-B2CC-EEAA50FF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30103C-AE44-4286-B75D-7240A85D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2F4-FB50-4F41-8AED-2AA51BDF7B8D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58F87F-74E6-4E61-A8E3-D10F53F0D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8409DA-91D0-4D47-855C-80827632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8C11-99D0-4DBE-85C0-3517F9BB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5400000">
            <a:off x="4697775" y="77035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6066" y="1710267"/>
            <a:ext cx="1423485" cy="21931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7734" y="2772635"/>
            <a:ext cx="1423485" cy="181625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57478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24892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플레이어와 보스의 위치를 바꾼다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4216066" y="5343847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621003" y="1943081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3028661">
            <a:off x="1804951" y="951626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1BCF5AF-8264-4924-A500-949F3E0DEAF5}"/>
              </a:ext>
            </a:extLst>
          </p:cNvPr>
          <p:cNvSpPr/>
          <p:nvPr/>
        </p:nvSpPr>
        <p:spPr>
          <a:xfrm rot="6880852">
            <a:off x="7069295" y="97057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FE314DBE-F0A2-4F2F-BFA9-9019E3E6F9AF}"/>
              </a:ext>
            </a:extLst>
          </p:cNvPr>
          <p:cNvSpPr/>
          <p:nvPr/>
        </p:nvSpPr>
        <p:spPr>
          <a:xfrm rot="2559554">
            <a:off x="904319" y="248573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xmlns="" id="{28FF2134-AD9B-43A3-AC61-ACD3068CA023}"/>
              </a:ext>
            </a:extLst>
          </p:cNvPr>
          <p:cNvSpPr/>
          <p:nvPr/>
        </p:nvSpPr>
        <p:spPr>
          <a:xfrm>
            <a:off x="4709695" y="1117038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4640044" y="4989904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xmlns="" id="{06790261-FA59-43DB-800A-35BFADCC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52246" y="1264661"/>
            <a:ext cx="1751124" cy="1751124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FCF36814-25C4-4303-A7E0-619CF898F555}"/>
              </a:ext>
            </a:extLst>
          </p:cNvPr>
          <p:cNvSpPr/>
          <p:nvPr/>
        </p:nvSpPr>
        <p:spPr>
          <a:xfrm rot="8068040">
            <a:off x="8471471" y="217138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1323136" y="889197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4286644" y="792569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6676549" y="773616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8375415" y="1708461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225427" y="1214821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3971907" y="1776265"/>
            <a:ext cx="394283" cy="394283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4266910" y="4916739"/>
            <a:ext cx="394283" cy="39428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2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5400000">
            <a:off x="4697775" y="77035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6066" y="1710267"/>
            <a:ext cx="1423485" cy="21931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7734" y="2772635"/>
            <a:ext cx="1423485" cy="181625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79075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51196"/>
              </p:ext>
            </p:extLst>
          </p:nvPr>
        </p:nvGraphicFramePr>
        <p:xfrm>
          <a:off x="9462781" y="2734694"/>
          <a:ext cx="2553050" cy="193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플레이어는 레이저가 멈춘후 마나스톤과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보스는 포탑 레이저에 맞고 죽는다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r>
                        <a:rPr lang="ko-KR" altLang="en-US" sz="1000" dirty="0" smtClean="0"/>
                        <a:t>의 레이져는 마나스톤에 막힌다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4216066" y="5343847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190587" y="239852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3028661">
            <a:off x="1804951" y="951626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E1BCF5AF-8264-4924-A500-949F3E0DEAF5}"/>
              </a:ext>
            </a:extLst>
          </p:cNvPr>
          <p:cNvSpPr/>
          <p:nvPr/>
        </p:nvSpPr>
        <p:spPr>
          <a:xfrm rot="6880852">
            <a:off x="7069295" y="97057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FE314DBE-F0A2-4F2F-BFA9-9019E3E6F9AF}"/>
              </a:ext>
            </a:extLst>
          </p:cNvPr>
          <p:cNvSpPr/>
          <p:nvPr/>
        </p:nvSpPr>
        <p:spPr>
          <a:xfrm rot="2559554">
            <a:off x="904319" y="248573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xmlns="" id="{28FF2134-AD9B-43A3-AC61-ACD3068CA023}"/>
              </a:ext>
            </a:extLst>
          </p:cNvPr>
          <p:cNvSpPr/>
          <p:nvPr/>
        </p:nvSpPr>
        <p:spPr>
          <a:xfrm>
            <a:off x="4709695" y="1117038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4752363" y="2418692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xmlns="" id="{06790261-FA59-43DB-800A-35BFADCC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740069" y="4441011"/>
            <a:ext cx="1751124" cy="1751124"/>
          </a:xfrm>
          <a:prstGeom prst="rect">
            <a:avLst/>
          </a:prstGeom>
        </p:spPr>
      </p:pic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xmlns="" id="{FCF36814-25C4-4303-A7E0-619CF898F555}"/>
              </a:ext>
            </a:extLst>
          </p:cNvPr>
          <p:cNvSpPr/>
          <p:nvPr/>
        </p:nvSpPr>
        <p:spPr>
          <a:xfrm rot="8068040">
            <a:off x="8471471" y="217138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098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3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3625476" y="4586119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241587" y="101298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8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6066" y="1710267"/>
            <a:ext cx="1423485" cy="21931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7734" y="2772635"/>
            <a:ext cx="1423485" cy="181625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9591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61894"/>
              </p:ext>
            </p:extLst>
          </p:nvPr>
        </p:nvGraphicFramePr>
        <p:xfrm>
          <a:off x="9462781" y="2734694"/>
          <a:ext cx="2553050" cy="203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플레이어는 마나스톤과 전이한다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보스는 시간을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smtClean="0"/>
                        <a:t>되돌려 살아나고 플레이어를 향해 감속탄환을 발사한다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4216066" y="5343847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491193" y="480094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xmlns="" id="{28FF2134-AD9B-43A3-AC61-ACD3068CA023}"/>
              </a:ext>
            </a:extLst>
          </p:cNvPr>
          <p:cNvSpPr/>
          <p:nvPr/>
        </p:nvSpPr>
        <p:spPr>
          <a:xfrm>
            <a:off x="4709695" y="2186857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4708136" y="1300371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xmlns="" id="{06790261-FA59-43DB-800A-35BFADCC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78067" y="3792248"/>
            <a:ext cx="1751124" cy="1751124"/>
          </a:xfrm>
          <a:prstGeom prst="rect">
            <a:avLst/>
          </a:prstGeom>
        </p:spPr>
      </p:pic>
      <p:sp>
        <p:nvSpPr>
          <p:cNvPr id="17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16200000">
            <a:off x="4625436" y="3332573"/>
            <a:ext cx="456386" cy="4325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098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186151" y="123205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6066" y="1710267"/>
            <a:ext cx="1423485" cy="21931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7734" y="2772635"/>
            <a:ext cx="1423485" cy="181625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82520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92731"/>
              </p:ext>
            </p:extLst>
          </p:nvPr>
        </p:nvGraphicFramePr>
        <p:xfrm>
          <a:off x="9462781" y="2734694"/>
          <a:ext cx="255305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플레이어는 마나스톤과 다시 전이를 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감속탄환은 마나스톤 위를 지나 포탑</a:t>
                      </a:r>
                      <a:r>
                        <a:rPr lang="en-US" altLang="ko-KR" sz="1000" dirty="0" smtClean="0"/>
                        <a:t>C</a:t>
                      </a:r>
                      <a:r>
                        <a:rPr lang="ko-KR" altLang="en-US" sz="1000" dirty="0" smtClean="0"/>
                        <a:t>에 맞는다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4216066" y="5343847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207672" y="2406727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xmlns="" id="{28FF2134-AD9B-43A3-AC61-ACD3068CA023}"/>
              </a:ext>
            </a:extLst>
          </p:cNvPr>
          <p:cNvSpPr/>
          <p:nvPr/>
        </p:nvSpPr>
        <p:spPr>
          <a:xfrm>
            <a:off x="4709694" y="1229124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4688800" y="2216048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xmlns="" id="{06790261-FA59-43DB-800A-35BFADCC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78067" y="3748078"/>
            <a:ext cx="1751124" cy="1751124"/>
          </a:xfrm>
          <a:prstGeom prst="rect">
            <a:avLst/>
          </a:prstGeom>
        </p:spPr>
      </p:pic>
      <p:sp>
        <p:nvSpPr>
          <p:cNvPr id="17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16200000">
            <a:off x="4725758" y="920042"/>
            <a:ext cx="456386" cy="43254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098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245264" y="90812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88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6066" y="1710267"/>
            <a:ext cx="1423485" cy="21931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7734" y="2772635"/>
            <a:ext cx="1423485" cy="181625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57687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69334"/>
              </p:ext>
            </p:extLst>
          </p:nvPr>
        </p:nvGraphicFramePr>
        <p:xfrm>
          <a:off x="9462781" y="2734694"/>
          <a:ext cx="2553050" cy="2057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플레이어는 보스와 자리를 바꾼다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보스는 포탑 레이저에 맞고 죽는다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감속탄환을 맞고 시간이 느려진 포탑은 레이저를 아직 발사하지 않는다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4216066" y="5343847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539007" y="4509755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xmlns="" id="{28FF2134-AD9B-43A3-AC61-ACD3068CA023}"/>
              </a:ext>
            </a:extLst>
          </p:cNvPr>
          <p:cNvSpPr/>
          <p:nvPr/>
        </p:nvSpPr>
        <p:spPr>
          <a:xfrm>
            <a:off x="4709694" y="2115642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4752363" y="1184785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xmlns="" id="{06790261-FA59-43DB-800A-35BFADCC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834132" y="4308807"/>
            <a:ext cx="1751124" cy="1751124"/>
          </a:xfrm>
          <a:prstGeom prst="rect">
            <a:avLst/>
          </a:prstGeom>
        </p:spPr>
      </p:pic>
      <p:sp>
        <p:nvSpPr>
          <p:cNvPr id="19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3028661">
            <a:off x="1804951" y="951626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21">
            <a:extLst>
              <a:ext uri="{FF2B5EF4-FFF2-40B4-BE49-F238E27FC236}">
                <a16:creationId xmlns:a16="http://schemas.microsoft.com/office/drawing/2014/main" xmlns="" id="{E1BCF5AF-8264-4924-A500-949F3E0DEAF5}"/>
              </a:ext>
            </a:extLst>
          </p:cNvPr>
          <p:cNvSpPr/>
          <p:nvPr/>
        </p:nvSpPr>
        <p:spPr>
          <a:xfrm rot="6880852">
            <a:off x="7069295" y="970579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3">
            <a:extLst>
              <a:ext uri="{FF2B5EF4-FFF2-40B4-BE49-F238E27FC236}">
                <a16:creationId xmlns:a16="http://schemas.microsoft.com/office/drawing/2014/main" xmlns="" id="{FE314DBE-F0A2-4F2F-BFA9-9019E3E6F9AF}"/>
              </a:ext>
            </a:extLst>
          </p:cNvPr>
          <p:cNvSpPr/>
          <p:nvPr/>
        </p:nvSpPr>
        <p:spPr>
          <a:xfrm rot="2559554">
            <a:off x="904319" y="248573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31">
            <a:extLst>
              <a:ext uri="{FF2B5EF4-FFF2-40B4-BE49-F238E27FC236}">
                <a16:creationId xmlns:a16="http://schemas.microsoft.com/office/drawing/2014/main" xmlns="" id="{FCF36814-25C4-4303-A7E0-619CF898F555}"/>
              </a:ext>
            </a:extLst>
          </p:cNvPr>
          <p:cNvSpPr/>
          <p:nvPr/>
        </p:nvSpPr>
        <p:spPr>
          <a:xfrm rot="8068040">
            <a:off x="8471471" y="217138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098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26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372392" y="1207124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372391" y="775536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1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6066" y="1710267"/>
            <a:ext cx="1423485" cy="21931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7734" y="2772635"/>
            <a:ext cx="1423485" cy="181625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84420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83442"/>
              </p:ext>
            </p:extLst>
          </p:nvPr>
        </p:nvGraphicFramePr>
        <p:xfrm>
          <a:off x="9462781" y="2734694"/>
          <a:ext cx="255305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보스는 되살아난다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4216066" y="5343847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245268" y="871120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xmlns="" id="{28FF2134-AD9B-43A3-AC61-ACD3068CA023}"/>
              </a:ext>
            </a:extLst>
          </p:cNvPr>
          <p:cNvSpPr/>
          <p:nvPr/>
        </p:nvSpPr>
        <p:spPr>
          <a:xfrm>
            <a:off x="4738069" y="2217774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4686960" y="482393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23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5400000">
            <a:off x="4697775" y="77035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xmlns="" id="{06790261-FA59-43DB-800A-35BFADCCD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97326" y="949061"/>
            <a:ext cx="985967" cy="985967"/>
          </a:xfrm>
          <a:prstGeom prst="rect">
            <a:avLst/>
          </a:prstGeom>
        </p:spPr>
      </p:pic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098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8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6066" y="1710267"/>
            <a:ext cx="1423485" cy="219316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xmlns="" id="{CEC71601-15CA-4555-8A7E-5856DBCB47F9}"/>
              </a:ext>
            </a:extLst>
          </p:cNvPr>
          <p:cNvSpPr/>
          <p:nvPr/>
        </p:nvSpPr>
        <p:spPr>
          <a:xfrm>
            <a:off x="4217734" y="2772635"/>
            <a:ext cx="1423485" cy="181625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2C0E3FA-E392-4DFD-9C10-32C08C050B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169" y="167780"/>
          <a:ext cx="154121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16479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724739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38536E-39B6-4913-9783-804C13A8A3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8599" y="167780"/>
          <a:ext cx="2309329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91591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1417738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이병남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7AD54EF-E18B-4D57-9514-8782DE96F16D}"/>
              </a:ext>
            </a:extLst>
          </p:cNvPr>
          <p:cNvSpPr/>
          <p:nvPr/>
        </p:nvSpPr>
        <p:spPr>
          <a:xfrm>
            <a:off x="176169" y="738231"/>
            <a:ext cx="9152389" cy="5951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AE1D9C29-0706-40C0-86C6-DF563C14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244722"/>
              </p:ext>
            </p:extLst>
          </p:nvPr>
        </p:nvGraphicFramePr>
        <p:xfrm>
          <a:off x="1927109" y="167780"/>
          <a:ext cx="1671768" cy="43622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65757">
                  <a:extLst>
                    <a:ext uri="{9D8B030D-6E8A-4147-A177-3AD203B41FA5}">
                      <a16:colId xmlns:a16="http://schemas.microsoft.com/office/drawing/2014/main" xmlns="" val="286301504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xmlns="" val="2360151426"/>
                    </a:ext>
                  </a:extLst>
                </a:gridCol>
              </a:tblGrid>
              <a:tr h="436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7108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D7D3F9C5-B4A8-4A1C-91D8-C17AA0C7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14419"/>
              </p:ext>
            </p:extLst>
          </p:nvPr>
        </p:nvGraphicFramePr>
        <p:xfrm>
          <a:off x="9462781" y="2734694"/>
          <a:ext cx="2553050" cy="187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2100044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동작설명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해법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포탑의 연속 데미지에 다시 살아나지 못한다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9059D6F-73B0-4263-B6AD-FA55BA2088AB}"/>
              </a:ext>
            </a:extLst>
          </p:cNvPr>
          <p:cNvSpPr/>
          <p:nvPr/>
        </p:nvSpPr>
        <p:spPr>
          <a:xfrm>
            <a:off x="4216066" y="5343847"/>
            <a:ext cx="1275127" cy="545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368DDFA-19B8-4A47-BF6F-FB4B5E61FE70}"/>
              </a:ext>
            </a:extLst>
          </p:cNvPr>
          <p:cNvSpPr/>
          <p:nvPr/>
        </p:nvSpPr>
        <p:spPr>
          <a:xfrm>
            <a:off x="5346612" y="981942"/>
            <a:ext cx="394283" cy="3942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xmlns="" id="{28FF2134-AD9B-43A3-AC61-ACD3068CA023}"/>
              </a:ext>
            </a:extLst>
          </p:cNvPr>
          <p:cNvSpPr/>
          <p:nvPr/>
        </p:nvSpPr>
        <p:spPr>
          <a:xfrm>
            <a:off x="4738069" y="2217774"/>
            <a:ext cx="436225" cy="78856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416BB-C30B-484F-ABD7-897837252935}"/>
              </a:ext>
            </a:extLst>
          </p:cNvPr>
          <p:cNvSpPr/>
          <p:nvPr/>
        </p:nvSpPr>
        <p:spPr>
          <a:xfrm>
            <a:off x="4686960" y="4823939"/>
            <a:ext cx="478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</p:txBody>
      </p:sp>
      <p:sp>
        <p:nvSpPr>
          <p:cNvPr id="23" name="화살표: 오른쪽 20">
            <a:extLst>
              <a:ext uri="{FF2B5EF4-FFF2-40B4-BE49-F238E27FC236}">
                <a16:creationId xmlns:a16="http://schemas.microsoft.com/office/drawing/2014/main" xmlns="" id="{75CD81DD-E121-470D-8A74-78BBC3365015}"/>
              </a:ext>
            </a:extLst>
          </p:cNvPr>
          <p:cNvSpPr/>
          <p:nvPr/>
        </p:nvSpPr>
        <p:spPr>
          <a:xfrm rot="5400000">
            <a:off x="4697775" y="770355"/>
            <a:ext cx="456386" cy="43254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xmlns="" id="{06790261-FA59-43DB-800A-35BFADCCD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4360645" y="1146257"/>
            <a:ext cx="985967" cy="985967"/>
          </a:xfrm>
          <a:prstGeom prst="rect">
            <a:avLst/>
          </a:prstGeom>
        </p:spPr>
      </p:pic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xmlns="" id="{C3A33827-B3CF-47B8-89BB-1114F91C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50985"/>
              </p:ext>
            </p:extLst>
          </p:nvPr>
        </p:nvGraphicFramePr>
        <p:xfrm>
          <a:off x="9462781" y="747505"/>
          <a:ext cx="259007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767301926"/>
                    </a:ext>
                  </a:extLst>
                </a:gridCol>
                <a:gridCol w="793930">
                  <a:extLst>
                    <a:ext uri="{9D8B030D-6E8A-4147-A177-3AD203B41FA5}">
                      <a16:colId xmlns:a16="http://schemas.microsoft.com/office/drawing/2014/main" xmlns="" val="502376062"/>
                    </a:ext>
                  </a:extLst>
                </a:gridCol>
                <a:gridCol w="281306">
                  <a:extLst>
                    <a:ext uri="{9D8B030D-6E8A-4147-A177-3AD203B41FA5}">
                      <a16:colId xmlns:a16="http://schemas.microsoft.com/office/drawing/2014/main" xmlns="" val="634393347"/>
                    </a:ext>
                  </a:extLst>
                </a:gridCol>
                <a:gridCol w="1306554">
                  <a:extLst>
                    <a:ext uri="{9D8B030D-6E8A-4147-A177-3AD203B41FA5}">
                      <a16:colId xmlns:a16="http://schemas.microsoft.com/office/drawing/2014/main" xmlns="" val="2130593345"/>
                    </a:ext>
                  </a:extLst>
                </a:gridCol>
              </a:tblGrid>
              <a:tr h="226326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62021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2490043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마나스톤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189011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보스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506328"/>
                  </a:ext>
                </a:extLst>
              </a:tr>
              <a:tr h="226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포탑</a:t>
                      </a:r>
                      <a:r>
                        <a:rPr lang="en-US" altLang="ko-KR" sz="1000" dirty="0" smtClean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41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3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347</Words>
  <Application>Microsoft Office PowerPoint</Application>
  <PresentationFormat>Widescreen</PresentationFormat>
  <Paragraphs>221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B190516</dc:creator>
  <cp:lastModifiedBy>이 병남</cp:lastModifiedBy>
  <cp:revision>104</cp:revision>
  <dcterms:created xsi:type="dcterms:W3CDTF">2019-08-19T07:03:51Z</dcterms:created>
  <dcterms:modified xsi:type="dcterms:W3CDTF">2019-08-24T06:28:35Z</dcterms:modified>
</cp:coreProperties>
</file>