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35479"/>
              </p:ext>
            </p:extLst>
          </p:nvPr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04691"/>
              </p:ext>
            </p:extLst>
          </p:nvPr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46DBF2-C7BF-4440-9FF9-DCFA81F1905F}"/>
              </a:ext>
            </a:extLst>
          </p:cNvPr>
          <p:cNvSpPr/>
          <p:nvPr/>
        </p:nvSpPr>
        <p:spPr>
          <a:xfrm>
            <a:off x="2046913" y="170743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5553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3993"/>
              </p:ext>
            </p:extLst>
          </p:nvPr>
        </p:nvGraphicFramePr>
        <p:xfrm>
          <a:off x="9462781" y="747505"/>
          <a:ext cx="255305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새로하기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001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16702"/>
              </p:ext>
            </p:extLst>
          </p:nvPr>
        </p:nvGraphicFramePr>
        <p:xfrm>
          <a:off x="9462781" y="2994753"/>
          <a:ext cx="2553050" cy="30732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데이터가 있을 시 클릭하면 데이터가 지워지고 스테이지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부터 다시 시작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디자인으로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세이브데이터가 없을 시 비활성화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세이브데이터를 불러와 저장된 </a:t>
                      </a:r>
                      <a:r>
                        <a:rPr lang="ko-KR" altLang="en-US" sz="1200" dirty="0" err="1"/>
                        <a:t>스테이지부터게임</a:t>
                      </a:r>
                      <a:r>
                        <a:rPr lang="ko-KR" altLang="en-US" sz="1200" dirty="0"/>
                        <a:t> 시작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디자인으로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9BC1D21-9E22-46CF-9C50-D6772CE904DD}"/>
              </a:ext>
            </a:extLst>
          </p:cNvPr>
          <p:cNvSpPr/>
          <p:nvPr/>
        </p:nvSpPr>
        <p:spPr>
          <a:xfrm>
            <a:off x="2441196" y="2062850"/>
            <a:ext cx="4370665" cy="173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</a:t>
            </a:r>
            <a:r>
              <a:rPr lang="ko-KR" altLang="en-US" dirty="0">
                <a:solidFill>
                  <a:schemeClr val="tx1"/>
                </a:solidFill>
              </a:rPr>
              <a:t>공간 조작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퍼즐 게임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62451A-1B8A-4889-9189-C41350F38399}"/>
              </a:ext>
            </a:extLst>
          </p:cNvPr>
          <p:cNvSpPr/>
          <p:nvPr/>
        </p:nvSpPr>
        <p:spPr>
          <a:xfrm>
            <a:off x="4039298" y="4157862"/>
            <a:ext cx="1174460" cy="41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45FE9B-91BA-4C85-AC08-10EFF126CAD8}"/>
              </a:ext>
            </a:extLst>
          </p:cNvPr>
          <p:cNvSpPr/>
          <p:nvPr/>
        </p:nvSpPr>
        <p:spPr>
          <a:xfrm>
            <a:off x="4039298" y="4723001"/>
            <a:ext cx="1174460" cy="41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이어하기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C2FC86-1343-4E88-927F-7C5E1FC639EC}"/>
              </a:ext>
            </a:extLst>
          </p:cNvPr>
          <p:cNvSpPr/>
          <p:nvPr/>
        </p:nvSpPr>
        <p:spPr>
          <a:xfrm>
            <a:off x="3745685" y="394813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54B56A-B262-4864-9510-F27FDE553924}"/>
              </a:ext>
            </a:extLst>
          </p:cNvPr>
          <p:cNvSpPr/>
          <p:nvPr/>
        </p:nvSpPr>
        <p:spPr>
          <a:xfrm>
            <a:off x="3751057" y="455214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176169" y="74358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A58D-9678-4366-9CE1-FB28337B2E3C}"/>
              </a:ext>
            </a:extLst>
          </p:cNvPr>
          <p:cNvSpPr txBox="1"/>
          <p:nvPr/>
        </p:nvSpPr>
        <p:spPr>
          <a:xfrm>
            <a:off x="233558" y="5439282"/>
            <a:ext cx="899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(2),(3),(4)</a:t>
            </a:r>
            <a:r>
              <a:rPr lang="ko-KR" altLang="en-US" sz="1400" dirty="0"/>
              <a:t>는 한 곳에 고정되어 보여진다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(3),(4)</a:t>
            </a:r>
            <a:r>
              <a:rPr lang="ko-KR" altLang="en-US" sz="1400" dirty="0"/>
              <a:t>는 컨트롤러에서 발사된 </a:t>
            </a:r>
            <a:r>
              <a:rPr lang="ko-KR" altLang="en-US" sz="1400" dirty="0" err="1"/>
              <a:t>레이캐스트로</a:t>
            </a:r>
            <a:r>
              <a:rPr lang="ko-KR" altLang="en-US" sz="1400" dirty="0"/>
              <a:t> 클릭할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조력자대화창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3556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88809"/>
              </p:ext>
            </p:extLst>
          </p:nvPr>
        </p:nvGraphicFramePr>
        <p:xfrm>
          <a:off x="9462781" y="747505"/>
          <a:ext cx="255305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대화창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텍스트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조력자 오브젝트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4832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조작법 설명 </a:t>
                      </a:r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76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73734"/>
              </p:ext>
            </p:extLst>
          </p:nvPr>
        </p:nvGraphicFramePr>
        <p:xfrm>
          <a:off x="9462781" y="2994753"/>
          <a:ext cx="2553050" cy="23900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Sci fi </a:t>
                      </a:r>
                      <a:r>
                        <a:rPr lang="ko-KR" altLang="en-US" sz="1100" dirty="0"/>
                        <a:t>디자인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 오브젝트를 따라다님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Font</a:t>
                      </a:r>
                      <a:r>
                        <a:rPr lang="ko-KR" altLang="en-US" sz="1100" dirty="0"/>
                        <a:t>는 전체적인 분위기에 맞게 각진 폰트를 사용하고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조력자가 플레이어에게 말하듯이 전체 문장을 </a:t>
                      </a:r>
                      <a:r>
                        <a:rPr lang="ko-KR" altLang="en-US" sz="1100" dirty="0" err="1"/>
                        <a:t>한글자씩</a:t>
                      </a:r>
                      <a:r>
                        <a:rPr lang="ko-KR" altLang="en-US" sz="1100" dirty="0"/>
                        <a:t> 순서대로 출력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구체 모양의 오브젝트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64644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컨트롤러의 조작법을 설명해주는 </a:t>
                      </a:r>
                      <a:r>
                        <a:rPr lang="en-US" altLang="ko-KR" sz="11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1313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A2AFABA5-2C6E-40A0-84BE-10825826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30" y="2312974"/>
            <a:ext cx="4546832" cy="212060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435603" y="19676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A2517-5BB7-4AC4-85CE-79C2C442E6CC}"/>
              </a:ext>
            </a:extLst>
          </p:cNvPr>
          <p:cNvSpPr txBox="1"/>
          <p:nvPr/>
        </p:nvSpPr>
        <p:spPr>
          <a:xfrm>
            <a:off x="3106894" y="24987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가나다라마바사아자차카타파하</a:t>
            </a:r>
            <a:endParaRPr lang="en-US" altLang="ko-KR" dirty="0"/>
          </a:p>
          <a:p>
            <a:r>
              <a:rPr lang="en-US" altLang="ko-KR" dirty="0"/>
              <a:t>ABCDEFGHIJKLMNOP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7725C2-4698-4E31-8D00-F1D51BF9DFC1}"/>
              </a:ext>
            </a:extLst>
          </p:cNvPr>
          <p:cNvSpPr/>
          <p:nvPr/>
        </p:nvSpPr>
        <p:spPr>
          <a:xfrm>
            <a:off x="2775529" y="239986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136B1-B283-4F03-A4C8-9DA46604B05C}"/>
              </a:ext>
            </a:extLst>
          </p:cNvPr>
          <p:cNvSpPr txBox="1"/>
          <p:nvPr/>
        </p:nvSpPr>
        <p:spPr>
          <a:xfrm>
            <a:off x="233558" y="5439282"/>
            <a:ext cx="8994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컨트롤러의 </a:t>
            </a:r>
            <a:r>
              <a:rPr lang="ko-KR" altLang="en-US" sz="1400" dirty="0" err="1"/>
              <a:t>핸드그립버튼을</a:t>
            </a:r>
            <a:r>
              <a:rPr lang="ko-KR" altLang="en-US" sz="1400" dirty="0"/>
              <a:t>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조력자 오브젝트와 함께 대화창이 나타나고</a:t>
            </a:r>
            <a:r>
              <a:rPr lang="en-US" altLang="ko-KR" sz="1400" dirty="0"/>
              <a:t>,</a:t>
            </a:r>
            <a:r>
              <a:rPr lang="ko-KR" altLang="en-US" sz="1400" dirty="0"/>
              <a:t>플레이어가 보는          </a:t>
            </a:r>
            <a:r>
              <a:rPr lang="ko-KR" altLang="en-US" sz="1400" dirty="0" err="1"/>
              <a:t>뱡향을</a:t>
            </a:r>
            <a:r>
              <a:rPr lang="ko-KR" altLang="en-US" sz="1400" dirty="0"/>
              <a:t> 따라 움직인다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대화가 끝나면 대화창은 사라진다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 진행은 </a:t>
            </a:r>
            <a:r>
              <a:rPr lang="ko-KR" altLang="en-US" sz="1400" dirty="0" err="1"/>
              <a:t>트리거버튼을</a:t>
            </a:r>
            <a:r>
              <a:rPr lang="ko-KR" altLang="en-US" sz="1400" dirty="0"/>
              <a:t> 눌러서 진행한다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조작법은 </a:t>
            </a:r>
            <a:r>
              <a:rPr lang="en-US" altLang="ko-KR" sz="1400" dirty="0"/>
              <a:t>(4)</a:t>
            </a:r>
            <a:r>
              <a:rPr lang="ko-KR" altLang="en-US" sz="1400" dirty="0"/>
              <a:t>번 </a:t>
            </a:r>
            <a:r>
              <a:rPr lang="en-US" altLang="ko-KR" sz="1400" dirty="0"/>
              <a:t>UI</a:t>
            </a:r>
            <a:r>
              <a:rPr lang="ko-KR" altLang="en-US" sz="1400" dirty="0"/>
              <a:t>에 컨트롤러의 어떤 버튼을 눌러야 하는 지 보여진다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pic>
        <p:nvPicPr>
          <p:cNvPr id="5" name="그래픽 4" descr="손 보호">
            <a:extLst>
              <a:ext uri="{FF2B5EF4-FFF2-40B4-BE49-F238E27FC236}">
                <a16:creationId xmlns:a16="http://schemas.microsoft.com/office/drawing/2014/main" id="{039C278E-ACEC-431A-935D-2B172311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6179115" y="1098116"/>
            <a:ext cx="914400" cy="9144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340475-DE62-49F9-A91A-974DE774AF9D}"/>
              </a:ext>
            </a:extLst>
          </p:cNvPr>
          <p:cNvSpPr/>
          <p:nvPr/>
        </p:nvSpPr>
        <p:spPr>
          <a:xfrm>
            <a:off x="5986170" y="953874"/>
            <a:ext cx="1233181" cy="12331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CB8D12-29E6-45A6-A5BA-858357E20F97}"/>
              </a:ext>
            </a:extLst>
          </p:cNvPr>
          <p:cNvSpPr/>
          <p:nvPr/>
        </p:nvSpPr>
        <p:spPr>
          <a:xfrm>
            <a:off x="995494" y="2249858"/>
            <a:ext cx="1677798" cy="1677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채우기 없는 천사 얼굴">
            <a:extLst>
              <a:ext uri="{FF2B5EF4-FFF2-40B4-BE49-F238E27FC236}">
                <a16:creationId xmlns:a16="http://schemas.microsoft.com/office/drawing/2014/main" id="{ABA9EDBB-E5AB-43CE-99C7-F66E68B22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9989" y="2687857"/>
            <a:ext cx="914400" cy="9144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A67656EE-5CB5-4CEB-8AD5-67AD898F6EF0}"/>
              </a:ext>
            </a:extLst>
          </p:cNvPr>
          <p:cNvSpPr/>
          <p:nvPr/>
        </p:nvSpPr>
        <p:spPr>
          <a:xfrm>
            <a:off x="995494" y="222646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35A6AE-092C-42FF-BE98-B66EB5257AA6}"/>
              </a:ext>
            </a:extLst>
          </p:cNvPr>
          <p:cNvSpPr/>
          <p:nvPr/>
        </p:nvSpPr>
        <p:spPr>
          <a:xfrm>
            <a:off x="5721917" y="89231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</a:t>
                      </a:r>
                      <a:r>
                        <a:rPr lang="ko-KR" altLang="en-US" dirty="0" err="1"/>
                        <a:t>대화창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72315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5"/>
          <a:ext cx="255305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대화창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텍스트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2994753"/>
          <a:ext cx="2553050" cy="1783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Sci fi </a:t>
                      </a:r>
                      <a:r>
                        <a:rPr lang="ko-KR" altLang="en-US" sz="1100" dirty="0"/>
                        <a:t>디자인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보스를 따라다님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조력자의 대화창과는 다른 색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Font</a:t>
                      </a:r>
                      <a:r>
                        <a:rPr lang="ko-KR" altLang="en-US" sz="1100" dirty="0"/>
                        <a:t>는 전체적인 분위기에 맞게 각진 폰트를 사용하고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보스가 플레이어에게 말하듯이 전체 문장을 </a:t>
                      </a:r>
                      <a:r>
                        <a:rPr lang="ko-KR" altLang="en-US" sz="1100" dirty="0" err="1"/>
                        <a:t>한글자씩</a:t>
                      </a:r>
                      <a:r>
                        <a:rPr lang="ko-KR" altLang="en-US" sz="1100" dirty="0"/>
                        <a:t> 순서대로 출력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A2AFABA5-2C6E-40A0-84BE-10825826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30" y="2312974"/>
            <a:ext cx="4546832" cy="212060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435603" y="19676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A2517-5BB7-4AC4-85CE-79C2C442E6CC}"/>
              </a:ext>
            </a:extLst>
          </p:cNvPr>
          <p:cNvSpPr txBox="1"/>
          <p:nvPr/>
        </p:nvSpPr>
        <p:spPr>
          <a:xfrm>
            <a:off x="3106894" y="24987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가나다라마바사아자차카타파하</a:t>
            </a:r>
            <a:endParaRPr lang="en-US" altLang="ko-KR" dirty="0"/>
          </a:p>
          <a:p>
            <a:r>
              <a:rPr lang="en-US" altLang="ko-KR" dirty="0"/>
              <a:t>ABCDEFGHIJKLMNOP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7725C2-4698-4E31-8D00-F1D51BF9DFC1}"/>
              </a:ext>
            </a:extLst>
          </p:cNvPr>
          <p:cNvSpPr/>
          <p:nvPr/>
        </p:nvSpPr>
        <p:spPr>
          <a:xfrm>
            <a:off x="2775529" y="239986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3A394-EB9C-4961-8733-CF65A15F4711}"/>
              </a:ext>
            </a:extLst>
          </p:cNvPr>
          <p:cNvSpPr txBox="1"/>
          <p:nvPr/>
        </p:nvSpPr>
        <p:spPr>
          <a:xfrm>
            <a:off x="233558" y="5439282"/>
            <a:ext cx="899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보스와 처음 만났을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보스의 머리위에 고정되어 생성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대화가 끝나면 대화창은 사라짐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대화 진행은 </a:t>
            </a:r>
            <a:r>
              <a:rPr lang="ko-KR" altLang="en-US" sz="1400" dirty="0" err="1"/>
              <a:t>트리거버튼을</a:t>
            </a:r>
            <a:r>
              <a:rPr lang="ko-KR" altLang="en-US" sz="1400" dirty="0"/>
              <a:t> 눌러서 진행한다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36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/>
        </p:nvGraphicFramePr>
        <p:xfrm>
          <a:off x="176169" y="167780"/>
          <a:ext cx="376665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7178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299487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전환패널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5989737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4283"/>
              </p:ext>
            </p:extLst>
          </p:nvPr>
        </p:nvGraphicFramePr>
        <p:xfrm>
          <a:off x="4130398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76494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95274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3969"/>
              </p:ext>
            </p:extLst>
          </p:nvPr>
        </p:nvGraphicFramePr>
        <p:xfrm>
          <a:off x="9462781" y="747505"/>
          <a:ext cx="255305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692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전이기술버튼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1107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전이폭탄버튼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인력기술버튼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0016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척력기술버튼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89243"/>
                  </a:ext>
                </a:extLst>
              </a:tr>
              <a:tr h="169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타이머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9983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7646"/>
              </p:ext>
            </p:extLst>
          </p:nvPr>
        </p:nvGraphicFramePr>
        <p:xfrm>
          <a:off x="9462781" y="2994753"/>
          <a:ext cx="2553050" cy="2908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20155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Sci fi </a:t>
                      </a:r>
                      <a:r>
                        <a:rPr lang="ko-KR" altLang="en-US" sz="1200" dirty="0"/>
                        <a:t>스타일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7365"/>
                  </a:ext>
                </a:extLst>
              </a:tr>
              <a:tr h="347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전이폭탄을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인력기술을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척력기술을 의미하는 이미지를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20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타이머는 디지털 시계스타일의 텍스트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30147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FA427A1-679A-44AE-A411-356F00E7FAC4}"/>
              </a:ext>
            </a:extLst>
          </p:cNvPr>
          <p:cNvSpPr/>
          <p:nvPr/>
        </p:nvSpPr>
        <p:spPr>
          <a:xfrm>
            <a:off x="2969703" y="148573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A58D-9678-4366-9CE1-FB28337B2E3C}"/>
              </a:ext>
            </a:extLst>
          </p:cNvPr>
          <p:cNvSpPr txBox="1"/>
          <p:nvPr/>
        </p:nvSpPr>
        <p:spPr>
          <a:xfrm>
            <a:off x="233558" y="5439282"/>
            <a:ext cx="899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패널은 플레이어의 왼 손에 고정되어 붙어있다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버튼들은 오른 손으로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타이머는 현재 스테이지의 제한 시간을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8E0156-1649-47C0-8EF2-AF55E94162EC}"/>
              </a:ext>
            </a:extLst>
          </p:cNvPr>
          <p:cNvSpPr/>
          <p:nvPr/>
        </p:nvSpPr>
        <p:spPr>
          <a:xfrm>
            <a:off x="2575420" y="1400961"/>
            <a:ext cx="4664279" cy="346465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E57BBC-4D0C-4B0B-8155-B17F38B981F5}"/>
              </a:ext>
            </a:extLst>
          </p:cNvPr>
          <p:cNvSpPr/>
          <p:nvPr/>
        </p:nvSpPr>
        <p:spPr>
          <a:xfrm>
            <a:off x="2936147" y="2578403"/>
            <a:ext cx="721453" cy="7214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1FDB9C-43F6-4B29-8069-01D440A6AA40}"/>
              </a:ext>
            </a:extLst>
          </p:cNvPr>
          <p:cNvSpPr/>
          <p:nvPr/>
        </p:nvSpPr>
        <p:spPr>
          <a:xfrm>
            <a:off x="6073630" y="2578403"/>
            <a:ext cx="721453" cy="721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B7170D-D5E6-4BA3-92B5-17BDDAE3805F}"/>
              </a:ext>
            </a:extLst>
          </p:cNvPr>
          <p:cNvSpPr/>
          <p:nvPr/>
        </p:nvSpPr>
        <p:spPr>
          <a:xfrm>
            <a:off x="3981975" y="1758378"/>
            <a:ext cx="721453" cy="721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427845-9F4F-4E40-BBBD-C5DE883231B5}"/>
              </a:ext>
            </a:extLst>
          </p:cNvPr>
          <p:cNvSpPr/>
          <p:nvPr/>
        </p:nvSpPr>
        <p:spPr>
          <a:xfrm>
            <a:off x="5027803" y="1758377"/>
            <a:ext cx="721453" cy="72145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D4FD4E-9F77-4B5D-82D9-112FB1BF9594}"/>
              </a:ext>
            </a:extLst>
          </p:cNvPr>
          <p:cNvSpPr/>
          <p:nvPr/>
        </p:nvSpPr>
        <p:spPr>
          <a:xfrm>
            <a:off x="2666300" y="247983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F41F51-1B0D-4DCC-9EA3-D1DF3F77FAA6}"/>
              </a:ext>
            </a:extLst>
          </p:cNvPr>
          <p:cNvSpPr/>
          <p:nvPr/>
        </p:nvSpPr>
        <p:spPr>
          <a:xfrm>
            <a:off x="3789026" y="166698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38581A-3B9F-4ADD-95F9-B1E359EE162E}"/>
              </a:ext>
            </a:extLst>
          </p:cNvPr>
          <p:cNvSpPr/>
          <p:nvPr/>
        </p:nvSpPr>
        <p:spPr>
          <a:xfrm>
            <a:off x="4966282" y="166697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5F9C0B-5D09-4121-A1EA-A8A9E2339596}"/>
              </a:ext>
            </a:extLst>
          </p:cNvPr>
          <p:cNvSpPr/>
          <p:nvPr/>
        </p:nvSpPr>
        <p:spPr>
          <a:xfrm>
            <a:off x="5989737" y="24798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1FEC9-C383-4212-9372-9141C05EB19A}"/>
              </a:ext>
            </a:extLst>
          </p:cNvPr>
          <p:cNvSpPr txBox="1"/>
          <p:nvPr/>
        </p:nvSpPr>
        <p:spPr>
          <a:xfrm>
            <a:off x="4018327" y="3206393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gency FB" panose="020B0503020202020204" pitchFamily="34" charset="0"/>
              </a:rPr>
              <a:t>00:00</a:t>
            </a:r>
            <a:endParaRPr lang="ko-KR" altLang="en-US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8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350</Words>
  <Application>Microsoft Office PowerPoint</Application>
  <PresentationFormat>와이드스크린</PresentationFormat>
  <Paragraphs>139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B190513</cp:lastModifiedBy>
  <cp:revision>22</cp:revision>
  <dcterms:created xsi:type="dcterms:W3CDTF">2019-08-19T07:03:51Z</dcterms:created>
  <dcterms:modified xsi:type="dcterms:W3CDTF">2019-09-02T07:52:16Z</dcterms:modified>
</cp:coreProperties>
</file>