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3" r:id="rId6"/>
    <p:sldId id="262" r:id="rId7"/>
    <p:sldId id="264" r:id="rId8"/>
    <p:sldId id="259" r:id="rId9"/>
    <p:sldId id="260" r:id="rId10"/>
    <p:sldId id="261" r:id="rId11"/>
    <p:sldId id="265" r:id="rId12"/>
    <p:sldId id="267" r:id="rId13"/>
    <p:sldId id="268" r:id="rId14"/>
    <p:sldId id="270" r:id="rId15"/>
    <p:sldId id="272" r:id="rId16"/>
    <p:sldId id="271" r:id="rId17"/>
    <p:sldId id="273" r:id="rId18"/>
    <p:sldId id="275" r:id="rId19"/>
    <p:sldId id="358" r:id="rId20"/>
    <p:sldId id="269" r:id="rId21"/>
    <p:sldId id="274" r:id="rId22"/>
    <p:sldId id="276" r:id="rId23"/>
    <p:sldId id="359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94" r:id="rId34"/>
    <p:sldId id="288" r:id="rId35"/>
    <p:sldId id="290" r:id="rId36"/>
    <p:sldId id="289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10" r:id="rId55"/>
    <p:sldId id="308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6" r:id="rId91"/>
    <p:sldId id="345" r:id="rId92"/>
    <p:sldId id="347" r:id="rId93"/>
    <p:sldId id="348" r:id="rId94"/>
    <p:sldId id="349" r:id="rId95"/>
    <p:sldId id="350" r:id="rId96"/>
    <p:sldId id="351" r:id="rId97"/>
    <p:sldId id="362" r:id="rId98"/>
    <p:sldId id="355" r:id="rId99"/>
    <p:sldId id="352" r:id="rId100"/>
    <p:sldId id="353" r:id="rId101"/>
    <p:sldId id="354" r:id="rId102"/>
    <p:sldId id="356" r:id="rId103"/>
    <p:sldId id="360" r:id="rId104"/>
    <p:sldId id="357" r:id="rId105"/>
    <p:sldId id="361" r:id="rId106"/>
    <p:sldId id="364" r:id="rId107"/>
    <p:sldId id="365" r:id="rId108"/>
    <p:sldId id="363" r:id="rId10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73530-57C8-48B5-84CE-87C53CE8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95CCFA-8EA2-425D-AE5F-738F9B2A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ABB06-A72D-48C2-B51F-C5B4D860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110D7-CB3D-4E1E-809A-533FD963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F368D-EF64-42A6-81BE-87371E1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B9D12-88E6-4983-98C7-5FE977E2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344FA9-3596-472F-810F-3CA323894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AB972-AC1E-4DB8-8C75-4924FA5E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C43E0-A308-4653-804E-D1805F99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0ECD8-4DF2-4231-9E8A-8C113450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7433A4-F670-4F46-B707-0C9D220C5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B9208-D6BA-429C-83D7-C41A7485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A2402-89FB-40A0-8C38-9448E74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B493-B56C-4335-AFCF-A26B1927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631F7-D4AF-4F02-8953-136DA3A5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8BCF-CABD-459C-B204-351A781F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FDFFD-0EDD-418A-9C32-2DC4937E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E7123-45AA-498B-8BD7-BE30D4C5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48B62-DD8F-4DAC-929E-6C75BF85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92093-A5F5-4583-B4E4-4A28D460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8C2B-9F54-4495-976A-B458D50D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F5F31-43C8-4B93-8273-B45C56CF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949A2-4866-4139-BF64-A64486C4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1D4A3-EE54-48E9-B022-1BA133D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BC1EE-2D5C-466F-BA7F-4BFD902B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C3314-3E41-466A-B600-43EA06AF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D0BFA-2861-443B-B328-A549A55E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5CE0C-D3C0-4A40-8991-93B637B2A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4F573-01BF-45BA-90B6-300369AF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9CCC1-7B06-454F-AEC4-EA852D4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ED045-312A-469C-B672-54C35C6C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8C9E3-4DE9-40F1-BD65-18E6688C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091ED-523D-443B-B748-E97150F0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B6AFC-3EAA-41E1-ADB8-19061BE2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500DA5-636D-45BA-82E0-9E71FC2EB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2A126-5D74-4E8F-81C2-26636B249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EF811-909E-4793-A82D-AEB71596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F0AD61-38DB-4D1E-BF18-FCD412A4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73A124-1892-443E-93FD-4CC5A7D1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8E32C-13D5-4DF5-9AE6-642CE782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83585-88DA-431C-944A-7A1E2A3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610BD-B297-4D98-A1E3-D5704D25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4042E0-0B90-4C8E-A292-88E41612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31258-A2EF-4704-829F-D1A21BD1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C42D5-2F48-4D3D-B9E1-91CB22F2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86E28-1018-496F-9CBF-3991F45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7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16D7-3D15-4176-8168-3F806A6D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F5B-4EA8-4036-A0AF-33607B55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4AE1D-D176-48A4-A24C-080EF7F41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8D8EB-7EE0-4A20-9FFB-8E6DE917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80996-DA45-4024-A59F-2386A473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4AA90-778E-4364-9831-DD060015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58A58-2C33-4AEA-8AC6-4EA465DC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BA124-7FC3-4E10-9DEB-61919D335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33132-E086-4D3D-808A-8EEDE273E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B3B56-F6BC-4079-AED3-4071374B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56AFD-A782-4075-BA7F-A260165F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D7C39-27B2-4241-A503-20DA5179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4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7E5382-647B-4428-9EF3-4475D700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636A2-8514-4CD5-A8F0-A2D9E1054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F47BD-7A04-4351-A160-DA2A6C91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949C-9DDC-41A7-B686-CD7A8A0165BB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FA253-4F4E-4A89-BC4B-A8888CC56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0C070-27CF-4C3E-9CF9-3CBAF5F51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860B-3B67-48DB-8452-203FDA9F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3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C9D08-C957-4320-98A3-33CFF3F9C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2873307"/>
            <a:ext cx="11652069" cy="1111386"/>
          </a:xfrm>
        </p:spPr>
        <p:txBody>
          <a:bodyPr>
            <a:normAutofit fontScale="90000"/>
          </a:bodyPr>
          <a:lstStyle/>
          <a:p>
            <a:r>
              <a:rPr lang="en-US" altLang="ko-KR" sz="4800" dirty="0"/>
              <a:t>Spring</a:t>
            </a:r>
            <a:r>
              <a:rPr lang="ko-KR" altLang="en-US" sz="4800" dirty="0"/>
              <a:t>을 이용한 </a:t>
            </a:r>
            <a:r>
              <a:rPr lang="en-US" altLang="ko-KR" sz="4800" dirty="0"/>
              <a:t>MVC</a:t>
            </a:r>
            <a:r>
              <a:rPr lang="ko-KR" altLang="en-US" sz="4800" dirty="0"/>
              <a:t>패턴의 </a:t>
            </a:r>
            <a:r>
              <a:rPr lang="en-US" altLang="ko-KR" sz="4800" dirty="0" err="1"/>
              <a:t>MiniShop</a:t>
            </a:r>
            <a:r>
              <a:rPr lang="en-US" altLang="ko-KR" sz="4800" dirty="0"/>
              <a:t> </a:t>
            </a:r>
            <a:r>
              <a:rPr lang="ko-KR" altLang="en-US" sz="4800" dirty="0"/>
              <a:t>제작 프로젝트</a:t>
            </a:r>
            <a:r>
              <a:rPr lang="en-US" altLang="ko-KR" sz="4800" dirty="0"/>
              <a:t>_</a:t>
            </a:r>
            <a:r>
              <a:rPr lang="ko-KR" altLang="en-US" sz="4800" dirty="0"/>
              <a:t>류 지헌</a:t>
            </a:r>
          </a:p>
        </p:txBody>
      </p:sp>
    </p:spTree>
    <p:extLst>
      <p:ext uri="{BB962C8B-B14F-4D97-AF65-F5344CB8AC3E}">
        <p14:creationId xmlns:p14="http://schemas.microsoft.com/office/powerpoint/2010/main" val="73298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09EC-ED01-45B8-B6AF-2E9D0D90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7325"/>
            <a:ext cx="11887200" cy="752475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Mybatis</a:t>
            </a:r>
            <a:r>
              <a:rPr lang="ko-KR" altLang="en-US" sz="3000" dirty="0"/>
              <a:t> 사용을 위한 환경설정 </a:t>
            </a:r>
            <a:r>
              <a:rPr lang="en-US" altLang="ko-KR" sz="3000" dirty="0"/>
              <a:t>3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BE9D5-AEB1-41AB-859D-13160063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41400"/>
            <a:ext cx="11887200" cy="562927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앞에서 생성한 </a:t>
            </a:r>
            <a:r>
              <a:rPr lang="en-US" altLang="ko-KR" sz="2100" dirty="0" err="1"/>
              <a:t>DataSource</a:t>
            </a:r>
            <a:r>
              <a:rPr lang="ko-KR" altLang="en-US" sz="2100" dirty="0"/>
              <a:t>를 </a:t>
            </a:r>
            <a:r>
              <a:rPr lang="ko-KR" altLang="en-US" sz="2100" dirty="0">
                <a:latin typeface="+mj-lt"/>
              </a:rPr>
              <a:t>이용하여 </a:t>
            </a:r>
            <a:r>
              <a:rPr lang="en-US" altLang="ko-KR" sz="2100" dirty="0" err="1">
                <a:latin typeface="+mj-lt"/>
              </a:rPr>
              <a:t>SqlSessionFactoryBean</a:t>
            </a:r>
            <a:r>
              <a:rPr lang="en-US" altLang="ko-KR" sz="2100" dirty="0">
                <a:latin typeface="+mj-lt"/>
              </a:rPr>
              <a:t> </a:t>
            </a:r>
            <a:r>
              <a:rPr lang="ko-KR" altLang="en-US" sz="2100" dirty="0">
                <a:latin typeface="+mj-lt"/>
              </a:rPr>
              <a:t>생성 후 </a:t>
            </a:r>
            <a:r>
              <a:rPr lang="en-US" altLang="ko-KR" sz="2100" dirty="0">
                <a:latin typeface="+mj-lt"/>
              </a:rPr>
              <a:t>Mapper</a:t>
            </a:r>
            <a:r>
              <a:rPr lang="ko-KR" altLang="en-US" sz="2100" dirty="0">
                <a:latin typeface="+mj-lt"/>
              </a:rPr>
              <a:t>와 </a:t>
            </a:r>
            <a:r>
              <a:rPr lang="en-US" altLang="ko-KR" sz="2100" dirty="0" err="1">
                <a:latin typeface="+mj-lt"/>
              </a:rPr>
              <a:t>dto</a:t>
            </a:r>
            <a:r>
              <a:rPr lang="ko-KR" altLang="en-US" sz="2100" dirty="0">
                <a:latin typeface="+mj-lt"/>
              </a:rPr>
              <a:t>의 위치 및 </a:t>
            </a:r>
            <a:r>
              <a:rPr lang="en-US" altLang="ko-KR" sz="2100" dirty="0" err="1">
                <a:latin typeface="+mj-lt"/>
              </a:rPr>
              <a:t>dto</a:t>
            </a:r>
            <a:r>
              <a:rPr lang="ko-KR" altLang="en-US" sz="2100" dirty="0">
                <a:latin typeface="+mj-lt"/>
              </a:rPr>
              <a:t>의 </a:t>
            </a:r>
            <a:r>
              <a:rPr lang="en-US" altLang="ko-KR" sz="2100" dirty="0">
                <a:latin typeface="+mj-lt"/>
              </a:rPr>
              <a:t>alias </a:t>
            </a:r>
            <a:r>
              <a:rPr lang="ko-KR" altLang="en-US" sz="2100" dirty="0">
                <a:latin typeface="+mj-lt"/>
              </a:rPr>
              <a:t>지정하는 </a:t>
            </a:r>
            <a:r>
              <a:rPr lang="en-US" altLang="ko-KR" sz="2100" dirty="0"/>
              <a:t>root-context </a:t>
            </a:r>
            <a:r>
              <a:rPr lang="ko-KR" altLang="en-US" sz="2100" dirty="0"/>
              <a:t>작성 </a:t>
            </a:r>
            <a:r>
              <a:rPr lang="en-US" altLang="ko-KR" sz="2100" dirty="0"/>
              <a:t>2</a:t>
            </a:r>
            <a:endParaRPr lang="ko-KR" altLang="en-US" sz="2100" dirty="0"/>
          </a:p>
          <a:p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007F8FD-60B1-48B7-B7DB-4354CFE0E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4" y="1838836"/>
            <a:ext cx="10288436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724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254000"/>
            <a:ext cx="10477500" cy="8286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주문하기를 위해 </a:t>
            </a:r>
            <a:r>
              <a:rPr lang="en-US" altLang="ko-KR" sz="3000" dirty="0" err="1"/>
              <a:t>GoodsService</a:t>
            </a:r>
            <a:r>
              <a:rPr lang="en-US" altLang="ko-KR" sz="3000" dirty="0"/>
              <a:t>, DAO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384300"/>
            <a:ext cx="11760200" cy="5219700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컨트롤러에서 사용할 서비스와 </a:t>
            </a:r>
            <a:r>
              <a:rPr lang="en-US" altLang="ko-KR" sz="2100" dirty="0" err="1"/>
              <a:t>dao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500ED4-EC78-4ADF-97C8-97B1FF0FA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1" y="1991657"/>
            <a:ext cx="6096851" cy="1047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84694F-4340-4409-AB01-4A0BB3897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1" y="3562000"/>
            <a:ext cx="773538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73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35" y="195308"/>
            <a:ext cx="10211163" cy="70602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주문하기를 위해 </a:t>
            </a:r>
            <a:r>
              <a:rPr lang="en-US" altLang="ko-KR" sz="3000" dirty="0" err="1"/>
              <a:t>CartMapper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35" y="1097280"/>
            <a:ext cx="11817894" cy="5565412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앞에서 받아온 </a:t>
            </a:r>
            <a:r>
              <a:rPr lang="en-US" altLang="ko-KR" sz="2100" dirty="0"/>
              <a:t>num</a:t>
            </a:r>
            <a:r>
              <a:rPr lang="ko-KR" altLang="en-US" sz="2100" dirty="0"/>
              <a:t>을 이용해 주문할 </a:t>
            </a:r>
            <a:r>
              <a:rPr lang="en-US" altLang="ko-KR" sz="2100" dirty="0" err="1"/>
              <a:t>CartDTO</a:t>
            </a:r>
            <a:r>
              <a:rPr lang="en-US" altLang="ko-KR" sz="2100" dirty="0"/>
              <a:t> </a:t>
            </a:r>
            <a:r>
              <a:rPr lang="ko-KR" altLang="en-US" sz="2100" dirty="0"/>
              <a:t>하나를 </a:t>
            </a:r>
            <a:r>
              <a:rPr lang="en-US" altLang="ko-KR" sz="2100" dirty="0" err="1"/>
              <a:t>selec</a:t>
            </a:r>
            <a:r>
              <a:rPr lang="ko-KR" altLang="en-US" sz="2100" dirty="0"/>
              <a:t>하는 </a:t>
            </a:r>
            <a:r>
              <a:rPr lang="en-US" altLang="ko-KR" sz="2100" dirty="0"/>
              <a:t>SQL</a:t>
            </a:r>
            <a:r>
              <a:rPr lang="ko-KR" altLang="en-US" sz="2100" dirty="0"/>
              <a:t>문을 수행할 </a:t>
            </a:r>
            <a:r>
              <a:rPr lang="en-US" altLang="ko-KR" sz="2100" dirty="0" err="1"/>
              <a:t>CartMapper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3EF125-B1C8-430F-BC96-675E2DB6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8" y="1917977"/>
            <a:ext cx="11049259" cy="16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85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1925"/>
            <a:ext cx="10414000" cy="8286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주문하기 화면의 출력을 위해</a:t>
            </a:r>
            <a:r>
              <a:rPr lang="en-US" altLang="ko-KR" sz="3000" dirty="0"/>
              <a:t> order/</a:t>
            </a:r>
            <a:r>
              <a:rPr lang="en-US" altLang="ko-KR" sz="3000" dirty="0" err="1"/>
              <a:t>orderConfirm.jsp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320800"/>
            <a:ext cx="11849100" cy="537527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컨트롤러에서 </a:t>
            </a:r>
            <a:r>
              <a:rPr lang="en-US" altLang="ko-KR" sz="2100" dirty="0" err="1"/>
              <a:t>RedirectAttributes</a:t>
            </a:r>
            <a:r>
              <a:rPr lang="ko-KR" altLang="en-US" sz="2100" dirty="0"/>
              <a:t>에 </a:t>
            </a:r>
            <a:r>
              <a:rPr lang="ko-KR" altLang="en-US" sz="2100" dirty="0" err="1"/>
              <a:t>바인드한</a:t>
            </a:r>
            <a:r>
              <a:rPr lang="ko-KR" altLang="en-US" sz="2100" dirty="0"/>
              <a:t> </a:t>
            </a:r>
            <a:r>
              <a:rPr lang="en-US" altLang="ko-KR" sz="2100" dirty="0" err="1"/>
              <a:t>CartDTO</a:t>
            </a:r>
            <a:r>
              <a:rPr lang="en-US" altLang="ko-KR" sz="2100" dirty="0"/>
              <a:t>(</a:t>
            </a:r>
            <a:r>
              <a:rPr lang="en-US" altLang="ko-KR" sz="2100" dirty="0" err="1"/>
              <a:t>cdto</a:t>
            </a:r>
            <a:r>
              <a:rPr lang="en-US" altLang="ko-KR" sz="2100" dirty="0"/>
              <a:t>)</a:t>
            </a:r>
            <a:r>
              <a:rPr lang="ko-KR" altLang="en-US" sz="2100" dirty="0"/>
              <a:t>를 이용하여 주문할 장바구니 정보를 화면에 출력한다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95B385E-3E53-4F96-99F0-87BFD5C1A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2" y="2076994"/>
            <a:ext cx="5833788" cy="4323806"/>
          </a:xfrm>
          <a:prstGeom prst="rect">
            <a:avLst/>
          </a:prstGeom>
        </p:spPr>
      </p:pic>
      <p:pic>
        <p:nvPicPr>
          <p:cNvPr id="7" name="그림 6" descr="텍스트, 모니터, 스크린샷, 은색이(가) 표시된 사진&#10;&#10;자동 생성된 설명">
            <a:extLst>
              <a:ext uri="{FF2B5EF4-FFF2-40B4-BE49-F238E27FC236}">
                <a16:creationId xmlns:a16="http://schemas.microsoft.com/office/drawing/2014/main" id="{9371BAE2-34BA-4FD1-A4E1-6C35057DD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19" y="2763204"/>
            <a:ext cx="5939246" cy="39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461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9" y="161925"/>
            <a:ext cx="10703065" cy="8286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주문하기 화면의 출력을 위해</a:t>
            </a:r>
            <a:r>
              <a:rPr lang="en-US" altLang="ko-KR" sz="3000" dirty="0"/>
              <a:t> order/</a:t>
            </a:r>
            <a:r>
              <a:rPr lang="en-US" altLang="ko-KR" sz="3000" dirty="0" err="1"/>
              <a:t>orderConfirm.jsp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 </a:t>
            </a:r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320800"/>
            <a:ext cx="11849100" cy="537527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컨트롤러에서 </a:t>
            </a:r>
            <a:r>
              <a:rPr lang="en-US" altLang="ko-KR" sz="2100" dirty="0" err="1"/>
              <a:t>RedirectAttributes</a:t>
            </a:r>
            <a:r>
              <a:rPr lang="ko-KR" altLang="en-US" sz="2100" dirty="0"/>
              <a:t>에 </a:t>
            </a:r>
            <a:r>
              <a:rPr lang="ko-KR" altLang="en-US" sz="2100" dirty="0" err="1"/>
              <a:t>바인드한</a:t>
            </a:r>
            <a:r>
              <a:rPr lang="ko-KR" altLang="en-US" sz="2100" dirty="0"/>
              <a:t> </a:t>
            </a:r>
            <a:r>
              <a:rPr lang="en-US" altLang="ko-KR" sz="2100" dirty="0" err="1"/>
              <a:t>CartDTO</a:t>
            </a:r>
            <a:r>
              <a:rPr lang="en-US" altLang="ko-KR" sz="2100" dirty="0"/>
              <a:t>(</a:t>
            </a:r>
            <a:r>
              <a:rPr lang="en-US" altLang="ko-KR" sz="2100" dirty="0" err="1"/>
              <a:t>cdto</a:t>
            </a:r>
            <a:r>
              <a:rPr lang="en-US" altLang="ko-KR" sz="2100" dirty="0"/>
              <a:t>)</a:t>
            </a:r>
            <a:r>
              <a:rPr lang="ko-KR" altLang="en-US" sz="2100" dirty="0"/>
              <a:t>를 이용하여 주문할 장바구니 정보를 화면에 출력한다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BA36C70-215E-4C82-A32C-A8935354B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8" y="2039257"/>
            <a:ext cx="7317858" cy="46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089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2" y="125548"/>
            <a:ext cx="11151689" cy="111097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메뉴포함한 전체 주문화면의 출력을 위해</a:t>
            </a:r>
            <a:r>
              <a:rPr lang="en-US" altLang="ko-KR" sz="3000" dirty="0"/>
              <a:t> </a:t>
            </a:r>
            <a:r>
              <a:rPr lang="en-US" altLang="ko-KR" sz="3000" dirty="0" err="1"/>
              <a:t>orderConfirm.jsp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11" y="1236526"/>
            <a:ext cx="11737340" cy="5495926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메뉴</a:t>
            </a:r>
            <a:r>
              <a:rPr lang="en-US" altLang="ko-KR" sz="2100" dirty="0"/>
              <a:t>, </a:t>
            </a:r>
            <a:r>
              <a:rPr lang="ko-KR" altLang="en-US" sz="2100" dirty="0"/>
              <a:t>탑과 </a:t>
            </a:r>
            <a:r>
              <a:rPr lang="en-US" altLang="ko-KR" sz="2100" dirty="0"/>
              <a:t>order/</a:t>
            </a:r>
            <a:r>
              <a:rPr lang="en-US" altLang="ko-KR" sz="2100" dirty="0" err="1"/>
              <a:t>orderConfirm.jsp</a:t>
            </a:r>
            <a:r>
              <a:rPr lang="ko-KR" altLang="en-US" sz="2100" dirty="0"/>
              <a:t>를 포함하는 전체 주문화면 </a:t>
            </a:r>
            <a:r>
              <a:rPr lang="en-US" altLang="ko-KR" sz="2100" dirty="0" err="1"/>
              <a:t>orderConfirm.jsp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7B8B67F-5EC3-4171-83ED-54D12A11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2" y="1829739"/>
            <a:ext cx="8998756" cy="42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77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14. </a:t>
            </a:r>
            <a:r>
              <a:rPr lang="ko-KR" altLang="en-US" sz="3800" dirty="0"/>
              <a:t>개별 주문 결제 완료하기</a:t>
            </a:r>
          </a:p>
        </p:txBody>
      </p:sp>
    </p:spTree>
    <p:extLst>
      <p:ext uri="{BB962C8B-B14F-4D97-AF65-F5344CB8AC3E}">
        <p14:creationId xmlns:p14="http://schemas.microsoft.com/office/powerpoint/2010/main" val="13987747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CC1E-F09A-4DC0-A44B-F55081EA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01" y="180567"/>
            <a:ext cx="11736198" cy="75061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주문완료를 위한 </a:t>
            </a:r>
            <a:r>
              <a:rPr lang="en-US" altLang="ko-KR" sz="3200" dirty="0"/>
              <a:t>order </a:t>
            </a:r>
            <a:r>
              <a:rPr lang="ko-KR" altLang="en-US" sz="3200" dirty="0"/>
              <a:t>패키지의 </a:t>
            </a:r>
            <a:r>
              <a:rPr lang="en-US" altLang="ko-KR" sz="3200" dirty="0" err="1"/>
              <a:t>orderConfirm.jsp</a:t>
            </a:r>
            <a:r>
              <a:rPr lang="ko-KR" altLang="en-US" sz="3200" dirty="0"/>
              <a:t>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F1A3E-6E59-4E6B-BF10-8C6761C8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01" y="1199626"/>
            <a:ext cx="11736198" cy="5477807"/>
          </a:xfrm>
        </p:spPr>
        <p:txBody>
          <a:bodyPr>
            <a:normAutofit/>
          </a:bodyPr>
          <a:lstStyle/>
          <a:p>
            <a:r>
              <a:rPr lang="ko-KR" altLang="en-US" sz="1900" dirty="0"/>
              <a:t>카트 정보를 담은 </a:t>
            </a:r>
            <a:r>
              <a:rPr lang="en-US" altLang="ko-KR" sz="1900" dirty="0" err="1"/>
              <a:t>cDTO</a:t>
            </a:r>
            <a:r>
              <a:rPr lang="ko-KR" altLang="en-US" sz="1900" dirty="0"/>
              <a:t>의 </a:t>
            </a:r>
            <a:r>
              <a:rPr lang="ko-KR" altLang="en-US" sz="1900"/>
              <a:t>정보와 회원정보인 </a:t>
            </a:r>
            <a:r>
              <a:rPr lang="en-US" altLang="ko-KR" sz="1900"/>
              <a:t>mDTO</a:t>
            </a:r>
            <a:r>
              <a:rPr lang="ko-KR" altLang="en-US" sz="1900" dirty="0"/>
              <a:t>의 정보를 추후에 작성할 </a:t>
            </a:r>
            <a:r>
              <a:rPr lang="en-US" altLang="ko-KR" sz="1900" dirty="0" err="1"/>
              <a:t>GoodsController</a:t>
            </a:r>
            <a:r>
              <a:rPr lang="ko-KR" altLang="en-US" sz="1900" dirty="0"/>
              <a:t>의 </a:t>
            </a:r>
            <a:r>
              <a:rPr lang="en-US" altLang="ko-KR" sz="1900" dirty="0" err="1"/>
              <a:t>orderDone</a:t>
            </a:r>
            <a:r>
              <a:rPr lang="ko-KR" altLang="en-US" sz="1900" dirty="0"/>
              <a:t>로 넘겨주기 위해 </a:t>
            </a:r>
            <a:r>
              <a:rPr lang="en-US" altLang="ko-KR" sz="1900" dirty="0"/>
              <a:t>form</a:t>
            </a:r>
            <a:r>
              <a:rPr lang="ko-KR" altLang="en-US" sz="1900" dirty="0"/>
              <a:t> 태그의 </a:t>
            </a:r>
            <a:r>
              <a:rPr lang="en-US" altLang="ko-KR" sz="1900" dirty="0"/>
              <a:t>action</a:t>
            </a:r>
            <a:r>
              <a:rPr lang="ko-KR" altLang="en-US" sz="1900" dirty="0"/>
              <a:t>을 수정한다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ko-KR" altLang="en-US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6FBF4-02AB-469F-B172-9CBE85DE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1" y="1860468"/>
            <a:ext cx="9787694" cy="8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50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CC1E-F09A-4DC0-A44B-F55081EA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01" y="180567"/>
            <a:ext cx="11736198" cy="75061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주문완료를 위해 </a:t>
            </a:r>
            <a:r>
              <a:rPr lang="en-US" altLang="ko-KR" sz="3200" dirty="0"/>
              <a:t>GoodsController.java</a:t>
            </a:r>
            <a:r>
              <a:rPr lang="ko-KR" altLang="en-US" sz="3200" dirty="0"/>
              <a:t>에 </a:t>
            </a:r>
            <a:r>
              <a:rPr lang="en-US" altLang="ko-KR" sz="3200" dirty="0" err="1"/>
              <a:t>orderDone</a:t>
            </a:r>
            <a:r>
              <a:rPr lang="ko-KR" altLang="en-US" sz="3200" dirty="0"/>
              <a:t>함수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F1A3E-6E59-4E6B-BF10-8C6761C8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01" y="1199626"/>
            <a:ext cx="11736198" cy="5477807"/>
          </a:xfrm>
        </p:spPr>
        <p:txBody>
          <a:bodyPr>
            <a:normAutofit/>
          </a:bodyPr>
          <a:lstStyle/>
          <a:p>
            <a:r>
              <a:rPr lang="ko-KR" altLang="en-US" sz="1900" dirty="0"/>
              <a:t>앞의 </a:t>
            </a:r>
            <a:r>
              <a:rPr lang="en-US" altLang="ko-KR" sz="1900" dirty="0" err="1"/>
              <a:t>orderConfirm.jsp</a:t>
            </a:r>
            <a:r>
              <a:rPr lang="ko-KR" altLang="en-US" sz="1900" dirty="0"/>
              <a:t>에서 넘어온 </a:t>
            </a:r>
            <a:r>
              <a:rPr lang="en-US" altLang="ko-KR" sz="1900" dirty="0" err="1"/>
              <a:t>cDTO</a:t>
            </a:r>
            <a:r>
              <a:rPr lang="ko-KR" altLang="en-US" sz="1900" dirty="0"/>
              <a:t>의 정보와 </a:t>
            </a:r>
            <a:r>
              <a:rPr lang="en-US" altLang="ko-KR" sz="1900" dirty="0" err="1"/>
              <a:t>mDTO</a:t>
            </a:r>
            <a:r>
              <a:rPr lang="ko-KR" altLang="en-US" sz="1900" dirty="0"/>
              <a:t>의 정보를 합친 </a:t>
            </a:r>
            <a:r>
              <a:rPr lang="en-US" altLang="ko-KR" sz="1900" dirty="0" err="1"/>
              <a:t>oDTO</a:t>
            </a:r>
            <a:r>
              <a:rPr lang="en-US" altLang="ko-KR" sz="1900" dirty="0"/>
              <a:t>, </a:t>
            </a:r>
            <a:r>
              <a:rPr lang="ko-KR" altLang="en-US" sz="1900" dirty="0"/>
              <a:t>주문번호인 </a:t>
            </a:r>
            <a:r>
              <a:rPr lang="en-US" altLang="ko-KR" sz="1900" dirty="0" err="1"/>
              <a:t>orderNum</a:t>
            </a:r>
            <a:r>
              <a:rPr lang="ko-KR" altLang="en-US" sz="1900" dirty="0"/>
              <a:t>을 받아오는 </a:t>
            </a:r>
            <a:r>
              <a:rPr lang="en-US" altLang="ko-KR" sz="1900" dirty="0" err="1"/>
              <a:t>orderDone</a:t>
            </a:r>
            <a:r>
              <a:rPr lang="ko-KR" altLang="en-US" sz="1900" dirty="0"/>
              <a:t>함수를 작성한다</a:t>
            </a:r>
            <a:r>
              <a:rPr lang="en-US" altLang="ko-KR" sz="1900" dirty="0"/>
              <a:t>.</a:t>
            </a:r>
          </a:p>
          <a:p>
            <a:r>
              <a:rPr lang="ko-KR" altLang="en-US" sz="1900" dirty="0"/>
              <a:t>해당 함수는 </a:t>
            </a:r>
            <a:r>
              <a:rPr lang="en-US" altLang="ko-KR" sz="1900" dirty="0" err="1"/>
              <a:t>oDTO</a:t>
            </a:r>
            <a:r>
              <a:rPr lang="ko-KR" altLang="en-US" sz="1900" dirty="0"/>
              <a:t>를 사용하여 주문정보를 </a:t>
            </a:r>
            <a:r>
              <a:rPr lang="en-US" altLang="ko-KR" sz="1900" dirty="0"/>
              <a:t>DB</a:t>
            </a:r>
            <a:r>
              <a:rPr lang="ko-KR" altLang="en-US" sz="1900" dirty="0"/>
              <a:t>에 저장 </a:t>
            </a:r>
            <a:r>
              <a:rPr lang="en-US" altLang="ko-KR" sz="1900" dirty="0"/>
              <a:t>/ </a:t>
            </a:r>
            <a:r>
              <a:rPr lang="en-US" altLang="ko-KR" sz="1900" dirty="0" err="1"/>
              <a:t>orderNum</a:t>
            </a:r>
            <a:r>
              <a:rPr lang="ko-KR" altLang="en-US" sz="1900" dirty="0"/>
              <a:t>을 사용하여 장바구니 정보를 삭제하는 트랜잭션을 사용한다</a:t>
            </a:r>
            <a:r>
              <a:rPr lang="en-US" altLang="ko-KR" sz="1900" dirty="0"/>
              <a:t>. (</a:t>
            </a:r>
            <a:r>
              <a:rPr lang="ko-KR" altLang="en-US" sz="1900" dirty="0"/>
              <a:t>트랜잭션은 </a:t>
            </a:r>
            <a:r>
              <a:rPr lang="en-US" altLang="ko-KR" sz="1900" dirty="0" err="1"/>
              <a:t>GoodsService</a:t>
            </a:r>
            <a:r>
              <a:rPr lang="ko-KR" altLang="en-US" sz="1900" dirty="0"/>
              <a:t>에서 구현</a:t>
            </a:r>
            <a:r>
              <a:rPr lang="en-US" altLang="ko-KR" sz="1900" dirty="0"/>
              <a:t>) </a:t>
            </a:r>
            <a:r>
              <a:rPr lang="ko-KR" altLang="en-US" sz="1900" dirty="0"/>
              <a:t>또한 주문정보인 </a:t>
            </a:r>
            <a:r>
              <a:rPr lang="en-US" altLang="ko-KR" sz="1900" dirty="0" err="1"/>
              <a:t>oDTO</a:t>
            </a:r>
            <a:r>
              <a:rPr lang="ko-KR" altLang="en-US" sz="1900" dirty="0"/>
              <a:t>에 </a:t>
            </a:r>
            <a:r>
              <a:rPr lang="en-US" altLang="ko-KR" sz="1900" dirty="0"/>
              <a:t>id</a:t>
            </a:r>
            <a:r>
              <a:rPr lang="ko-KR" altLang="en-US" sz="1900" dirty="0"/>
              <a:t>를 추가한 후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en-US" altLang="ko-KR" sz="1900" dirty="0"/>
              <a:t>request </a:t>
            </a:r>
            <a:r>
              <a:rPr lang="ko-KR" altLang="en-US" sz="1900" dirty="0"/>
              <a:t>객체에 전달하여 </a:t>
            </a:r>
            <a:r>
              <a:rPr lang="en-US" altLang="ko-KR" sz="1900" dirty="0" err="1"/>
              <a:t>orderDone.jsp</a:t>
            </a:r>
            <a:r>
              <a:rPr lang="ko-KR" altLang="en-US" sz="1900" dirty="0"/>
              <a:t>에 </a:t>
            </a:r>
            <a:r>
              <a:rPr lang="ko-KR" altLang="en-US" sz="1900" dirty="0" err="1"/>
              <a:t>리다이렉트</a:t>
            </a:r>
            <a:r>
              <a:rPr lang="ko-KR" altLang="en-US" sz="1900" dirty="0"/>
              <a:t> 한다</a:t>
            </a:r>
            <a:r>
              <a:rPr lang="en-US" altLang="ko-KR" sz="1900" dirty="0"/>
              <a:t>.</a:t>
            </a:r>
            <a:r>
              <a:rPr lang="ko-KR" altLang="en-US" sz="1900" dirty="0"/>
              <a:t> 이 주소는 </a:t>
            </a:r>
            <a:r>
              <a:rPr lang="en-US" altLang="ko-KR" sz="1900" dirty="0"/>
              <a:t>servlet-context.xml</a:t>
            </a:r>
            <a:r>
              <a:rPr lang="ko-KR" altLang="en-US" sz="1900" dirty="0"/>
              <a:t>에 등록한다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A722DC-CA09-420B-9F46-0C15ED5B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2874447"/>
            <a:ext cx="7067550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36E014-AE26-4B9B-BB1B-01025642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5933227"/>
            <a:ext cx="86963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12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CC1E-F09A-4DC0-A44B-F55081EA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01" y="180567"/>
            <a:ext cx="11736198" cy="75061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주문완료를 위한 </a:t>
            </a:r>
            <a:r>
              <a:rPr lang="en-US" altLang="ko-KR" sz="3200" dirty="0"/>
              <a:t>order </a:t>
            </a:r>
            <a:r>
              <a:rPr lang="ko-KR" altLang="en-US" sz="3200" dirty="0"/>
              <a:t>패키지의 </a:t>
            </a:r>
            <a:r>
              <a:rPr lang="en-US" altLang="ko-KR" sz="3200" dirty="0" err="1"/>
              <a:t>orderDone.jsp</a:t>
            </a:r>
            <a:r>
              <a:rPr lang="ko-KR" altLang="en-US" sz="3200" dirty="0"/>
              <a:t>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F1A3E-6E59-4E6B-BF10-8C6761C8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01" y="1199626"/>
            <a:ext cx="11736198" cy="5477807"/>
          </a:xfrm>
        </p:spPr>
        <p:txBody>
          <a:bodyPr>
            <a:normAutofit/>
          </a:bodyPr>
          <a:lstStyle/>
          <a:p>
            <a:r>
              <a:rPr lang="ko-KR" altLang="en-US" sz="1900" dirty="0"/>
              <a:t>앞의 컨트롤러에서 </a:t>
            </a:r>
            <a:r>
              <a:rPr lang="en-US" altLang="ko-KR" sz="1900" dirty="0"/>
              <a:t>request </a:t>
            </a:r>
            <a:r>
              <a:rPr lang="ko-KR" altLang="en-US" sz="1900" dirty="0"/>
              <a:t>객체에 전달된 </a:t>
            </a:r>
            <a:r>
              <a:rPr lang="en-US" altLang="ko-KR" sz="1900" dirty="0" err="1"/>
              <a:t>oDTO</a:t>
            </a:r>
            <a:r>
              <a:rPr lang="ko-KR" altLang="en-US" sz="1900" dirty="0"/>
              <a:t>를 받아 화면에 출력해주는 </a:t>
            </a:r>
            <a:r>
              <a:rPr lang="en-US" altLang="ko-KR" sz="1900" dirty="0" err="1"/>
              <a:t>orderDone.jsp</a:t>
            </a:r>
            <a:r>
              <a:rPr lang="ko-KR" altLang="en-US" sz="1900" dirty="0"/>
              <a:t>를 작성한다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4A98665-54FC-4B57-8DEC-19439AE7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2" y="1668732"/>
            <a:ext cx="3621810" cy="2755818"/>
          </a:xfrm>
          <a:prstGeom prst="rect">
            <a:avLst/>
          </a:prstGeom>
        </p:spPr>
      </p:pic>
      <p:pic>
        <p:nvPicPr>
          <p:cNvPr id="7" name="그림 6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1D389A0B-D573-46F3-8E84-2BBA8EC33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1" y="1668731"/>
            <a:ext cx="3750496" cy="275581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C8A0C59-0BFC-4A0B-AA09-6D6F1B811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72" y="1668730"/>
            <a:ext cx="4034380" cy="2263189"/>
          </a:xfrm>
          <a:prstGeom prst="rect">
            <a:avLst/>
          </a:prstGeom>
        </p:spPr>
      </p:pic>
      <p:pic>
        <p:nvPicPr>
          <p:cNvPr id="11" name="그림 10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D491E066-7B09-47E7-87FA-86AB36EE3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0" y="4635975"/>
            <a:ext cx="3478972" cy="204145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D54A98B-3E5C-4DD9-9B44-C190E7728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1" y="4633690"/>
            <a:ext cx="5035613" cy="20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09EC-ED01-45B8-B6AF-2E9D0D90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61925"/>
            <a:ext cx="11925300" cy="701675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Mybatis</a:t>
            </a:r>
            <a:r>
              <a:rPr lang="ko-KR" altLang="en-US" sz="3000" dirty="0"/>
              <a:t> 사용을 위한 환경설정 </a:t>
            </a:r>
            <a:r>
              <a:rPr lang="en-US" altLang="ko-KR" sz="3000" dirty="0"/>
              <a:t>4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BE9D5-AEB1-41AB-859D-13160063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016000"/>
            <a:ext cx="11925300" cy="568007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앞에서 생성한 </a:t>
            </a:r>
            <a:r>
              <a:rPr lang="en-US" altLang="ko-KR" sz="2100" dirty="0" err="1">
                <a:latin typeface="+mj-lt"/>
              </a:rPr>
              <a:t>SqlSessionFactoryBean</a:t>
            </a:r>
            <a:r>
              <a:rPr lang="ko-KR" altLang="en-US" sz="2100" dirty="0"/>
              <a:t>를 </a:t>
            </a:r>
            <a:r>
              <a:rPr lang="ko-KR" altLang="en-US" sz="2100" dirty="0">
                <a:latin typeface="+mj-lt"/>
              </a:rPr>
              <a:t>이용하여 </a:t>
            </a:r>
            <a:r>
              <a:rPr lang="en-US" altLang="ko-KR" sz="2100" dirty="0" err="1">
                <a:latin typeface="+mj-lt"/>
              </a:rPr>
              <a:t>SqlSessionTemplate</a:t>
            </a:r>
            <a:r>
              <a:rPr lang="ko-KR" altLang="en-US" sz="2100" dirty="0">
                <a:latin typeface="+mj-lt"/>
              </a:rPr>
              <a:t>을 생성하는 </a:t>
            </a:r>
            <a:r>
              <a:rPr lang="en-US" altLang="ko-KR" sz="2100" dirty="0"/>
              <a:t>root-context </a:t>
            </a:r>
            <a:r>
              <a:rPr lang="ko-KR" altLang="en-US" sz="2100" dirty="0"/>
              <a:t>작성 </a:t>
            </a:r>
            <a:r>
              <a:rPr lang="en-US" altLang="ko-KR" sz="2100" dirty="0"/>
              <a:t>3</a:t>
            </a:r>
            <a:endParaRPr lang="ko-KR" altLang="en-US" sz="2100" dirty="0"/>
          </a:p>
          <a:p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15E55BE-59D4-4062-924D-5671C5A0A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39" y="1799997"/>
            <a:ext cx="10907200" cy="17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2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2. </a:t>
            </a:r>
            <a:r>
              <a:rPr lang="ko-KR" altLang="en-US" sz="3800" dirty="0"/>
              <a:t>로그인 화면과 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43289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A361-FBF5-45FE-8604-17BFF298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" y="143057"/>
            <a:ext cx="11861075" cy="67990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</a:t>
            </a:r>
            <a:r>
              <a:rPr lang="en-US" altLang="ko-KR" sz="3000" dirty="0"/>
              <a:t>, </a:t>
            </a:r>
            <a:r>
              <a:rPr lang="ko-KR" altLang="en-US" sz="3000" dirty="0"/>
              <a:t>회원가입 화면으로의 이동을 위해 </a:t>
            </a:r>
            <a:r>
              <a:rPr lang="en-US" altLang="ko-KR" sz="3000" dirty="0" err="1"/>
              <a:t>top.jsp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8FDD4-2090-4854-861F-6F598AC0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34" y="966651"/>
            <a:ext cx="11817532" cy="5748292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로그인 화면과 회원가입 화면으로의 이동을 위해 </a:t>
            </a:r>
            <a:r>
              <a:rPr lang="en-US" altLang="ko-KR" sz="2100" dirty="0" err="1"/>
              <a:t>top.jsp</a:t>
            </a:r>
            <a:r>
              <a:rPr lang="ko-KR" altLang="en-US" sz="2100" dirty="0"/>
              <a:t>의</a:t>
            </a:r>
            <a:r>
              <a:rPr lang="en-US" altLang="ko-KR" sz="2100" dirty="0"/>
              <a:t> </a:t>
            </a:r>
            <a:r>
              <a:rPr lang="ko-KR" altLang="en-US" sz="2100" dirty="0"/>
              <a:t>링크를 수정한다</a:t>
            </a:r>
            <a:r>
              <a:rPr lang="en-US" altLang="ko-KR" sz="2100" dirty="0"/>
              <a:t>.</a:t>
            </a:r>
          </a:p>
          <a:p>
            <a:endParaRPr lang="ko-KR" altLang="en-US" sz="2100" dirty="0"/>
          </a:p>
        </p:txBody>
      </p:sp>
      <p:pic>
        <p:nvPicPr>
          <p:cNvPr id="5" name="그림 4" descr="텍스트, 모니터, 스크린샷, 은색이(가) 표시된 사진&#10;&#10;자동 생성된 설명">
            <a:extLst>
              <a:ext uri="{FF2B5EF4-FFF2-40B4-BE49-F238E27FC236}">
                <a16:creationId xmlns:a16="http://schemas.microsoft.com/office/drawing/2014/main" id="{DD6CBA71-98F5-47C3-AE3F-062DD99E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57050"/>
            <a:ext cx="854511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372BB-164A-47C5-964C-2C8AAAC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74625"/>
            <a:ext cx="11976100" cy="7143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실제 로그인기능을 수행할 </a:t>
            </a:r>
            <a:r>
              <a:rPr lang="en-US" altLang="ko-KR" sz="3000" dirty="0"/>
              <a:t>form</a:t>
            </a:r>
            <a:r>
              <a:rPr lang="ko-KR" altLang="en-US" sz="3000" dirty="0"/>
              <a:t>인 </a:t>
            </a:r>
            <a:r>
              <a:rPr lang="en-US" altLang="ko-KR" sz="3000" dirty="0"/>
              <a:t>member/</a:t>
            </a:r>
            <a:r>
              <a:rPr lang="en-US" altLang="ko-KR" sz="3000" dirty="0" err="1"/>
              <a:t>loginForm.jsp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13D76-F10A-4392-8C4B-5A5643C5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03300"/>
            <a:ext cx="11747500" cy="568007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로그인 기능을 수행할 </a:t>
            </a:r>
            <a:r>
              <a:rPr lang="en-US" altLang="ko-KR" sz="2100" dirty="0"/>
              <a:t>form</a:t>
            </a:r>
            <a:r>
              <a:rPr lang="ko-KR" altLang="en-US" sz="2100" dirty="0"/>
              <a:t>인 </a:t>
            </a:r>
            <a:r>
              <a:rPr lang="en-US" altLang="ko-KR" sz="2100" dirty="0"/>
              <a:t>member/</a:t>
            </a:r>
            <a:r>
              <a:rPr lang="en-US" altLang="ko-KR" sz="2100" dirty="0" err="1"/>
              <a:t>loginForm.jsp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</a:p>
          <a:p>
            <a:endParaRPr lang="ko-KR" altLang="en-US" sz="2100" dirty="0"/>
          </a:p>
        </p:txBody>
      </p:sp>
      <p:pic>
        <p:nvPicPr>
          <p:cNvPr id="5" name="그림 4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6511202B-DC85-4415-8C99-85C806E7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7" y="1415802"/>
            <a:ext cx="9763267" cy="40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DEF82-B819-4C26-B576-B6A69202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69182"/>
            <a:ext cx="11988800" cy="61458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member/</a:t>
            </a:r>
            <a:r>
              <a:rPr lang="en-US" altLang="ko-KR" sz="3000" dirty="0" err="1"/>
              <a:t>loginForm.jsp</a:t>
            </a:r>
            <a:r>
              <a:rPr lang="ko-KR" altLang="en-US" sz="3000" dirty="0"/>
              <a:t>를 포함하는 화면 </a:t>
            </a:r>
            <a:r>
              <a:rPr lang="en-US" altLang="ko-KR" sz="3000" dirty="0" err="1"/>
              <a:t>loginForm.jsp</a:t>
            </a:r>
            <a:r>
              <a:rPr lang="ko-KR" altLang="en-US" sz="3000" dirty="0"/>
              <a:t>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5CA7F-9568-47F4-B7AF-4F812ED0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940526"/>
            <a:ext cx="11756571" cy="5748292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Member/</a:t>
            </a:r>
            <a:r>
              <a:rPr lang="en-US" altLang="ko-KR" sz="2100" dirty="0" err="1"/>
              <a:t>loginForm.jsp</a:t>
            </a:r>
            <a:r>
              <a:rPr lang="ko-KR" altLang="en-US" sz="2100" dirty="0"/>
              <a:t>를 포함하는 전체 로그인 화면 </a:t>
            </a:r>
            <a:r>
              <a:rPr lang="en-US" altLang="ko-KR" sz="2100" dirty="0" err="1"/>
              <a:t>loginForm.jsp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0666E1B-7885-40DD-B33F-FD9898DAB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0" y="1404654"/>
            <a:ext cx="9259242" cy="45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372BB-164A-47C5-964C-2C8AAAC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43056"/>
            <a:ext cx="11988800" cy="69296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실제 회원가입기능을 수행할 </a:t>
            </a:r>
            <a:r>
              <a:rPr lang="en-US" altLang="ko-KR" sz="3000" dirty="0"/>
              <a:t>form</a:t>
            </a:r>
            <a:r>
              <a:rPr lang="ko-KR" altLang="en-US" sz="3000" dirty="0"/>
              <a:t>인 </a:t>
            </a:r>
            <a:r>
              <a:rPr lang="en-US" altLang="ko-KR" sz="3000" dirty="0"/>
              <a:t>member/</a:t>
            </a:r>
            <a:r>
              <a:rPr lang="en-US" altLang="ko-KR" sz="3000" dirty="0" err="1"/>
              <a:t>memberForm.jsp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13D76-F10A-4392-8C4B-5A5643C5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979714"/>
            <a:ext cx="11730445" cy="5735230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회원가입에 사용할 정보를 담고 실제로 회원가입 기능을 수행할 </a:t>
            </a:r>
            <a:r>
              <a:rPr lang="en-US" altLang="ko-KR" sz="2100" dirty="0"/>
              <a:t>form</a:t>
            </a:r>
            <a:r>
              <a:rPr lang="ko-KR" altLang="en-US" sz="2100" dirty="0"/>
              <a:t>을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B39B41D-87B8-4495-885E-8C5C4145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6" y="1345475"/>
            <a:ext cx="7088777" cy="52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DEF82-B819-4C26-B576-B6A69202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3826"/>
            <a:ext cx="11988800" cy="65994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member/</a:t>
            </a:r>
            <a:r>
              <a:rPr lang="en-US" altLang="ko-KR" sz="3000" dirty="0" err="1"/>
              <a:t>memberForm.jsp</a:t>
            </a:r>
            <a:r>
              <a:rPr lang="ko-KR" altLang="en-US" sz="3000" dirty="0"/>
              <a:t>를 포함하는 화면 </a:t>
            </a:r>
            <a:r>
              <a:rPr lang="en-US" altLang="ko-KR" sz="3000" dirty="0" err="1"/>
              <a:t>memberForm.jsp</a:t>
            </a:r>
            <a:r>
              <a:rPr lang="ko-KR" altLang="en-US" sz="3000" dirty="0"/>
              <a:t>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5CA7F-9568-47F4-B7AF-4F812ED0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901336"/>
            <a:ext cx="11988799" cy="5832837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Member/</a:t>
            </a:r>
            <a:r>
              <a:rPr lang="en-US" altLang="ko-KR" sz="2100" dirty="0" err="1"/>
              <a:t>memberForm.jsp</a:t>
            </a:r>
            <a:r>
              <a:rPr lang="ko-KR" altLang="en-US" sz="2100" dirty="0"/>
              <a:t>를 포함하는 화면을 작성한다</a:t>
            </a:r>
            <a:r>
              <a:rPr lang="en-US" altLang="ko-KR" sz="2100" dirty="0"/>
              <a:t>.</a:t>
            </a:r>
          </a:p>
          <a:p>
            <a:endParaRPr lang="ko-KR" altLang="en-US" sz="21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A29E0C0-A230-4526-81FC-CC50E071F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1" y="1333207"/>
            <a:ext cx="9599301" cy="47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D7C28-C5E7-4068-9974-A08E19AB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69183"/>
            <a:ext cx="12014200" cy="862784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다음 기능에서 사용할 회원가입용 컨트롤러인 </a:t>
            </a:r>
            <a:r>
              <a:rPr lang="en-US" altLang="ko-KR" sz="3000" dirty="0" err="1"/>
              <a:t>MemberController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110A3-9061-413B-9356-30E294D6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175657"/>
            <a:ext cx="12014200" cy="5513160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다음 기능인 회원가입기능에서 사용할 회원가입용 컨트롤러를 작성한다</a:t>
            </a:r>
            <a:r>
              <a:rPr lang="en-US" altLang="ko-KR" sz="2100" dirty="0"/>
              <a:t>.</a:t>
            </a:r>
          </a:p>
          <a:p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CF407A-BD25-4598-AAE9-5568A120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6" y="1577786"/>
            <a:ext cx="10278835" cy="41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3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2528-7B6D-4972-A23B-F1F8212B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7325"/>
            <a:ext cx="11893550" cy="727075"/>
          </a:xfrm>
        </p:spPr>
        <p:txBody>
          <a:bodyPr>
            <a:normAutofit/>
          </a:bodyPr>
          <a:lstStyle/>
          <a:p>
            <a:r>
              <a:rPr lang="ko-KR" altLang="en-US" sz="2900" dirty="0" err="1"/>
              <a:t>로그인화면과</a:t>
            </a:r>
            <a:r>
              <a:rPr lang="ko-KR" altLang="en-US" sz="2900" dirty="0"/>
              <a:t> 회원가입화면을 요청하기 위한 </a:t>
            </a:r>
            <a:r>
              <a:rPr lang="en-US" altLang="ko-KR" sz="2900" dirty="0"/>
              <a:t>servlet-context.xml </a:t>
            </a:r>
            <a:r>
              <a:rPr lang="ko-KR" altLang="en-US" sz="29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6209A-AF1B-46E6-A7DC-E9876BEB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28700"/>
            <a:ext cx="11887200" cy="564197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앞에서 만든 </a:t>
            </a:r>
            <a:r>
              <a:rPr lang="ko-KR" altLang="en-US" sz="2100" dirty="0" err="1"/>
              <a:t>로그인화면</a:t>
            </a:r>
            <a:r>
              <a:rPr lang="ko-KR" altLang="en-US" sz="2100" dirty="0"/>
              <a:t> </a:t>
            </a:r>
            <a:r>
              <a:rPr lang="en-US" altLang="ko-KR" sz="2100" dirty="0" err="1"/>
              <a:t>loginForm.jsp</a:t>
            </a:r>
            <a:r>
              <a:rPr lang="ko-KR" altLang="en-US" sz="2100" dirty="0"/>
              <a:t>과 회원가입화면 </a:t>
            </a:r>
            <a:r>
              <a:rPr lang="en-US" altLang="ko-KR" sz="2100" dirty="0" err="1"/>
              <a:t>memberForm.jsp</a:t>
            </a:r>
            <a:r>
              <a:rPr lang="ko-KR" altLang="en-US" sz="2100" dirty="0"/>
              <a:t>를 직접 주소요청시 처리하기위해 </a:t>
            </a:r>
            <a:r>
              <a:rPr lang="en-US" altLang="ko-KR" sz="2100" dirty="0"/>
              <a:t>servlet-</a:t>
            </a:r>
            <a:r>
              <a:rPr lang="en-US" altLang="ko-KR" sz="2100" dirty="0" err="1"/>
              <a:t>contex</a:t>
            </a:r>
            <a:r>
              <a:rPr lang="ko-KR" altLang="en-US" sz="2100" dirty="0"/>
              <a:t>의 </a:t>
            </a:r>
            <a:r>
              <a:rPr lang="en-US" altLang="ko-KR" sz="2100" dirty="0"/>
              <a:t>view-controller </a:t>
            </a:r>
            <a:r>
              <a:rPr lang="ko-KR" altLang="en-US" sz="2100" dirty="0"/>
              <a:t>태그를 사용하여 등록한다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3C0A3E-D3A0-4C2F-BA67-2C797D70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1" y="1786323"/>
            <a:ext cx="11376344" cy="10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1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1. </a:t>
            </a:r>
            <a:r>
              <a:rPr lang="ko-KR" altLang="en-US" sz="3800" dirty="0"/>
              <a:t>기본 환경 설정 및 화면 구현</a:t>
            </a:r>
          </a:p>
        </p:txBody>
      </p:sp>
    </p:spTree>
    <p:extLst>
      <p:ext uri="{BB962C8B-B14F-4D97-AF65-F5344CB8AC3E}">
        <p14:creationId xmlns:p14="http://schemas.microsoft.com/office/powerpoint/2010/main" val="93815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3. </a:t>
            </a:r>
            <a:r>
              <a:rPr lang="ko-KR" altLang="en-US" sz="3800" dirty="0"/>
              <a:t>로그인과 회원가입 기능</a:t>
            </a:r>
          </a:p>
        </p:txBody>
      </p:sp>
    </p:spTree>
    <p:extLst>
      <p:ext uri="{BB962C8B-B14F-4D97-AF65-F5344CB8AC3E}">
        <p14:creationId xmlns:p14="http://schemas.microsoft.com/office/powerpoint/2010/main" val="246347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0CD6-677F-46D1-9FDD-9C2B28D0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16931"/>
            <a:ext cx="11938000" cy="70602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회원가입에 사용하기 위해 </a:t>
            </a:r>
            <a:r>
              <a:rPr lang="en-US" altLang="ko-KR" sz="3000" dirty="0"/>
              <a:t>2</a:t>
            </a:r>
            <a:r>
              <a:rPr lang="ko-KR" altLang="en-US" sz="3000" dirty="0"/>
              <a:t>에서 작성한 </a:t>
            </a:r>
            <a:r>
              <a:rPr lang="en-US" altLang="ko-KR" sz="3000" dirty="0" err="1"/>
              <a:t>MemberController</a:t>
            </a:r>
            <a:r>
              <a:rPr lang="ko-KR" altLang="en-US" sz="3000" dirty="0"/>
              <a:t>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5F2B3-675E-4077-AD6F-8A5E86A8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940526"/>
            <a:ext cx="11938000" cy="5800543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memberFrom.jsp</a:t>
            </a:r>
            <a:r>
              <a:rPr lang="ko-KR" altLang="en-US" sz="2100" dirty="0"/>
              <a:t>에서 넘어온 정보를 바탕으로 회원가입을 위해 </a:t>
            </a:r>
            <a:r>
              <a:rPr lang="en-US" altLang="ko-KR" sz="2100" dirty="0" err="1"/>
              <a:t>membercontroller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 </a:t>
            </a:r>
            <a:r>
              <a:rPr lang="ko-KR" altLang="en-US" sz="2100" dirty="0"/>
              <a:t>넘어온 정보를 </a:t>
            </a:r>
            <a:r>
              <a:rPr lang="en-US" altLang="ko-KR" sz="2100" dirty="0" err="1"/>
              <a:t>memberdto</a:t>
            </a:r>
            <a:r>
              <a:rPr lang="ko-KR" altLang="en-US" sz="2100" dirty="0"/>
              <a:t>에 담아</a:t>
            </a:r>
            <a:r>
              <a:rPr lang="en-US" altLang="ko-KR" sz="2100" dirty="0"/>
              <a:t> service-&gt;</a:t>
            </a:r>
            <a:r>
              <a:rPr lang="en-US" altLang="ko-KR" sz="2100" dirty="0" err="1"/>
              <a:t>dao</a:t>
            </a:r>
            <a:r>
              <a:rPr lang="en-US" altLang="ko-KR" sz="2100" dirty="0"/>
              <a:t>-&gt;</a:t>
            </a:r>
            <a:r>
              <a:rPr lang="en-US" altLang="ko-KR" sz="2100" dirty="0" err="1"/>
              <a:t>memberMapper</a:t>
            </a:r>
            <a:r>
              <a:rPr lang="ko-KR" altLang="en-US" sz="2100" dirty="0"/>
              <a:t>순으로 </a:t>
            </a:r>
            <a:r>
              <a:rPr lang="en-US" altLang="ko-KR" sz="2100" dirty="0"/>
              <a:t>DB</a:t>
            </a:r>
            <a:r>
              <a:rPr lang="ko-KR" altLang="en-US" sz="2100" dirty="0"/>
              <a:t>에 </a:t>
            </a:r>
            <a:r>
              <a:rPr lang="en-US" altLang="ko-KR" sz="2100" dirty="0"/>
              <a:t>insert(</a:t>
            </a:r>
            <a:r>
              <a:rPr lang="ko-KR" altLang="en-US" sz="2100" dirty="0"/>
              <a:t>회원가입 기능을 구현</a:t>
            </a:r>
            <a:r>
              <a:rPr lang="en-US" altLang="ko-KR" sz="2100" dirty="0"/>
              <a:t>)</a:t>
            </a:r>
            <a:r>
              <a:rPr lang="ko-KR" altLang="en-US" sz="2100" dirty="0"/>
              <a:t>한다</a:t>
            </a:r>
            <a:r>
              <a:rPr lang="en-US" altLang="ko-KR" sz="2100" dirty="0"/>
              <a:t>. </a:t>
            </a:r>
            <a:r>
              <a:rPr lang="ko-KR" altLang="en-US" sz="2100" dirty="0"/>
              <a:t>이후 모델에 </a:t>
            </a:r>
            <a:r>
              <a:rPr lang="en-US" altLang="ko-KR" sz="2100" dirty="0"/>
              <a:t>success</a:t>
            </a:r>
            <a:r>
              <a:rPr lang="ko-KR" altLang="en-US" sz="2100" dirty="0"/>
              <a:t>라는 키로 </a:t>
            </a:r>
            <a:r>
              <a:rPr lang="en-US" altLang="ko-KR" sz="2100" dirty="0"/>
              <a:t>“</a:t>
            </a:r>
            <a:r>
              <a:rPr lang="ko-KR" altLang="en-US" sz="2100" dirty="0"/>
              <a:t>회원가입성공</a:t>
            </a:r>
            <a:r>
              <a:rPr lang="en-US" altLang="ko-KR" sz="2100" dirty="0"/>
              <a:t>”</a:t>
            </a:r>
            <a:r>
              <a:rPr lang="ko-KR" altLang="en-US" sz="2100" dirty="0"/>
              <a:t>값을 담아 </a:t>
            </a:r>
            <a:r>
              <a:rPr lang="en-US" altLang="ko-KR" sz="2100" dirty="0" err="1"/>
              <a:t>main.jsp</a:t>
            </a:r>
            <a:r>
              <a:rPr lang="ko-KR" altLang="en-US" sz="2100" dirty="0"/>
              <a:t>에 전송해 회원가입성공 여부를 검사한다</a:t>
            </a:r>
            <a:r>
              <a:rPr lang="en-US" altLang="ko-KR" sz="2100" dirty="0"/>
              <a:t>.</a:t>
            </a:r>
          </a:p>
          <a:p>
            <a:endParaRPr lang="ko-KR" altLang="en-US" sz="2100" dirty="0"/>
          </a:p>
        </p:txBody>
      </p:sp>
      <p:pic>
        <p:nvPicPr>
          <p:cNvPr id="5" name="그림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9E5755C1-D2B2-4B08-9CF2-CD627089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2" y="2238080"/>
            <a:ext cx="10884705" cy="4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7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0CD6-677F-46D1-9FDD-9C2B28D0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16931"/>
            <a:ext cx="11938000" cy="679903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MemberController</a:t>
            </a:r>
            <a:r>
              <a:rPr lang="ko-KR" altLang="en-US" sz="3000" dirty="0"/>
              <a:t>에서 사용할 </a:t>
            </a:r>
            <a:r>
              <a:rPr lang="en-US" altLang="ko-KR" sz="3000" dirty="0"/>
              <a:t>Service</a:t>
            </a:r>
            <a:r>
              <a:rPr lang="ko-KR" altLang="en-US" sz="3000" dirty="0"/>
              <a:t>와 </a:t>
            </a:r>
            <a:r>
              <a:rPr lang="en-US" altLang="ko-KR" sz="3000" dirty="0"/>
              <a:t>DAO</a:t>
            </a:r>
            <a:r>
              <a:rPr lang="ko-KR" altLang="en-US" sz="3000" dirty="0"/>
              <a:t>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5F2B3-675E-4077-AD6F-8A5E86A8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" y="953589"/>
            <a:ext cx="11937999" cy="5787480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Membercontroller</a:t>
            </a:r>
            <a:r>
              <a:rPr lang="ko-KR" altLang="en-US" sz="2100" dirty="0"/>
              <a:t>에서 사용할 </a:t>
            </a:r>
            <a:r>
              <a:rPr lang="en-US" altLang="ko-KR" sz="2100" dirty="0" err="1"/>
              <a:t>memberservice</a:t>
            </a:r>
            <a:r>
              <a:rPr lang="ko-KR" altLang="en-US" sz="2100" dirty="0"/>
              <a:t>와 </a:t>
            </a:r>
            <a:r>
              <a:rPr lang="en-US" altLang="ko-KR" sz="2100" dirty="0" err="1"/>
              <a:t>memberdao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6386167-B4C0-435E-BBA8-EF97FFCEB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3" y="1432502"/>
            <a:ext cx="6398044" cy="250284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F6E76F-0FE2-4A2C-AF91-49DFBA88C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3" y="3961651"/>
            <a:ext cx="755437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61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0CD6-677F-46D1-9FDD-9C2B28D0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16931"/>
            <a:ext cx="11938000" cy="679903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MemberController</a:t>
            </a:r>
            <a:r>
              <a:rPr lang="ko-KR" altLang="en-US" sz="3000" dirty="0"/>
              <a:t>에서 사용할 </a:t>
            </a:r>
            <a:r>
              <a:rPr lang="en-US" altLang="ko-KR" sz="3000" dirty="0" err="1"/>
              <a:t>MemberMapper</a:t>
            </a:r>
            <a:r>
              <a:rPr lang="ko-KR" altLang="en-US" sz="3000" dirty="0"/>
              <a:t>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5F2B3-675E-4077-AD6F-8A5E86A8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" y="953589"/>
            <a:ext cx="11937999" cy="5787480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Membercontroller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memberservice</a:t>
            </a:r>
            <a:r>
              <a:rPr lang="ko-KR" altLang="en-US" sz="2100" dirty="0"/>
              <a:t>와 </a:t>
            </a:r>
            <a:r>
              <a:rPr lang="en-US" altLang="ko-KR" sz="2100" dirty="0" err="1"/>
              <a:t>memberdao</a:t>
            </a:r>
            <a:r>
              <a:rPr lang="ko-KR" altLang="en-US" sz="2100" dirty="0"/>
              <a:t>를 거쳐 회원가입 </a:t>
            </a:r>
            <a:r>
              <a:rPr lang="en-US" altLang="ko-KR" sz="2100" dirty="0"/>
              <a:t>insert </a:t>
            </a:r>
            <a:r>
              <a:rPr lang="en-US" altLang="ko-KR" sz="2100" dirty="0" err="1"/>
              <a:t>sql</a:t>
            </a:r>
            <a:r>
              <a:rPr lang="ko-KR" altLang="en-US" sz="2100" dirty="0"/>
              <a:t>문을 수행하는 </a:t>
            </a:r>
            <a:r>
              <a:rPr lang="en-US" altLang="ko-KR" sz="2100" dirty="0" err="1"/>
              <a:t>membermapper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6" name="그림 5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B0F79A8B-C94B-4F7C-ACE8-B86F76D3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1" y="1703171"/>
            <a:ext cx="1127917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7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5E41A-ADE1-478D-833D-F030BB6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822"/>
            <a:ext cx="12192000" cy="6740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작성한 </a:t>
            </a:r>
            <a:r>
              <a:rPr lang="en-US" altLang="ko-KR" sz="3000" dirty="0"/>
              <a:t>Service</a:t>
            </a:r>
            <a:r>
              <a:rPr lang="ko-KR" altLang="en-US" sz="3000" dirty="0"/>
              <a:t>와 </a:t>
            </a:r>
            <a:r>
              <a:rPr lang="en-US" altLang="ko-KR" sz="3000" dirty="0"/>
              <a:t>DAO</a:t>
            </a:r>
            <a:r>
              <a:rPr lang="ko-KR" altLang="en-US" sz="3000" dirty="0"/>
              <a:t>를 자동 생성하기 위해 </a:t>
            </a:r>
            <a:r>
              <a:rPr lang="en-US" altLang="ko-KR" sz="3000" dirty="0"/>
              <a:t>servlet-context.xml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9072E-8D98-4CBF-AB6C-89908D98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927462"/>
            <a:ext cx="11795760" cy="5794715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@</a:t>
            </a:r>
            <a:r>
              <a:rPr lang="ko-KR" altLang="en-US" sz="2100" dirty="0"/>
              <a:t>서비스나 </a:t>
            </a:r>
            <a:r>
              <a:rPr lang="en-US" altLang="ko-KR" sz="2100" dirty="0"/>
              <a:t>@</a:t>
            </a:r>
            <a:r>
              <a:rPr lang="ko-KR" altLang="en-US" sz="2100" dirty="0" err="1"/>
              <a:t>레포지토리</a:t>
            </a:r>
            <a:r>
              <a:rPr lang="ko-KR" altLang="en-US" sz="2100" dirty="0"/>
              <a:t> 등 </a:t>
            </a:r>
            <a:r>
              <a:rPr lang="ko-KR" altLang="en-US" sz="2100" dirty="0" err="1"/>
              <a:t>어노테이션을</a:t>
            </a:r>
            <a:r>
              <a:rPr lang="ko-KR" altLang="en-US" sz="2100" dirty="0"/>
              <a:t> 통한 </a:t>
            </a:r>
            <a:r>
              <a:rPr lang="en-US" altLang="ko-KR" sz="2100" dirty="0"/>
              <a:t>bean</a:t>
            </a:r>
            <a:r>
              <a:rPr lang="ko-KR" altLang="en-US" sz="2100" dirty="0"/>
              <a:t>의 자동생성을 위해 </a:t>
            </a:r>
            <a:r>
              <a:rPr lang="en-US" altLang="ko-KR" sz="2100" dirty="0"/>
              <a:t>component-scan </a:t>
            </a:r>
            <a:r>
              <a:rPr lang="ko-KR" altLang="en-US" sz="2100" dirty="0"/>
              <a:t>태그를 사용하여 </a:t>
            </a:r>
            <a:r>
              <a:rPr lang="en-US" altLang="ko-KR" sz="2100" dirty="0"/>
              <a:t>servlet-</a:t>
            </a:r>
            <a:r>
              <a:rPr lang="en-US" altLang="ko-KR" sz="2100" dirty="0" err="1"/>
              <a:t>contex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182940-4017-4314-9A68-B6EB38666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9" y="1747650"/>
            <a:ext cx="11663280" cy="7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4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C0B9A-729A-4AA3-93A5-E068A8E9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87325"/>
            <a:ext cx="11188700" cy="6762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회원가입 성공 여부를 체크하기위해 </a:t>
            </a:r>
            <a:r>
              <a:rPr lang="en-US" altLang="ko-KR" sz="3000" dirty="0" err="1"/>
              <a:t>main.jsp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D675F-C55D-442B-BBBB-4919DBDA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965200"/>
            <a:ext cx="11849100" cy="570547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</a:t>
            </a:r>
            <a:r>
              <a:rPr lang="en-US" altLang="ko-KR" sz="2100" dirty="0" err="1"/>
              <a:t>membercontroller</a:t>
            </a:r>
            <a:r>
              <a:rPr lang="ko-KR" altLang="en-US" sz="2100" dirty="0"/>
              <a:t>에서 </a:t>
            </a:r>
            <a:r>
              <a:rPr lang="en-US" altLang="ko-KR" sz="2100" dirty="0"/>
              <a:t>success</a:t>
            </a:r>
            <a:r>
              <a:rPr lang="ko-KR" altLang="en-US" sz="2100" dirty="0"/>
              <a:t>라는 키로 </a:t>
            </a:r>
            <a:r>
              <a:rPr lang="en-US" altLang="ko-KR" sz="2100" dirty="0"/>
              <a:t>“</a:t>
            </a:r>
            <a:r>
              <a:rPr lang="ko-KR" altLang="en-US" sz="2100" dirty="0"/>
              <a:t>회원가입성공</a:t>
            </a:r>
            <a:r>
              <a:rPr lang="en-US" altLang="ko-KR" sz="2100" dirty="0"/>
              <a:t>”</a:t>
            </a:r>
            <a:r>
              <a:rPr lang="ko-KR" altLang="en-US" sz="2100" dirty="0"/>
              <a:t>값을 담은 모델의 존재유무를 검사하여 회원가입성공 여부를 검사한다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2F43C66-4CA9-45B7-823A-E5D8C6643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4" y="1674513"/>
            <a:ext cx="10232807" cy="27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1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F85EE-4B13-43BE-BEEB-F756071E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49225"/>
            <a:ext cx="11214100" cy="6254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로그인에 사용하기 위한 </a:t>
            </a:r>
            <a:r>
              <a:rPr lang="en-US" altLang="ko-KR" sz="3000" dirty="0"/>
              <a:t>Controller</a:t>
            </a:r>
            <a:r>
              <a:rPr lang="ko-KR" altLang="en-US" sz="3000" dirty="0"/>
              <a:t>인 </a:t>
            </a:r>
            <a:r>
              <a:rPr lang="en-US" altLang="ko-KR" sz="3000" dirty="0" err="1"/>
              <a:t>LoginController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3E767-1E9C-4A6E-844E-A265E4DE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14400"/>
            <a:ext cx="11887200" cy="5794375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/login </a:t>
            </a:r>
            <a:r>
              <a:rPr lang="ko-KR" altLang="en-US" sz="2100" dirty="0"/>
              <a:t>주소 </a:t>
            </a:r>
            <a:r>
              <a:rPr lang="ko-KR" altLang="en-US" sz="2100" dirty="0" err="1"/>
              <a:t>요청시</a:t>
            </a:r>
            <a:r>
              <a:rPr lang="ko-KR" altLang="en-US" sz="2100" dirty="0"/>
              <a:t> </a:t>
            </a:r>
            <a:r>
              <a:rPr lang="en-US" altLang="ko-KR" sz="2100" dirty="0"/>
              <a:t>service, </a:t>
            </a:r>
            <a:r>
              <a:rPr lang="en-US" altLang="ko-KR" sz="2100" dirty="0" err="1"/>
              <a:t>dao</a:t>
            </a:r>
            <a:r>
              <a:rPr lang="en-US" altLang="ko-KR" sz="2100" dirty="0"/>
              <a:t>, mapper</a:t>
            </a:r>
            <a:r>
              <a:rPr lang="ko-KR" altLang="en-US" sz="2100" dirty="0"/>
              <a:t>를 통한 로그인 여부 검사와 로그인 여부에 따라 이동할 페이지 주소를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9ABC172-A3F6-4178-B60B-BB6C82D0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6" y="1584599"/>
            <a:ext cx="10022589" cy="499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2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AD9C-3DA7-4458-8F4E-5E2E4748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129994"/>
            <a:ext cx="11249297" cy="65377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 기능을 위한 </a:t>
            </a:r>
            <a:r>
              <a:rPr lang="en-US" altLang="ko-KR" sz="3000" dirty="0" err="1"/>
              <a:t>MemberService</a:t>
            </a:r>
            <a:r>
              <a:rPr lang="ko-KR" altLang="en-US" sz="3000" dirty="0"/>
              <a:t>와 </a:t>
            </a:r>
            <a:r>
              <a:rPr lang="en-US" altLang="ko-KR" sz="3000" dirty="0" err="1"/>
              <a:t>MemberDAO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F88FC63-C251-4743-815C-A7C2A6AE0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0" y="2502710"/>
            <a:ext cx="9596646" cy="1089576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AD9E2CF-60F8-4ADC-B382-80A0D4CE8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0" y="950529"/>
            <a:ext cx="8003588" cy="12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9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AD9C-3DA7-4458-8F4E-5E2E4748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6" y="195309"/>
            <a:ext cx="11236234" cy="58846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 기능을 위한 </a:t>
            </a:r>
            <a:r>
              <a:rPr lang="en-US" altLang="ko-KR" sz="3000" dirty="0" err="1"/>
              <a:t>MemberMapper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18047-2C3B-42CC-8802-31A2BDA0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" y="966650"/>
            <a:ext cx="11913325" cy="5799909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Service</a:t>
            </a:r>
            <a:r>
              <a:rPr lang="ko-KR" altLang="en-US" sz="2100" dirty="0"/>
              <a:t>와 </a:t>
            </a:r>
            <a:r>
              <a:rPr lang="en-US" altLang="ko-KR" sz="2100" dirty="0" err="1"/>
              <a:t>dao</a:t>
            </a:r>
            <a:r>
              <a:rPr lang="ko-KR" altLang="en-US" sz="2100" dirty="0"/>
              <a:t>를 거쳐 </a:t>
            </a:r>
            <a:r>
              <a:rPr lang="en-US" altLang="ko-KR" sz="2100" dirty="0" err="1"/>
              <a:t>MemberDTO</a:t>
            </a:r>
            <a:r>
              <a:rPr lang="ko-KR" altLang="en-US" sz="2100" dirty="0"/>
              <a:t>를 </a:t>
            </a:r>
            <a:r>
              <a:rPr lang="en-US" altLang="ko-KR" sz="2100" dirty="0"/>
              <a:t>select</a:t>
            </a:r>
            <a:r>
              <a:rPr lang="ko-KR" altLang="en-US" sz="2100" dirty="0"/>
              <a:t>하는 </a:t>
            </a:r>
            <a:r>
              <a:rPr lang="en-US" altLang="ko-KR" sz="2100" dirty="0"/>
              <a:t>SQL</a:t>
            </a:r>
            <a:r>
              <a:rPr lang="ko-KR" altLang="en-US" sz="2100" dirty="0"/>
              <a:t>문을 작성한다</a:t>
            </a:r>
            <a:r>
              <a:rPr lang="en-US" altLang="ko-KR" sz="2100" dirty="0"/>
              <a:t>.</a:t>
            </a:r>
          </a:p>
          <a:p>
            <a:pPr marL="0" indent="0">
              <a:buNone/>
            </a:pPr>
            <a:r>
              <a:rPr lang="ko-KR" altLang="en-US" sz="2100" dirty="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D6FBF3F-0406-4D46-9414-7A37A278B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0" y="1461287"/>
            <a:ext cx="10232070" cy="18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21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F7474-DB71-407B-9664-C29570AE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82246"/>
            <a:ext cx="11223171" cy="69296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 여부 검사를 위해 </a:t>
            </a:r>
            <a:r>
              <a:rPr lang="en-US" altLang="ko-KR" sz="3000" dirty="0" err="1"/>
              <a:t>loginForm.jsp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E653B-B803-4B8A-9047-FB9EFE1E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979714"/>
            <a:ext cx="11913325" cy="5696040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LoginController</a:t>
            </a:r>
            <a:r>
              <a:rPr lang="ko-KR" altLang="en-US" sz="2100" dirty="0"/>
              <a:t>에서 작성한 로그인 여부 검사를 통해 비 </a:t>
            </a:r>
            <a:r>
              <a:rPr lang="ko-KR" altLang="en-US" sz="2100" dirty="0" err="1"/>
              <a:t>로그인시</a:t>
            </a:r>
            <a:r>
              <a:rPr lang="ko-KR" altLang="en-US" sz="2100" dirty="0"/>
              <a:t> </a:t>
            </a:r>
            <a:r>
              <a:rPr lang="en-US" altLang="ko-KR" sz="2100" dirty="0" err="1"/>
              <a:t>MemberController</a:t>
            </a:r>
            <a:r>
              <a:rPr lang="ko-KR" altLang="en-US" sz="2100" dirty="0"/>
              <a:t>에서 넘어온 </a:t>
            </a:r>
            <a:r>
              <a:rPr lang="en-US" altLang="ko-KR" sz="2100" dirty="0" err="1"/>
              <a:t>mesg</a:t>
            </a:r>
            <a:r>
              <a:rPr lang="ko-KR" altLang="en-US" sz="2100" dirty="0"/>
              <a:t>를 받아 </a:t>
            </a:r>
            <a:r>
              <a:rPr lang="en-US" altLang="ko-KR" sz="2100" dirty="0"/>
              <a:t>alert</a:t>
            </a:r>
            <a:r>
              <a:rPr lang="ko-KR" altLang="en-US" sz="2100" dirty="0"/>
              <a:t>로 출력한다</a:t>
            </a:r>
            <a:r>
              <a:rPr lang="en-US" altLang="ko-KR" sz="2100" dirty="0"/>
              <a:t>.</a:t>
            </a:r>
            <a:r>
              <a:rPr lang="ko-KR" altLang="en-US" sz="2100" dirty="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BDDEC8-F3AD-4A3C-9E09-6C46A35AC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5" y="1738283"/>
            <a:ext cx="9078290" cy="25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2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B8E8-B186-419B-8AD9-133E8C9A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00025"/>
            <a:ext cx="11156950" cy="904875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pom.xml </a:t>
            </a:r>
            <a:r>
              <a:rPr lang="ko-KR" altLang="en-US" sz="3000" dirty="0"/>
              <a:t>환경설정 </a:t>
            </a:r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13F2-78E2-4C00-BCD7-87166D40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282700"/>
            <a:ext cx="12001500" cy="5473700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스프링 프레임워크의 버전과 컴파일러의 버전을 설정한다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E34DA74-586A-4BD6-AEA7-B973D22C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692135"/>
            <a:ext cx="10745700" cy="200052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175B4AB-B555-42EC-B43F-9C6939D58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893504"/>
            <a:ext cx="603016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11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4. </a:t>
            </a:r>
            <a:r>
              <a:rPr lang="ko-KR" altLang="en-US" sz="3800" dirty="0"/>
              <a:t>로그아웃과 </a:t>
            </a:r>
            <a:r>
              <a:rPr lang="en-US" altLang="ko-KR" sz="3800" dirty="0" err="1"/>
              <a:t>mypage</a:t>
            </a:r>
            <a:r>
              <a:rPr lang="en-US" altLang="ko-KR" sz="3800" dirty="0"/>
              <a:t> </a:t>
            </a:r>
            <a:r>
              <a:rPr lang="ko-KR" altLang="en-US" sz="3800" dirty="0"/>
              <a:t>보기 기능</a:t>
            </a:r>
          </a:p>
        </p:txBody>
      </p:sp>
    </p:spTree>
    <p:extLst>
      <p:ext uri="{BB962C8B-B14F-4D97-AF65-F5344CB8AC3E}">
        <p14:creationId xmlns:p14="http://schemas.microsoft.com/office/powerpoint/2010/main" val="2787954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05636"/>
            <a:ext cx="11262360" cy="57540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회원전용 화면으로 처리하기 위해 </a:t>
            </a:r>
            <a:r>
              <a:rPr lang="en-US" altLang="ko-KR" sz="3000" dirty="0" err="1"/>
              <a:t>top.jsp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809896"/>
            <a:ext cx="11991703" cy="594246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회원전용 화면을 표시하기 위해 앞서 로그인 기능에서 </a:t>
            </a:r>
            <a:r>
              <a:rPr lang="en-US" altLang="ko-KR" sz="2100" dirty="0"/>
              <a:t>“login”</a:t>
            </a:r>
            <a:r>
              <a:rPr lang="ko-KR" altLang="en-US" sz="2100" dirty="0"/>
              <a:t>이라는 키로 저장한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의 존재 유무를 판단하여 </a:t>
            </a:r>
            <a:r>
              <a:rPr lang="ko-KR" altLang="en-US" sz="2100" dirty="0" err="1"/>
              <a:t>비로그인시에는</a:t>
            </a:r>
            <a:r>
              <a:rPr lang="ko-KR" altLang="en-US" sz="2100" dirty="0"/>
              <a:t> 로그인</a:t>
            </a:r>
            <a:r>
              <a:rPr lang="en-US" altLang="ko-KR" sz="2100" dirty="0"/>
              <a:t>, </a:t>
            </a:r>
            <a:r>
              <a:rPr lang="ko-KR" altLang="en-US" sz="2100" dirty="0"/>
              <a:t>장바구니</a:t>
            </a:r>
            <a:r>
              <a:rPr lang="en-US" altLang="ko-KR" sz="2100" dirty="0"/>
              <a:t>, </a:t>
            </a:r>
            <a:r>
              <a:rPr lang="ko-KR" altLang="en-US" sz="2100" dirty="0"/>
              <a:t>회원가입 </a:t>
            </a:r>
            <a:r>
              <a:rPr lang="en-US" altLang="ko-KR" sz="2100" dirty="0"/>
              <a:t>/ </a:t>
            </a:r>
            <a:r>
              <a:rPr lang="ko-KR" altLang="en-US" sz="2100" dirty="0" err="1"/>
              <a:t>로그인시에는</a:t>
            </a:r>
            <a:r>
              <a:rPr lang="ko-KR" altLang="en-US" sz="2100" dirty="0"/>
              <a:t> 로그아웃</a:t>
            </a:r>
            <a:r>
              <a:rPr lang="en-US" altLang="ko-KR" sz="2100" dirty="0"/>
              <a:t>,</a:t>
            </a:r>
            <a:r>
              <a:rPr lang="en-US" altLang="ko-KR" sz="2100" dirty="0" err="1"/>
              <a:t>mypage</a:t>
            </a:r>
            <a:r>
              <a:rPr lang="en-US" altLang="ko-KR" sz="2100" dirty="0"/>
              <a:t>,</a:t>
            </a:r>
            <a:r>
              <a:rPr lang="ko-KR" altLang="en-US" sz="2100" dirty="0"/>
              <a:t>장바구니를 표시하게 수정한다</a:t>
            </a:r>
            <a:r>
              <a:rPr lang="en-US" altLang="ko-KR" sz="2100" dirty="0"/>
              <a:t>.</a:t>
            </a:r>
          </a:p>
          <a:p>
            <a:r>
              <a:rPr lang="ko-KR" altLang="en-US" sz="2100" dirty="0"/>
              <a:t> </a:t>
            </a:r>
          </a:p>
        </p:txBody>
      </p:sp>
      <p:pic>
        <p:nvPicPr>
          <p:cNvPr id="5" name="그림 4" descr="텍스트, 모니터, 스크린샷, 은색이(가) 표시된 사진&#10;&#10;자동 생성된 설명">
            <a:extLst>
              <a:ext uri="{FF2B5EF4-FFF2-40B4-BE49-F238E27FC236}">
                <a16:creationId xmlns:a16="http://schemas.microsoft.com/office/drawing/2014/main" id="{A11EC4E4-A331-4355-9E6C-E843B85E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0" y="1775836"/>
            <a:ext cx="848796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3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95308"/>
            <a:ext cx="11262360" cy="61458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로그아웃 기능을 사용하기 위해 </a:t>
            </a:r>
            <a:r>
              <a:rPr lang="en-US" altLang="ko-KR" sz="3000" dirty="0" err="1"/>
              <a:t>LoginController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927462"/>
            <a:ext cx="11991703" cy="583909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우선 회원전용화면 이므로 로그인 여부를 체크하는 </a:t>
            </a:r>
            <a:r>
              <a:rPr lang="en-US" altLang="ko-KR" sz="2100" dirty="0" err="1"/>
              <a:t>logincheck</a:t>
            </a:r>
            <a:r>
              <a:rPr lang="ko-KR" altLang="en-US" sz="2100" dirty="0"/>
              <a:t>주소를 붙여 </a:t>
            </a:r>
            <a:r>
              <a:rPr lang="ko-KR" altLang="en-US" sz="2100" dirty="0" err="1"/>
              <a:t>매핑주소를</a:t>
            </a:r>
            <a:r>
              <a:rPr lang="ko-KR" altLang="en-US" sz="2100" dirty="0"/>
              <a:t> 작성한다</a:t>
            </a:r>
            <a:r>
              <a:rPr lang="en-US" altLang="ko-KR" sz="2100" dirty="0"/>
              <a:t>. </a:t>
            </a:r>
            <a:r>
              <a:rPr lang="ko-KR" altLang="en-US" sz="2100" dirty="0"/>
              <a:t>로그인 된 상태를 확인하면</a:t>
            </a:r>
            <a:r>
              <a:rPr lang="en-US" altLang="ko-KR" sz="2100" dirty="0"/>
              <a:t>, </a:t>
            </a:r>
            <a:r>
              <a:rPr lang="ko-KR" altLang="en-US" sz="2100" dirty="0"/>
              <a:t>로그아웃을 위해 세션을 제거하도록 </a:t>
            </a:r>
            <a:r>
              <a:rPr lang="en-US" altLang="ko-KR" sz="2100" dirty="0"/>
              <a:t>logout </a:t>
            </a:r>
            <a:r>
              <a:rPr lang="ko-KR" altLang="en-US" sz="2100" dirty="0"/>
              <a:t>함수를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63B3C89-57BE-4E9A-B4FD-280593216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2" y="1690858"/>
            <a:ext cx="11131007" cy="17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118699"/>
            <a:ext cx="11531600" cy="56233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로그아웃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Mypage</a:t>
            </a:r>
            <a:r>
              <a:rPr lang="en-US" altLang="ko-KR" sz="3000" dirty="0"/>
              <a:t> </a:t>
            </a:r>
            <a:r>
              <a:rPr lang="ko-KR" altLang="en-US" sz="3000" dirty="0"/>
              <a:t>기능을 수행하기위해 </a:t>
            </a:r>
            <a:r>
              <a:rPr lang="en-US" altLang="ko-KR" sz="3000" dirty="0"/>
              <a:t>servlet-context.xml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" y="914399"/>
            <a:ext cx="11935460" cy="5824901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앞에서 만든 로그아웃 기능과 </a:t>
            </a:r>
            <a:r>
              <a:rPr lang="en-US" altLang="ko-KR" sz="2100" dirty="0" err="1"/>
              <a:t>mypage</a:t>
            </a:r>
            <a:r>
              <a:rPr lang="ko-KR" altLang="en-US" sz="2100" dirty="0"/>
              <a:t>기능에 관련된 주소를 직접 주소요청시 처리하기위해 </a:t>
            </a:r>
            <a:r>
              <a:rPr lang="en-US" altLang="ko-KR" sz="2100" dirty="0"/>
              <a:t>servlet-</a:t>
            </a:r>
            <a:r>
              <a:rPr lang="en-US" altLang="ko-KR" sz="2100" dirty="0" err="1"/>
              <a:t>contex</a:t>
            </a:r>
            <a:r>
              <a:rPr lang="ko-KR" altLang="en-US" sz="2100" dirty="0"/>
              <a:t>의 </a:t>
            </a:r>
            <a:r>
              <a:rPr lang="en-US" altLang="ko-KR" sz="2100" dirty="0"/>
              <a:t>view-controller </a:t>
            </a:r>
            <a:r>
              <a:rPr lang="ko-KR" altLang="en-US" sz="2100" dirty="0"/>
              <a:t>태그를 사용하여 등록한다</a:t>
            </a:r>
            <a:r>
              <a:rPr lang="en-US" altLang="ko-KR" sz="2100" dirty="0"/>
              <a:t>.</a:t>
            </a:r>
          </a:p>
          <a:p>
            <a:endParaRPr lang="ko-KR" altLang="en-US" sz="2100" dirty="0"/>
          </a:p>
          <a:p>
            <a:endParaRPr lang="ko-KR" altLang="en-US" sz="2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D2C97B-B8EF-4E60-941B-DD21C024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5" y="1689149"/>
            <a:ext cx="11284571" cy="6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18699"/>
            <a:ext cx="10515600" cy="56233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 전용 페이지 처리를 위한 </a:t>
            </a:r>
            <a:r>
              <a:rPr lang="en-US" altLang="ko-KR" sz="3000" dirty="0"/>
              <a:t>Interceptor </a:t>
            </a:r>
            <a:r>
              <a:rPr lang="ko-KR" altLang="en-US" sz="3000" dirty="0"/>
              <a:t>작성 </a:t>
            </a:r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" y="901337"/>
            <a:ext cx="11976463" cy="5837964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로그아웃</a:t>
            </a:r>
            <a:r>
              <a:rPr lang="en-US" altLang="ko-KR" sz="2100" dirty="0"/>
              <a:t>, </a:t>
            </a:r>
            <a:r>
              <a:rPr lang="ko-KR" altLang="en-US" sz="2100" dirty="0"/>
              <a:t>마이페이지</a:t>
            </a:r>
            <a:r>
              <a:rPr lang="en-US" altLang="ko-KR" sz="2100" dirty="0"/>
              <a:t>, </a:t>
            </a:r>
            <a:r>
              <a:rPr lang="ko-KR" altLang="en-US" sz="2100" dirty="0"/>
              <a:t>장바구니 기능을 사용할 때 회원여부를 검사해야 하는데</a:t>
            </a:r>
            <a:r>
              <a:rPr lang="en-US" altLang="ko-KR" sz="2100" dirty="0"/>
              <a:t>, </a:t>
            </a:r>
            <a:r>
              <a:rPr lang="ko-KR" altLang="en-US" sz="2100" dirty="0"/>
              <a:t>이를 </a:t>
            </a:r>
            <a:r>
              <a:rPr lang="ko-KR" altLang="en-US" sz="2100" dirty="0" err="1"/>
              <a:t>인터셉터를</a:t>
            </a:r>
            <a:r>
              <a:rPr lang="ko-KR" altLang="en-US" sz="2100" dirty="0"/>
              <a:t> 사용하여 구현할 수 있다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C10913-B71C-40CB-A34A-C081162E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9" y="1585119"/>
            <a:ext cx="11506201" cy="42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02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44825"/>
            <a:ext cx="10515600" cy="56233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 전용 페이지 처리를 위한 </a:t>
            </a:r>
            <a:r>
              <a:rPr lang="en-US" altLang="ko-KR" sz="3000" dirty="0"/>
              <a:t>Interceptor </a:t>
            </a:r>
            <a:r>
              <a:rPr lang="ko-KR" altLang="en-US" sz="3000" dirty="0"/>
              <a:t>작성 </a:t>
            </a:r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888274"/>
            <a:ext cx="11963400" cy="5824901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 페이지에서 작성한 </a:t>
            </a:r>
            <a:r>
              <a:rPr lang="en-US" altLang="ko-KR" sz="2100" dirty="0"/>
              <a:t>interceptor</a:t>
            </a:r>
            <a:r>
              <a:rPr lang="ko-KR" altLang="en-US" sz="2100" dirty="0"/>
              <a:t>를 사용하기 위해 </a:t>
            </a:r>
            <a:r>
              <a:rPr lang="en-US" altLang="ko-KR" sz="2100" dirty="0"/>
              <a:t>servlet-context.xml</a:t>
            </a:r>
            <a:r>
              <a:rPr lang="ko-KR" altLang="en-US" sz="2100" dirty="0"/>
              <a:t>에 </a:t>
            </a:r>
            <a:r>
              <a:rPr lang="en-US" altLang="ko-KR" sz="2100" dirty="0"/>
              <a:t>interceptor</a:t>
            </a:r>
            <a:r>
              <a:rPr lang="ko-KR" altLang="en-US" sz="2100" dirty="0"/>
              <a:t> </a:t>
            </a:r>
            <a:r>
              <a:rPr lang="en-US" altLang="ko-KR" sz="2100" dirty="0"/>
              <a:t>bean</a:t>
            </a:r>
            <a:r>
              <a:rPr lang="ko-KR" altLang="en-US" sz="2100" dirty="0"/>
              <a:t>생성 후 이 </a:t>
            </a:r>
            <a:r>
              <a:rPr lang="en-US" altLang="ko-KR" sz="2100" dirty="0"/>
              <a:t>bean</a:t>
            </a:r>
            <a:r>
              <a:rPr lang="ko-KR" altLang="en-US" sz="2100" dirty="0"/>
              <a:t>을 등록한다</a:t>
            </a:r>
            <a:r>
              <a:rPr lang="en-US" altLang="ko-KR" sz="2100" dirty="0"/>
              <a:t>. </a:t>
            </a:r>
            <a:r>
              <a:rPr lang="ko-KR" altLang="en-US" sz="2100" dirty="0"/>
              <a:t>이후 </a:t>
            </a:r>
            <a:r>
              <a:rPr lang="en-US" altLang="ko-KR" sz="2100" dirty="0"/>
              <a:t>interceptor</a:t>
            </a:r>
            <a:r>
              <a:rPr lang="ko-KR" altLang="en-US" sz="2100" dirty="0"/>
              <a:t>에서 처리할 주소들을 추가한다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BBB6796-2EC8-4546-BD4A-8E615EF4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" y="1658106"/>
            <a:ext cx="11094235" cy="31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49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95308"/>
            <a:ext cx="10515600" cy="614589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Mypage</a:t>
            </a:r>
            <a:r>
              <a:rPr lang="en-US" altLang="ko-KR" sz="3000" dirty="0"/>
              <a:t> </a:t>
            </a:r>
            <a:r>
              <a:rPr lang="ko-KR" altLang="en-US" sz="3000" dirty="0"/>
              <a:t>보기 기능을 위한 </a:t>
            </a:r>
            <a:r>
              <a:rPr lang="en-US" altLang="ko-KR" sz="3000" dirty="0" err="1"/>
              <a:t>MemberController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1018902"/>
            <a:ext cx="11924211" cy="5747657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MemberController</a:t>
            </a:r>
            <a:r>
              <a:rPr lang="ko-KR" altLang="en-US" sz="2100" dirty="0"/>
              <a:t>에 </a:t>
            </a:r>
            <a:r>
              <a:rPr lang="en-US" altLang="ko-KR" sz="2100" dirty="0" err="1"/>
              <a:t>myPage</a:t>
            </a:r>
            <a:r>
              <a:rPr lang="en-US" altLang="ko-KR" sz="2100" dirty="0"/>
              <a:t>() </a:t>
            </a:r>
            <a:r>
              <a:rPr lang="ko-KR" altLang="en-US" sz="2100" dirty="0"/>
              <a:t>함수를 작성한다</a:t>
            </a:r>
            <a:r>
              <a:rPr lang="en-US" altLang="ko-KR" sz="2100" dirty="0"/>
              <a:t>. </a:t>
            </a:r>
            <a:r>
              <a:rPr lang="ko-KR" altLang="en-US" sz="2100" dirty="0"/>
              <a:t>이 함수는 세션에서 </a:t>
            </a:r>
            <a:r>
              <a:rPr lang="en-US" altLang="ko-KR" sz="2100" dirty="0"/>
              <a:t>“login”</a:t>
            </a:r>
            <a:r>
              <a:rPr lang="ko-KR" altLang="en-US" sz="2100" dirty="0"/>
              <a:t>을 </a:t>
            </a:r>
            <a:r>
              <a:rPr lang="ko-KR" altLang="en-US" sz="2100" dirty="0" err="1"/>
              <a:t>꺼내와</a:t>
            </a:r>
            <a:r>
              <a:rPr lang="ko-KR" altLang="en-US" sz="2100" dirty="0"/>
              <a:t> </a:t>
            </a:r>
            <a:r>
              <a:rPr lang="en-US" altLang="ko-KR" sz="2100" dirty="0"/>
              <a:t>service, </a:t>
            </a:r>
            <a:r>
              <a:rPr lang="en-US" altLang="ko-KR" sz="2100" dirty="0" err="1"/>
              <a:t>dao</a:t>
            </a:r>
            <a:r>
              <a:rPr lang="en-US" altLang="ko-KR" sz="2100" dirty="0"/>
              <a:t>, mapper</a:t>
            </a:r>
            <a:r>
              <a:rPr lang="ko-KR" altLang="en-US" sz="2100" dirty="0"/>
              <a:t>를 사용하여 </a:t>
            </a:r>
            <a:r>
              <a:rPr lang="en-US" altLang="ko-KR" sz="2100" dirty="0"/>
              <a:t>login</a:t>
            </a:r>
            <a:r>
              <a:rPr lang="ko-KR" altLang="en-US" sz="2100" dirty="0"/>
              <a:t>된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를 </a:t>
            </a:r>
            <a:r>
              <a:rPr lang="en-US" altLang="ko-KR" sz="2100" dirty="0"/>
              <a:t>select</a:t>
            </a:r>
            <a:r>
              <a:rPr lang="ko-KR" altLang="en-US" sz="2100" dirty="0"/>
              <a:t>한다</a:t>
            </a:r>
            <a:r>
              <a:rPr lang="en-US" altLang="ko-KR" sz="2100" dirty="0"/>
              <a:t>.</a:t>
            </a:r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/>
              <a:t>Service </a:t>
            </a:r>
            <a:r>
              <a:rPr lang="ko-KR" altLang="en-US" sz="2100" dirty="0"/>
              <a:t>작성</a:t>
            </a:r>
            <a:endParaRPr lang="en-US" altLang="ko-KR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429D3D7-EB52-4F8C-A776-DA6B7EEE1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4" y="1745786"/>
            <a:ext cx="10109718" cy="234288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083BDA6-E9C3-41EE-8D53-5065CC295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4" y="4681887"/>
            <a:ext cx="5398319" cy="93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19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90314"/>
            <a:ext cx="11232776" cy="616510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Mypage</a:t>
            </a:r>
            <a:r>
              <a:rPr lang="en-US" altLang="ko-KR" sz="3000" dirty="0"/>
              <a:t> </a:t>
            </a:r>
            <a:r>
              <a:rPr lang="ko-KR" altLang="en-US" sz="3000" dirty="0"/>
              <a:t>보기 기능을 위한 </a:t>
            </a:r>
            <a:r>
              <a:rPr lang="en-US" altLang="ko-KR" sz="3000" dirty="0" err="1"/>
              <a:t>MemberController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4" y="1062318"/>
            <a:ext cx="11232776" cy="5114645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dao</a:t>
            </a:r>
            <a:r>
              <a:rPr lang="en-US" altLang="ko-KR" sz="2100" dirty="0"/>
              <a:t>, mapper </a:t>
            </a:r>
            <a:r>
              <a:rPr lang="ko-KR" altLang="en-US" sz="2100" dirty="0"/>
              <a:t>작성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310EE4A-2685-461B-98CB-68416ADA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1" y="1568479"/>
            <a:ext cx="6992326" cy="92405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F87FF80-1CC1-4080-8EF2-5AF13B881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1" y="2748027"/>
            <a:ext cx="10515182" cy="13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75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" y="145209"/>
            <a:ext cx="11531600" cy="58961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 된 회원정보</a:t>
            </a:r>
            <a:r>
              <a:rPr lang="en-US" altLang="ko-KR" sz="3000" dirty="0"/>
              <a:t> </a:t>
            </a:r>
            <a:r>
              <a:rPr lang="ko-KR" altLang="en-US" sz="3000" dirty="0"/>
              <a:t>화면을 출력하는 </a:t>
            </a:r>
            <a:r>
              <a:rPr lang="en-US" altLang="ko-KR" sz="3000" dirty="0"/>
              <a:t>member/</a:t>
            </a:r>
            <a:r>
              <a:rPr lang="en-US" altLang="ko-KR" sz="3000" dirty="0" err="1"/>
              <a:t>mypage.jsp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3" y="847165"/>
            <a:ext cx="11959665" cy="5865626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login</a:t>
            </a:r>
            <a:r>
              <a:rPr lang="ko-KR" altLang="en-US" sz="2100" dirty="0"/>
              <a:t>이라는 키로 매핑 및 저장된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의 정보를 꺼내 회원정보 화면을 출력하도록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60A8DC6-1E76-4FEF-B103-A42A3410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6" y="1344705"/>
            <a:ext cx="7970413" cy="53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1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" y="131762"/>
            <a:ext cx="11531600" cy="549275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Mypage</a:t>
            </a:r>
            <a:r>
              <a:rPr lang="en-US" altLang="ko-KR" sz="3000" dirty="0"/>
              <a:t> </a:t>
            </a:r>
            <a:r>
              <a:rPr lang="ko-KR" altLang="en-US" sz="3000" dirty="0"/>
              <a:t>전체</a:t>
            </a:r>
            <a:r>
              <a:rPr lang="en-US" altLang="ko-KR" sz="3000" dirty="0"/>
              <a:t> </a:t>
            </a:r>
            <a:r>
              <a:rPr lang="ko-KR" altLang="en-US" sz="3000" dirty="0"/>
              <a:t>화면을 출력하는 </a:t>
            </a:r>
            <a:r>
              <a:rPr lang="en-US" altLang="ko-KR" sz="3000" dirty="0" err="1"/>
              <a:t>myPage.jsp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7" y="887506"/>
            <a:ext cx="11946218" cy="5838732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Top, menu, member/</a:t>
            </a:r>
            <a:r>
              <a:rPr lang="en-US" altLang="ko-KR" sz="2100" dirty="0" err="1"/>
              <a:t>mypage.jsp</a:t>
            </a:r>
            <a:r>
              <a:rPr lang="ko-KR" altLang="en-US" sz="2100" dirty="0"/>
              <a:t>를 포함하는 </a:t>
            </a:r>
            <a:r>
              <a:rPr lang="en-US" altLang="ko-KR" sz="2100" dirty="0" err="1"/>
              <a:t>Mypage</a:t>
            </a:r>
            <a:r>
              <a:rPr lang="en-US" altLang="ko-KR" sz="2100" dirty="0"/>
              <a:t> </a:t>
            </a:r>
            <a:r>
              <a:rPr lang="ko-KR" altLang="en-US" sz="2100" dirty="0"/>
              <a:t>전체화면인 </a:t>
            </a:r>
            <a:r>
              <a:rPr lang="en-US" altLang="ko-KR" sz="2100" dirty="0" err="1"/>
              <a:t>myPage.jsp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0FA7694-94A4-49EE-A1FC-83905F5A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7" y="1302683"/>
            <a:ext cx="8381496" cy="41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3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B4B4-FE0A-4518-9E3B-583340E9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241299"/>
            <a:ext cx="11195050" cy="879475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pom.xml </a:t>
            </a:r>
            <a:r>
              <a:rPr lang="ko-KR" altLang="en-US" sz="3000" dirty="0"/>
              <a:t>환경설정 </a:t>
            </a:r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DD7A2-3350-4C1A-B797-EC671B67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1282700"/>
            <a:ext cx="11874500" cy="5473701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Mybatis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jdbc</a:t>
            </a:r>
            <a:r>
              <a:rPr lang="en-US" altLang="ko-KR" sz="2100" dirty="0"/>
              <a:t>, oracle</a:t>
            </a:r>
            <a:r>
              <a:rPr lang="ko-KR" altLang="en-US" sz="2100" dirty="0"/>
              <a:t>에 필요한 </a:t>
            </a:r>
            <a:r>
              <a:rPr lang="ko-KR" altLang="en-US" sz="2100" dirty="0" err="1"/>
              <a:t>디펜던시들을</a:t>
            </a:r>
            <a:r>
              <a:rPr lang="ko-KR" altLang="en-US" sz="2100" dirty="0"/>
              <a:t> 추가한다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E7EE6E-91E6-4A37-8EF9-9143D18EC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765254"/>
            <a:ext cx="6531310" cy="49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7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5. </a:t>
            </a:r>
            <a:r>
              <a:rPr lang="ko-KR" altLang="en-US" sz="3800" dirty="0"/>
              <a:t>아이디 체크 기능</a:t>
            </a:r>
          </a:p>
        </p:txBody>
      </p:sp>
    </p:spTree>
    <p:extLst>
      <p:ext uri="{BB962C8B-B14F-4D97-AF65-F5344CB8AC3E}">
        <p14:creationId xmlns:p14="http://schemas.microsoft.com/office/powerpoint/2010/main" val="2500046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2" y="163420"/>
            <a:ext cx="11531600" cy="64340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추후 </a:t>
            </a:r>
            <a:r>
              <a:rPr lang="en-US" altLang="ko-KR" sz="3000" dirty="0"/>
              <a:t>JSON </a:t>
            </a:r>
            <a:r>
              <a:rPr lang="ko-KR" altLang="en-US" sz="3000" dirty="0"/>
              <a:t>데이터를 비동기처리하기 위한 </a:t>
            </a:r>
            <a:r>
              <a:rPr lang="ko-KR" altLang="en-US" sz="3000" dirty="0" err="1"/>
              <a:t>디펜던시</a:t>
            </a:r>
            <a:r>
              <a:rPr lang="ko-KR" altLang="en-US" sz="3000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1" y="927846"/>
            <a:ext cx="11946217" cy="5766733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추후에 </a:t>
            </a:r>
            <a:r>
              <a:rPr lang="en-US" altLang="ko-KR" sz="2100" dirty="0"/>
              <a:t>json/ajax</a:t>
            </a:r>
            <a:r>
              <a:rPr lang="ko-KR" altLang="en-US" sz="2100" dirty="0"/>
              <a:t>를 사용하기 위해 </a:t>
            </a:r>
            <a:r>
              <a:rPr lang="en-US" altLang="ko-KR" sz="2100" dirty="0"/>
              <a:t>pom.xml</a:t>
            </a:r>
            <a:r>
              <a:rPr lang="ko-KR" altLang="en-US" sz="2100" dirty="0"/>
              <a:t>에 </a:t>
            </a:r>
            <a:r>
              <a:rPr lang="ko-KR" altLang="en-US" sz="2100" dirty="0" err="1"/>
              <a:t>디펜던시를</a:t>
            </a:r>
            <a:r>
              <a:rPr lang="ko-KR" altLang="en-US" sz="2100" dirty="0"/>
              <a:t> 추가한다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E6436E-EEBD-43C7-9508-DC245B808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7" y="1344774"/>
            <a:ext cx="10984977" cy="34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7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47" y="91421"/>
            <a:ext cx="11531600" cy="589616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userid</a:t>
            </a:r>
            <a:r>
              <a:rPr lang="en-US" altLang="ko-KR" sz="3000" dirty="0"/>
              <a:t> </a:t>
            </a:r>
            <a:r>
              <a:rPr lang="ko-KR" altLang="en-US" sz="3000" dirty="0"/>
              <a:t>존재유무 검사를 위해 </a:t>
            </a:r>
            <a:r>
              <a:rPr lang="en-US" altLang="ko-KR" sz="3000" dirty="0"/>
              <a:t>member/</a:t>
            </a:r>
            <a:r>
              <a:rPr lang="en-US" altLang="ko-KR" sz="3000" dirty="0" err="1"/>
              <a:t>memberForm.jsp</a:t>
            </a:r>
            <a:r>
              <a:rPr lang="ko-KR" altLang="en-US" sz="3000" dirty="0"/>
              <a:t>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7" y="900953"/>
            <a:ext cx="11933518" cy="5865626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기존에 </a:t>
            </a:r>
            <a:r>
              <a:rPr lang="en-US" altLang="ko-KR" sz="2100" dirty="0" err="1"/>
              <a:t>userid</a:t>
            </a:r>
            <a:r>
              <a:rPr lang="ko-KR" altLang="en-US" sz="2100" dirty="0"/>
              <a:t>가 </a:t>
            </a:r>
            <a:r>
              <a:rPr lang="en-US" altLang="ko-KR" sz="2100" dirty="0"/>
              <a:t>DB</a:t>
            </a:r>
            <a:r>
              <a:rPr lang="ko-KR" altLang="en-US" sz="2100" dirty="0"/>
              <a:t>에 존재하는지 유무를 검사하기 위해 폼을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D47EED0-7184-44B9-AFDB-9135EA7A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7" y="1298011"/>
            <a:ext cx="10524191" cy="53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40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6" y="172103"/>
            <a:ext cx="11531600" cy="508934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userid</a:t>
            </a:r>
            <a:r>
              <a:rPr lang="en-US" altLang="ko-KR" sz="3000" dirty="0"/>
              <a:t> </a:t>
            </a:r>
            <a:r>
              <a:rPr lang="ko-KR" altLang="en-US" sz="3000" dirty="0"/>
              <a:t>존재유무 검사를 위해 </a:t>
            </a:r>
            <a:r>
              <a:rPr lang="en-US" altLang="ko-KR" sz="3000" dirty="0" err="1"/>
              <a:t>MemberController</a:t>
            </a:r>
            <a:r>
              <a:rPr lang="ko-KR" altLang="en-US" sz="3000" dirty="0"/>
              <a:t>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36" y="914400"/>
            <a:ext cx="11878982" cy="5771497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userid</a:t>
            </a:r>
            <a:r>
              <a:rPr lang="ko-KR" altLang="en-US" sz="2100" dirty="0"/>
              <a:t>가 </a:t>
            </a:r>
            <a:r>
              <a:rPr lang="en-US" altLang="ko-KR" sz="2100" dirty="0"/>
              <a:t>DB</a:t>
            </a:r>
            <a:r>
              <a:rPr lang="ko-KR" altLang="en-US" sz="2100" dirty="0"/>
              <a:t>에 존재하는지 여부를 검사하기 위해 컨트롤러를 수정한다</a:t>
            </a:r>
            <a:r>
              <a:rPr lang="en-US" altLang="ko-KR" sz="2100" dirty="0"/>
              <a:t>.</a:t>
            </a:r>
            <a:r>
              <a:rPr lang="ko-KR" altLang="en-US" sz="2100" dirty="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5B0AA25-D098-4AF1-82AF-4D2F0D815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" y="1364117"/>
            <a:ext cx="11429983" cy="30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6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6. </a:t>
            </a:r>
            <a:r>
              <a:rPr lang="ko-KR" altLang="en-US" sz="3800" dirty="0"/>
              <a:t>회원정보 수정과 목록보기 기능</a:t>
            </a:r>
          </a:p>
        </p:txBody>
      </p:sp>
    </p:spTree>
    <p:extLst>
      <p:ext uri="{BB962C8B-B14F-4D97-AF65-F5344CB8AC3E}">
        <p14:creationId xmlns:p14="http://schemas.microsoft.com/office/powerpoint/2010/main" val="962332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1" y="163421"/>
            <a:ext cx="9176124" cy="69719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회원정보 수정을 위해 </a:t>
            </a:r>
            <a:r>
              <a:rPr lang="en-US" altLang="ko-KR" sz="3000" dirty="0"/>
              <a:t>member/</a:t>
            </a:r>
            <a:r>
              <a:rPr lang="en-US" altLang="ko-KR" sz="3000" dirty="0" err="1"/>
              <a:t>mypage.jsp</a:t>
            </a:r>
            <a:r>
              <a:rPr lang="ko-KR" altLang="en-US" sz="3000" dirty="0"/>
              <a:t>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1" y="995082"/>
            <a:ext cx="11932771" cy="569949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데이터가 전부 넘어가지 않았을 때 폼을 컨트롤러에 제출하지 않기 위해 </a:t>
            </a:r>
            <a:r>
              <a:rPr lang="en-US" altLang="ko-KR" sz="2100" dirty="0"/>
              <a:t>email1, 2 </a:t>
            </a:r>
            <a:r>
              <a:rPr lang="ko-KR" altLang="en-US" sz="2100" dirty="0"/>
              <a:t>주소 중 하나라도 </a:t>
            </a:r>
            <a:r>
              <a:rPr lang="ko-KR" altLang="en-US" sz="2100" dirty="0" err="1"/>
              <a:t>누락시</a:t>
            </a:r>
            <a:r>
              <a:rPr lang="ko-KR" altLang="en-US" sz="2100" dirty="0"/>
              <a:t> 이벤트를 중지하게끔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218BB76-2285-4E7A-9DEA-0C6407F3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8" y="1742839"/>
            <a:ext cx="6042118" cy="39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77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6" y="163420"/>
            <a:ext cx="11531600" cy="616510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회원정보 수정을 위해 </a:t>
            </a:r>
            <a:r>
              <a:rPr lang="en-US" altLang="ko-KR" sz="3000" dirty="0" err="1"/>
              <a:t>MemberController</a:t>
            </a:r>
            <a:r>
              <a:rPr lang="ko-KR" altLang="en-US" sz="3000" dirty="0"/>
              <a:t>를 수정 </a:t>
            </a:r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35" y="927846"/>
            <a:ext cx="11865535" cy="5766733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form</a:t>
            </a:r>
            <a:r>
              <a:rPr lang="ko-KR" altLang="en-US" sz="2100" dirty="0"/>
              <a:t>에서 받은 데이터를 </a:t>
            </a:r>
            <a:r>
              <a:rPr lang="en-US" altLang="ko-KR" sz="2100" dirty="0" err="1"/>
              <a:t>MemberDTO</a:t>
            </a:r>
            <a:r>
              <a:rPr lang="ko-KR" altLang="en-US" sz="2100" dirty="0"/>
              <a:t>에 담아온다</a:t>
            </a:r>
            <a:r>
              <a:rPr lang="en-US" altLang="ko-KR" sz="2100" dirty="0"/>
              <a:t>. </a:t>
            </a:r>
            <a:r>
              <a:rPr lang="ko-KR" altLang="en-US" sz="2100" dirty="0"/>
              <a:t>해당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를 이용해 </a:t>
            </a:r>
            <a:r>
              <a:rPr lang="en-US" altLang="ko-KR" sz="2100" dirty="0"/>
              <a:t>service , </a:t>
            </a:r>
            <a:r>
              <a:rPr lang="en-US" altLang="ko-KR" sz="2100" dirty="0" err="1"/>
              <a:t>dao</a:t>
            </a:r>
            <a:r>
              <a:rPr lang="en-US" altLang="ko-KR" sz="2100" dirty="0"/>
              <a:t>, mapper </a:t>
            </a:r>
            <a:r>
              <a:rPr lang="ko-KR" altLang="en-US" sz="2100" dirty="0"/>
              <a:t>순으로 </a:t>
            </a:r>
            <a:r>
              <a:rPr lang="en-US" altLang="ko-KR" sz="2100" dirty="0"/>
              <a:t>update</a:t>
            </a:r>
            <a:r>
              <a:rPr lang="ko-KR" altLang="en-US" sz="2100" dirty="0"/>
              <a:t>하여 회원정보를 수정한다</a:t>
            </a:r>
            <a:r>
              <a:rPr lang="en-US" altLang="ko-KR" sz="2100" dirty="0"/>
              <a:t>.</a:t>
            </a:r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/>
              <a:t>Service </a:t>
            </a:r>
            <a:r>
              <a:rPr lang="ko-KR" altLang="en-US" sz="2100" dirty="0"/>
              <a:t>코드 작성</a:t>
            </a:r>
            <a:endParaRPr lang="en-US" altLang="ko-KR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617DC37-D613-4B80-8DAA-A8E5FB80D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3" y="1573109"/>
            <a:ext cx="10883903" cy="1855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E39E53-DB9C-4F5E-8526-A7D9C737F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3" y="4242525"/>
            <a:ext cx="5745136" cy="10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71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" y="136525"/>
            <a:ext cx="11531600" cy="67029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회원정보 수정을 위해 </a:t>
            </a:r>
            <a:r>
              <a:rPr lang="en-US" altLang="ko-KR" sz="3000" dirty="0" err="1"/>
              <a:t>MemberController</a:t>
            </a:r>
            <a:r>
              <a:rPr lang="ko-KR" altLang="en-US" sz="3000" dirty="0"/>
              <a:t>를 수정 </a:t>
            </a:r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4" y="954741"/>
            <a:ext cx="11946218" cy="5766734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dao</a:t>
            </a:r>
            <a:r>
              <a:rPr lang="en-US" altLang="ko-KR" sz="2100" dirty="0"/>
              <a:t>, mapper </a:t>
            </a:r>
            <a:r>
              <a:rPr lang="ko-KR" altLang="en-US" sz="2100" dirty="0"/>
              <a:t>코드 작성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AD63164-15E6-4D50-90BD-8835F20AA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2" y="1417774"/>
            <a:ext cx="7392410" cy="78754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973447E-50F2-4E04-BE24-1A9C7F921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1" y="2353235"/>
            <a:ext cx="7717969" cy="3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9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8" y="158656"/>
            <a:ext cx="11531600" cy="52238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목록보기에 사용할 리소스들을 위해 </a:t>
            </a:r>
            <a:r>
              <a:rPr lang="en-US" altLang="ko-KR" sz="3000" dirty="0"/>
              <a:t>servlet-context.xml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88" y="874058"/>
            <a:ext cx="11892430" cy="5983941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WEB-INF </a:t>
            </a:r>
            <a:r>
              <a:rPr lang="ko-KR" altLang="en-US" sz="2100" dirty="0"/>
              <a:t>폴더의 하위 폴더들은 반드시 </a:t>
            </a:r>
            <a:r>
              <a:rPr lang="en-US" altLang="ko-KR" sz="2100" dirty="0"/>
              <a:t>setvlet-context.xml</a:t>
            </a:r>
            <a:r>
              <a:rPr lang="ko-KR" altLang="en-US" sz="2100" dirty="0"/>
              <a:t>에 리소스 등록 후 사용해야한다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5E7F6-73A1-4F55-AE54-0F7E97EDC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3" y="1264510"/>
            <a:ext cx="11587004" cy="12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7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6" y="149972"/>
            <a:ext cx="11531600" cy="80476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목록보기 화면을 출력하기 위해 </a:t>
            </a:r>
            <a:r>
              <a:rPr lang="en-US" altLang="ko-KR" sz="3000" dirty="0" err="1"/>
              <a:t>main.jsp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36" y="1048870"/>
            <a:ext cx="11838640" cy="565915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상품목록인 </a:t>
            </a:r>
            <a:r>
              <a:rPr lang="en-US" altLang="ko-KR" sz="2100" dirty="0"/>
              <a:t>goods/</a:t>
            </a:r>
            <a:r>
              <a:rPr lang="en-US" altLang="ko-KR" sz="2100" dirty="0" err="1"/>
              <a:t>goodsList.jsp</a:t>
            </a:r>
            <a:r>
              <a:rPr lang="ko-KR" altLang="en-US" sz="2100" dirty="0"/>
              <a:t> 를 </a:t>
            </a:r>
            <a:r>
              <a:rPr lang="en-US" altLang="ko-KR" sz="2100" dirty="0"/>
              <a:t>include </a:t>
            </a:r>
            <a:r>
              <a:rPr lang="ko-KR" altLang="en-US" sz="2100" dirty="0"/>
              <a:t>하도록 </a:t>
            </a:r>
            <a:r>
              <a:rPr lang="en-US" altLang="ko-KR" sz="2100" dirty="0" err="1"/>
              <a:t>main.jsp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EBCE160-5965-49BF-A3A2-1CD9D20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1441367"/>
            <a:ext cx="11413697" cy="16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4A69-BE9E-4DD9-AC52-600FAE10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" y="161925"/>
            <a:ext cx="11950700" cy="8286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메뉴부분을 담당하는 </a:t>
            </a:r>
            <a:r>
              <a:rPr lang="en-US" altLang="ko-KR" sz="3000" dirty="0" err="1"/>
              <a:t>menu.jsp</a:t>
            </a:r>
            <a:r>
              <a:rPr lang="ko-KR" altLang="en-US" sz="3000" dirty="0"/>
              <a:t>와 상위부분을 담당하는 </a:t>
            </a:r>
            <a:r>
              <a:rPr lang="en-US" altLang="ko-KR" sz="3000" dirty="0" err="1"/>
              <a:t>top.jsp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86E0-9C60-4E50-8730-20CF4E22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" y="990599"/>
            <a:ext cx="11950700" cy="5705475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Web-inf/views</a:t>
            </a:r>
            <a:r>
              <a:rPr lang="ko-KR" altLang="en-US" sz="2100" dirty="0"/>
              <a:t>폴더 안의 </a:t>
            </a:r>
            <a:r>
              <a:rPr lang="en-US" altLang="ko-KR" sz="2100" dirty="0"/>
              <a:t>common</a:t>
            </a:r>
            <a:r>
              <a:rPr lang="ko-KR" altLang="en-US" sz="2100" dirty="0"/>
              <a:t>폴더에 </a:t>
            </a:r>
            <a:r>
              <a:rPr lang="en-US" altLang="ko-KR" sz="2100" dirty="0" err="1"/>
              <a:t>menu.jsp</a:t>
            </a:r>
            <a:r>
              <a:rPr lang="ko-KR" altLang="en-US" sz="2100" dirty="0"/>
              <a:t>와 </a:t>
            </a:r>
            <a:r>
              <a:rPr lang="en-US" altLang="ko-KR" sz="2100" dirty="0" err="1"/>
              <a:t>top.jsp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431E85-9887-4B93-8462-6A05CE643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7" y="3485479"/>
            <a:ext cx="6799797" cy="321059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851023B-B40B-4E31-AB4C-3D2CB5985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8" y="1409417"/>
            <a:ext cx="770680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06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" y="131762"/>
            <a:ext cx="11531600" cy="5492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목록보기 화면을 출력하기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goodsList.jsp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3" y="860612"/>
            <a:ext cx="11905877" cy="5865626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상품 목록을 화면에 출력해주는 </a:t>
            </a:r>
            <a:r>
              <a:rPr lang="en-US" altLang="ko-KR" sz="2100" dirty="0"/>
              <a:t>goods/</a:t>
            </a:r>
            <a:r>
              <a:rPr lang="en-US" altLang="ko-KR" sz="2100" dirty="0" err="1"/>
              <a:t>goodsList.jsp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 </a:t>
            </a:r>
            <a:r>
              <a:rPr lang="ko-KR" altLang="en-US" sz="2100" dirty="0"/>
              <a:t>데이터가 출력될 부분은</a:t>
            </a:r>
            <a:r>
              <a:rPr lang="en-US" altLang="ko-KR" sz="2100" dirty="0"/>
              <a:t>controller</a:t>
            </a:r>
            <a:r>
              <a:rPr lang="ko-KR" altLang="en-US" sz="2100" dirty="0"/>
              <a:t>를 작성하고 데이터를 받아온 후에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19CEAF-179F-47E8-B146-BF6C87513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4" y="1564891"/>
            <a:ext cx="8683348" cy="507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1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8" y="136526"/>
            <a:ext cx="11531600" cy="64340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목록보기 화면을 출력하기 위해 </a:t>
            </a:r>
            <a:r>
              <a:rPr lang="en-US" altLang="ko-KR" sz="3000" dirty="0"/>
              <a:t>common/</a:t>
            </a:r>
            <a:r>
              <a:rPr lang="en-US" altLang="ko-KR" sz="3000" dirty="0" err="1"/>
              <a:t>menu.jsp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87" y="914400"/>
            <a:ext cx="11878983" cy="5807074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상품의 카테고리에 따른 상품 목록을 보여주기 위해 </a:t>
            </a:r>
            <a:r>
              <a:rPr lang="en-US" altLang="ko-KR" sz="2100" dirty="0" err="1"/>
              <a:t>menu.jsp</a:t>
            </a:r>
            <a:r>
              <a:rPr lang="ko-KR" altLang="en-US" sz="2100" dirty="0"/>
              <a:t>의 링크를 수정한다</a:t>
            </a:r>
            <a:r>
              <a:rPr lang="en-US" altLang="ko-KR" sz="2100" dirty="0"/>
              <a:t>.</a:t>
            </a:r>
          </a:p>
          <a:p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C301674-23FD-4C4A-9963-F08C53E9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8" y="1409417"/>
            <a:ext cx="8916249" cy="23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6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1" y="158656"/>
            <a:ext cx="11531600" cy="52238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목록보기 화면을 출력하기 위해 </a:t>
            </a:r>
            <a:r>
              <a:rPr lang="en-US" altLang="ko-KR" sz="3000" dirty="0" err="1"/>
              <a:t>LoginController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1" y="874058"/>
            <a:ext cx="11905877" cy="582528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세션에 </a:t>
            </a:r>
            <a:r>
              <a:rPr lang="en-US" altLang="ko-KR" sz="2100" dirty="0"/>
              <a:t>“login”</a:t>
            </a:r>
            <a:r>
              <a:rPr lang="ko-KR" altLang="en-US" sz="2100" dirty="0"/>
              <a:t>이라는 키로 저장된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의 존재 유무로 로그인 여부를 판단한 후</a:t>
            </a:r>
            <a:r>
              <a:rPr lang="en-US" altLang="ko-KR" sz="2100" dirty="0"/>
              <a:t>, </a:t>
            </a:r>
            <a:r>
              <a:rPr lang="ko-KR" altLang="en-US" sz="2100" dirty="0"/>
              <a:t>로그인 </a:t>
            </a:r>
            <a:r>
              <a:rPr lang="ko-KR" altLang="en-US" sz="2100" dirty="0" err="1"/>
              <a:t>완료시</a:t>
            </a:r>
            <a:r>
              <a:rPr lang="ko-KR" altLang="en-US" sz="2100" dirty="0"/>
              <a:t> 상품의 카테고리를 </a:t>
            </a:r>
            <a:r>
              <a:rPr lang="en-US" altLang="ko-KR" sz="2100" dirty="0"/>
              <a:t>“top”</a:t>
            </a:r>
            <a:r>
              <a:rPr lang="ko-KR" altLang="en-US" sz="2100" dirty="0"/>
              <a:t>으로 설정하게끔 컨트롤러를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3F61FD9-1C0B-4B07-B047-328606440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2" y="1614848"/>
            <a:ext cx="11501095" cy="30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07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9062"/>
            <a:ext cx="11531600" cy="5619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목록보기 화면을 출력하기 위해 </a:t>
            </a:r>
            <a:r>
              <a:rPr lang="en-US" altLang="ko-KR" sz="3000" dirty="0" err="1"/>
              <a:t>GoodsController</a:t>
            </a:r>
            <a:r>
              <a:rPr lang="ko-KR" altLang="en-US" sz="3000" dirty="0"/>
              <a:t>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774700"/>
            <a:ext cx="11963400" cy="5964238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GoodsDTO</a:t>
            </a:r>
            <a:r>
              <a:rPr lang="ko-KR" altLang="en-US" sz="2100" dirty="0"/>
              <a:t>를 담은 </a:t>
            </a:r>
            <a:r>
              <a:rPr lang="en-US" altLang="ko-KR" sz="2100" dirty="0"/>
              <a:t>list</a:t>
            </a:r>
            <a:r>
              <a:rPr lang="ko-KR" altLang="en-US" sz="2100" dirty="0"/>
              <a:t>를 </a:t>
            </a:r>
            <a:r>
              <a:rPr lang="en-US" altLang="ko-KR" sz="2100" dirty="0"/>
              <a:t>service-&gt;</a:t>
            </a:r>
            <a:r>
              <a:rPr lang="en-US" altLang="ko-KR" sz="2100" dirty="0" err="1"/>
              <a:t>dao</a:t>
            </a:r>
            <a:r>
              <a:rPr lang="en-US" altLang="ko-KR" sz="2100" dirty="0"/>
              <a:t>-&gt;mapper </a:t>
            </a:r>
            <a:r>
              <a:rPr lang="ko-KR" altLang="en-US" sz="2100" dirty="0"/>
              <a:t>순으로 </a:t>
            </a:r>
            <a:r>
              <a:rPr lang="en-US" altLang="ko-KR" sz="2100" dirty="0"/>
              <a:t>select</a:t>
            </a:r>
            <a:r>
              <a:rPr lang="ko-KR" altLang="en-US" sz="2100" dirty="0"/>
              <a:t>하여 가져오는 </a:t>
            </a:r>
            <a:r>
              <a:rPr lang="en-US" altLang="ko-KR" sz="2100" dirty="0" err="1"/>
              <a:t>goodscontroller</a:t>
            </a:r>
            <a:r>
              <a:rPr lang="ko-KR" altLang="en-US" sz="2100" dirty="0"/>
              <a:t>를</a:t>
            </a:r>
            <a:r>
              <a:rPr lang="en-US" altLang="ko-KR" sz="2100" dirty="0"/>
              <a:t> </a:t>
            </a:r>
            <a:r>
              <a:rPr lang="ko-KR" altLang="en-US" sz="2100" dirty="0"/>
              <a:t>작성한다</a:t>
            </a:r>
            <a:r>
              <a:rPr lang="en-US" altLang="ko-KR" sz="2100" dirty="0"/>
              <a:t>. </a:t>
            </a:r>
            <a:r>
              <a:rPr lang="ko-KR" altLang="en-US" sz="2100" dirty="0"/>
              <a:t>그리고 상품 카테고리인 </a:t>
            </a:r>
            <a:r>
              <a:rPr lang="en-US" altLang="ko-KR" sz="2100" dirty="0" err="1"/>
              <a:t>gCategory</a:t>
            </a:r>
            <a:r>
              <a:rPr lang="ko-KR" altLang="en-US" sz="2100" dirty="0"/>
              <a:t>가 존재하지 </a:t>
            </a:r>
            <a:r>
              <a:rPr lang="ko-KR" altLang="en-US" sz="2100" dirty="0" err="1"/>
              <a:t>않을때</a:t>
            </a:r>
            <a:r>
              <a:rPr lang="ko-KR" altLang="en-US" sz="2100" dirty="0"/>
              <a:t> </a:t>
            </a:r>
            <a:r>
              <a:rPr lang="en-US" altLang="ko-KR" sz="2100" dirty="0"/>
              <a:t>“top”</a:t>
            </a:r>
            <a:r>
              <a:rPr lang="ko-KR" altLang="en-US" sz="2100" dirty="0"/>
              <a:t>으로 설정하도록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950A1CB-8A61-40D6-9921-43C80A12E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5" y="1736015"/>
            <a:ext cx="11472690" cy="48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63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5" y="145209"/>
            <a:ext cx="11531600" cy="58961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목록보기 화면을 출력하기 위해 </a:t>
            </a:r>
            <a:r>
              <a:rPr lang="en-US" altLang="ko-KR" sz="3000" dirty="0" err="1"/>
              <a:t>GoodsService</a:t>
            </a:r>
            <a:r>
              <a:rPr lang="en-US" altLang="ko-KR" sz="3000" dirty="0"/>
              <a:t>, DAO</a:t>
            </a:r>
            <a:r>
              <a:rPr lang="ko-KR" altLang="en-US" sz="3000" dirty="0"/>
              <a:t>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95" y="941294"/>
            <a:ext cx="11919323" cy="577149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컨트롤러에서 사용할 서비스와 </a:t>
            </a:r>
            <a:r>
              <a:rPr lang="en-US" altLang="ko-KR" sz="2100" dirty="0" err="1"/>
              <a:t>dao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EBC332-547E-49BF-AE3B-D607820E7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8" y="1352690"/>
            <a:ext cx="5120168" cy="285398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9E3F245-02A1-44AE-9889-8F87C403E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8" y="4260429"/>
            <a:ext cx="7636382" cy="248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33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93662"/>
            <a:ext cx="11531600" cy="5873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목록보기 화면을 출력하기 위해 </a:t>
            </a:r>
            <a:r>
              <a:rPr lang="en-US" altLang="ko-KR" sz="3000" dirty="0" err="1"/>
              <a:t>GoodsMapper</a:t>
            </a:r>
            <a:r>
              <a:rPr lang="ko-KR" altLang="en-US" sz="3000" dirty="0"/>
              <a:t>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952500"/>
            <a:ext cx="11963400" cy="5811838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Select SQL</a:t>
            </a:r>
            <a:r>
              <a:rPr lang="ko-KR" altLang="en-US" sz="2100" dirty="0"/>
              <a:t>문을 수행하는 </a:t>
            </a:r>
            <a:r>
              <a:rPr lang="en-US" altLang="ko-KR" sz="2100" dirty="0"/>
              <a:t>mapper</a:t>
            </a:r>
            <a:r>
              <a:rPr lang="ko-KR" altLang="en-US" sz="2100" dirty="0"/>
              <a:t>를 작성한다</a:t>
            </a:r>
          </a:p>
        </p:txBody>
      </p:sp>
      <p:pic>
        <p:nvPicPr>
          <p:cNvPr id="7" name="그림 6" descr="텍스트, 스크린샷, 노트북, 은색이(가) 표시된 사진&#10;&#10;자동 생성된 설명">
            <a:extLst>
              <a:ext uri="{FF2B5EF4-FFF2-40B4-BE49-F238E27FC236}">
                <a16:creationId xmlns:a16="http://schemas.microsoft.com/office/drawing/2014/main" id="{021A26C0-921F-46E7-9CDF-093B9E74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2" y="1504681"/>
            <a:ext cx="839269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79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08" y="182246"/>
            <a:ext cx="11531600" cy="71909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목록보기 화면을 출력하기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goodsList.jsp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08" y="1005840"/>
            <a:ext cx="11844384" cy="5669914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“login”</a:t>
            </a:r>
            <a:r>
              <a:rPr lang="ko-KR" altLang="en-US" sz="2100" dirty="0"/>
              <a:t>이라는 키로 세션에 담긴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의 정보를 뽑아 목록보기 화면을 출력한다</a:t>
            </a:r>
            <a:r>
              <a:rPr lang="en-US" altLang="ko-KR" sz="2100" dirty="0"/>
              <a:t>. </a:t>
            </a:r>
            <a:r>
              <a:rPr lang="ko-KR" altLang="en-US" sz="2100" dirty="0"/>
              <a:t>이때 </a:t>
            </a:r>
            <a:r>
              <a:rPr lang="en-US" altLang="ko-KR" sz="2100" dirty="0" err="1"/>
              <a:t>jstl</a:t>
            </a:r>
            <a:r>
              <a:rPr lang="en-US" altLang="ko-KR" sz="2100" dirty="0"/>
              <a:t> </a:t>
            </a:r>
            <a:r>
              <a:rPr lang="ko-KR" altLang="en-US" sz="2100" dirty="0"/>
              <a:t>태그의 </a:t>
            </a:r>
            <a:r>
              <a:rPr lang="en-US" altLang="ko-KR" sz="2100" dirty="0"/>
              <a:t>foreach</a:t>
            </a:r>
            <a:r>
              <a:rPr lang="ko-KR" altLang="en-US" sz="2100" dirty="0"/>
              <a:t>문을 사용한다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CF21B9-9CAE-4F9B-89DA-771918110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2" y="1714500"/>
            <a:ext cx="6485738" cy="374577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CE5C4D4-6569-4AD9-A584-79A652DF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817" y="3730225"/>
            <a:ext cx="7075454" cy="28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7. </a:t>
            </a:r>
            <a:r>
              <a:rPr lang="ko-KR" altLang="en-US" sz="3800" dirty="0"/>
              <a:t>상품 상세보기와 장바구니 담기 기능</a:t>
            </a:r>
          </a:p>
        </p:txBody>
      </p:sp>
    </p:spTree>
    <p:extLst>
      <p:ext uri="{BB962C8B-B14F-4D97-AF65-F5344CB8AC3E}">
        <p14:creationId xmlns:p14="http://schemas.microsoft.com/office/powerpoint/2010/main" val="29519302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131762"/>
            <a:ext cx="11531600" cy="5492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상품 상세보기 화면을 출력하기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goodsList.jsp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" y="836023"/>
            <a:ext cx="11935460" cy="5890214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뒤에 작성할 상품상세보기 컨트롤러로 상품코드를 넘겨주기 위해 </a:t>
            </a:r>
            <a:r>
              <a:rPr lang="ko-KR" altLang="en-US" sz="2100" dirty="0" err="1"/>
              <a:t>굿즈리스트의</a:t>
            </a:r>
            <a:r>
              <a:rPr lang="ko-KR" altLang="en-US" sz="2100" dirty="0"/>
              <a:t> 링크를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DE9D84-5A8E-4A20-95F7-B16D5D820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3" y="1329926"/>
            <a:ext cx="9640645" cy="514422"/>
          </a:xfrm>
          <a:prstGeom prst="rect">
            <a:avLst/>
          </a:prstGeom>
        </p:spPr>
      </p:pic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9A5E277-E5A4-4D26-ABFB-00B370834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3" y="1999334"/>
            <a:ext cx="753532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69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7" y="129994"/>
            <a:ext cx="10515600" cy="83665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상품 상세보기 화면을 출력하기 위해 </a:t>
            </a:r>
            <a:r>
              <a:rPr lang="en-US" altLang="ko-KR" sz="3000" dirty="0" err="1"/>
              <a:t>GoodsController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7" y="966650"/>
            <a:ext cx="11948886" cy="576135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상품 코드인 </a:t>
            </a:r>
            <a:r>
              <a:rPr lang="en-US" altLang="ko-KR" sz="2100" dirty="0" err="1"/>
              <a:t>gCode</a:t>
            </a:r>
            <a:r>
              <a:rPr lang="ko-KR" altLang="en-US" sz="2100" dirty="0"/>
              <a:t>를 받아 상품 상세보기를 수행하는 </a:t>
            </a:r>
            <a:r>
              <a:rPr lang="en-US" altLang="ko-KR" sz="2100" dirty="0" err="1"/>
              <a:t>goodsretrieve</a:t>
            </a:r>
            <a:r>
              <a:rPr lang="en-US" altLang="ko-KR" sz="2100" dirty="0"/>
              <a:t> </a:t>
            </a:r>
            <a:r>
              <a:rPr lang="ko-KR" altLang="en-US" sz="2100" dirty="0"/>
              <a:t>함수를 작성한다</a:t>
            </a:r>
            <a:r>
              <a:rPr lang="en-US" altLang="ko-KR" sz="2100" dirty="0"/>
              <a:t>. Service-&gt;</a:t>
            </a:r>
            <a:r>
              <a:rPr lang="en-US" altLang="ko-KR" sz="2100" dirty="0" err="1"/>
              <a:t>dao</a:t>
            </a:r>
            <a:r>
              <a:rPr lang="en-US" altLang="ko-KR" sz="2100" dirty="0"/>
              <a:t>-&gt;mapper </a:t>
            </a:r>
            <a:r>
              <a:rPr lang="ko-KR" altLang="en-US" sz="2100" dirty="0"/>
              <a:t>순으로 </a:t>
            </a:r>
            <a:r>
              <a:rPr lang="en-US" altLang="ko-KR" sz="2100" dirty="0" err="1"/>
              <a:t>gCode</a:t>
            </a:r>
            <a:r>
              <a:rPr lang="ko-KR" altLang="en-US" sz="2100" dirty="0"/>
              <a:t>에 해당하는 상품 하나의 레코드를 </a:t>
            </a:r>
            <a:r>
              <a:rPr lang="en-US" altLang="ko-KR" sz="2100" dirty="0"/>
              <a:t>select</a:t>
            </a:r>
            <a:r>
              <a:rPr lang="ko-KR" altLang="en-US" sz="2100" dirty="0"/>
              <a:t>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B2470B-77C1-4005-956D-3E4C5C293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6" y="1835000"/>
            <a:ext cx="11749487" cy="1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2C37D-8919-41A0-800A-E4D2E958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36525"/>
            <a:ext cx="11239500" cy="815975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common</a:t>
            </a:r>
            <a:r>
              <a:rPr lang="ko-KR" altLang="en-US" sz="3000" dirty="0"/>
              <a:t>의 </a:t>
            </a:r>
            <a:r>
              <a:rPr lang="en-US" altLang="ko-KR" sz="3000" dirty="0"/>
              <a:t>menu</a:t>
            </a:r>
            <a:r>
              <a:rPr lang="ko-KR" altLang="en-US" sz="3000" dirty="0"/>
              <a:t>와 </a:t>
            </a:r>
            <a:r>
              <a:rPr lang="en-US" altLang="ko-KR" sz="3000" dirty="0"/>
              <a:t>top</a:t>
            </a:r>
            <a:r>
              <a:rPr lang="ko-KR" altLang="en-US" sz="3000" dirty="0"/>
              <a:t>을 포함하는 초기화면 </a:t>
            </a:r>
            <a:r>
              <a:rPr lang="en-US" altLang="ko-KR" sz="3000" dirty="0" err="1"/>
              <a:t>main.jsp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F0D8E-BCE6-4BAF-8D12-E43023BF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041400"/>
            <a:ext cx="11950700" cy="5680075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common/</a:t>
            </a:r>
            <a:r>
              <a:rPr lang="en-US" altLang="ko-KR" sz="2100" dirty="0" err="1"/>
              <a:t>menu.jsp</a:t>
            </a:r>
            <a:r>
              <a:rPr lang="ko-KR" altLang="en-US" sz="2100" dirty="0"/>
              <a:t>와 </a:t>
            </a:r>
            <a:r>
              <a:rPr lang="en-US" altLang="ko-KR" sz="2100" dirty="0"/>
              <a:t>common/</a:t>
            </a:r>
            <a:r>
              <a:rPr lang="en-US" altLang="ko-KR" sz="2100" dirty="0" err="1"/>
              <a:t>top.jsp</a:t>
            </a:r>
            <a:r>
              <a:rPr lang="ko-KR" altLang="en-US" sz="2100" dirty="0"/>
              <a:t>를 포함하는 초기화면 </a:t>
            </a:r>
            <a:r>
              <a:rPr lang="en-US" altLang="ko-KR" sz="2100" dirty="0" err="1"/>
              <a:t>main.jsp</a:t>
            </a:r>
            <a:r>
              <a:rPr lang="ko-KR" altLang="en-US" sz="2100" dirty="0"/>
              <a:t>를 작성한다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BC3BAB4-2641-497A-BB13-AB35FED4D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9" y="1528497"/>
            <a:ext cx="805927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7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94" y="116932"/>
            <a:ext cx="10916557" cy="90197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상품 상세보기 화면을 출력하기 위해 </a:t>
            </a:r>
            <a:r>
              <a:rPr lang="en-US" altLang="ko-KR" sz="3000" dirty="0" err="1"/>
              <a:t>GoodsService</a:t>
            </a:r>
            <a:r>
              <a:rPr lang="en-US" altLang="ko-KR" sz="3000" dirty="0"/>
              <a:t>, DAO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4" y="1018904"/>
            <a:ext cx="11975012" cy="5722164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컨트롤러에서 사용할</a:t>
            </a:r>
            <a:r>
              <a:rPr lang="en-US" altLang="ko-KR" sz="2100" dirty="0"/>
              <a:t> </a:t>
            </a:r>
            <a:r>
              <a:rPr lang="ko-KR" altLang="en-US" sz="2100" dirty="0"/>
              <a:t>서비스와 </a:t>
            </a:r>
            <a:r>
              <a:rPr lang="en-US" altLang="ko-KR" sz="2100" dirty="0" err="1"/>
              <a:t>dao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ED6BE2B-4ED2-431E-A24D-1B68A6ED0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" y="1447523"/>
            <a:ext cx="5439534" cy="87642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6C6DF3D-93A8-499F-A66B-7C6ACF4FE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" y="2480104"/>
            <a:ext cx="7468642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74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7" y="195309"/>
            <a:ext cx="10515600" cy="58846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상품 상세보기 화면을 출력하기 위해 </a:t>
            </a:r>
            <a:r>
              <a:rPr lang="en-US" altLang="ko-KR" sz="3000" dirty="0" err="1"/>
              <a:t>GoodsMapper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7" y="940526"/>
            <a:ext cx="11922397" cy="572216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상품 하나의 상세정보를 </a:t>
            </a:r>
            <a:r>
              <a:rPr lang="en-US" altLang="ko-KR" sz="2100" dirty="0"/>
              <a:t>select</a:t>
            </a:r>
            <a:r>
              <a:rPr lang="ko-KR" altLang="en-US" sz="2100" dirty="0"/>
              <a:t>하는 </a:t>
            </a:r>
            <a:r>
              <a:rPr lang="en-US" altLang="ko-KR" sz="2100" dirty="0"/>
              <a:t>SQL</a:t>
            </a:r>
            <a:r>
              <a:rPr lang="ko-KR" altLang="en-US" sz="2100" dirty="0"/>
              <a:t>문을 작성하도록 </a:t>
            </a:r>
            <a:r>
              <a:rPr lang="en-US" altLang="ko-KR" sz="2100" dirty="0" err="1"/>
              <a:t>goodsmapper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862BCA1-41E5-463D-822F-E932389B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00" y="1414515"/>
            <a:ext cx="10892795" cy="15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61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43056"/>
            <a:ext cx="11949067" cy="66684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상품 상세보기 화면을 출력하기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goodsRetrieve.jsp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992776"/>
            <a:ext cx="11949066" cy="5722167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GoodsController</a:t>
            </a:r>
            <a:r>
              <a:rPr lang="ko-KR" altLang="en-US" sz="2100" dirty="0"/>
              <a:t>에서 </a:t>
            </a:r>
            <a:r>
              <a:rPr lang="en-US" altLang="ko-KR" sz="2100" dirty="0" err="1"/>
              <a:t>goodsRetrieve</a:t>
            </a:r>
            <a:r>
              <a:rPr lang="ko-KR" altLang="en-US" sz="2100" dirty="0"/>
              <a:t>로 </a:t>
            </a:r>
            <a:r>
              <a:rPr lang="ko-KR" altLang="en-US" sz="2100" dirty="0" err="1"/>
              <a:t>바인드한</a:t>
            </a:r>
            <a:r>
              <a:rPr lang="ko-KR" altLang="en-US" sz="2100" dirty="0"/>
              <a:t>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를 </a:t>
            </a:r>
            <a:r>
              <a:rPr lang="ko-KR" altLang="en-US" sz="2100" dirty="0" err="1"/>
              <a:t>꺼내와</a:t>
            </a:r>
            <a:r>
              <a:rPr lang="ko-KR" altLang="en-US" sz="2100" dirty="0"/>
              <a:t> 상품 상세보기 화면을 출력하도록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CAA614F-DA6B-400A-9690-5FFEB41C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8" y="1719295"/>
            <a:ext cx="8335538" cy="1486107"/>
          </a:xfrm>
          <a:prstGeom prst="rect">
            <a:avLst/>
          </a:prstGeom>
        </p:spPr>
      </p:pic>
      <p:pic>
        <p:nvPicPr>
          <p:cNvPr id="7" name="그림 6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F52F128C-6229-41A1-9920-A3D704541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8" y="3265696"/>
            <a:ext cx="9279701" cy="34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85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4" y="144825"/>
            <a:ext cx="11850914" cy="53621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메뉴와 상품 상세보기 화면 전체를 출력하는 </a:t>
            </a:r>
            <a:r>
              <a:rPr lang="en-US" altLang="ko-KR" sz="3000" dirty="0" err="1"/>
              <a:t>goodsRetrieve.jsp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3" y="966651"/>
            <a:ext cx="11850913" cy="5746524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메뉴</a:t>
            </a:r>
            <a:r>
              <a:rPr lang="en-US" altLang="ko-KR" sz="2100" dirty="0"/>
              <a:t>, </a:t>
            </a:r>
            <a:r>
              <a:rPr lang="ko-KR" altLang="en-US" sz="2100" dirty="0"/>
              <a:t>탑</a:t>
            </a:r>
            <a:r>
              <a:rPr lang="en-US" altLang="ko-KR" sz="2100" dirty="0"/>
              <a:t>, </a:t>
            </a:r>
            <a:r>
              <a:rPr lang="ko-KR" altLang="en-US" sz="2100" dirty="0"/>
              <a:t>앞에서 작성한 </a:t>
            </a:r>
            <a:r>
              <a:rPr lang="en-US" altLang="ko-KR" sz="2100" dirty="0" err="1"/>
              <a:t>goodsRetrieve</a:t>
            </a:r>
            <a:r>
              <a:rPr lang="ko-KR" altLang="en-US" sz="2100" dirty="0"/>
              <a:t>를 포함하는 상품 상세보기 전체화면을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D5DE42-DE99-424A-8016-9B3B60111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7" y="1404448"/>
            <a:ext cx="1021222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2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8" y="156120"/>
            <a:ext cx="11940903" cy="75828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담기 기능을 사용하기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goodsRetrieve.jsp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7" y="1071154"/>
            <a:ext cx="11940903" cy="5630726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Id</a:t>
            </a:r>
            <a:r>
              <a:rPr lang="ko-KR" altLang="en-US" sz="2100" dirty="0"/>
              <a:t>가 </a:t>
            </a:r>
            <a:r>
              <a:rPr lang="en-US" altLang="ko-KR" sz="2100" dirty="0"/>
              <a:t>cart</a:t>
            </a:r>
            <a:r>
              <a:rPr lang="ko-KR" altLang="en-US" sz="2100" dirty="0"/>
              <a:t>인 요소를 </a:t>
            </a:r>
            <a:r>
              <a:rPr lang="ko-KR" altLang="en-US" sz="2100" dirty="0" err="1"/>
              <a:t>클릭시</a:t>
            </a:r>
            <a:r>
              <a:rPr lang="ko-KR" altLang="en-US" sz="2100" dirty="0"/>
              <a:t> </a:t>
            </a:r>
            <a:r>
              <a:rPr lang="en-US" altLang="ko-KR" sz="2100" dirty="0"/>
              <a:t>form</a:t>
            </a:r>
            <a:r>
              <a:rPr lang="ko-KR" altLang="en-US" sz="2100" dirty="0"/>
              <a:t>의 </a:t>
            </a:r>
            <a:r>
              <a:rPr lang="en-US" altLang="ko-KR" sz="2100" dirty="0"/>
              <a:t>action</a:t>
            </a:r>
            <a:r>
              <a:rPr lang="ko-KR" altLang="en-US" sz="2100" dirty="0"/>
              <a:t>을 추후 작성할 컨트롤러의 </a:t>
            </a:r>
            <a:r>
              <a:rPr lang="ko-KR" altLang="en-US" sz="2100" dirty="0" err="1"/>
              <a:t>매핑주소로</a:t>
            </a:r>
            <a:r>
              <a:rPr lang="ko-KR" altLang="en-US" sz="2100" dirty="0"/>
              <a:t> 변경한다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76A67E2-66BB-4D36-9693-70E6C5A8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49" y="1562031"/>
            <a:ext cx="681132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" y="129994"/>
            <a:ext cx="11734800" cy="65377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담기 기능을 사용하기 위해 </a:t>
            </a:r>
            <a:r>
              <a:rPr lang="en-US" altLang="ko-KR" sz="3000" dirty="0" err="1"/>
              <a:t>GoodsController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" y="927462"/>
            <a:ext cx="11880306" cy="5800543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Form</a:t>
            </a:r>
            <a:r>
              <a:rPr lang="ko-KR" altLang="en-US" sz="2100" dirty="0"/>
              <a:t>에서 넘어온 정보를 </a:t>
            </a:r>
            <a:r>
              <a:rPr lang="en-US" altLang="ko-KR" sz="2100" dirty="0" err="1"/>
              <a:t>CartDTO</a:t>
            </a:r>
            <a:r>
              <a:rPr lang="ko-KR" altLang="en-US" sz="2100" dirty="0"/>
              <a:t>에 받아온다</a:t>
            </a:r>
            <a:r>
              <a:rPr lang="en-US" altLang="ko-KR" sz="2100" dirty="0"/>
              <a:t>.</a:t>
            </a:r>
            <a:r>
              <a:rPr lang="ko-KR" altLang="en-US" sz="2100" dirty="0"/>
              <a:t> 받아온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를 이용하여 </a:t>
            </a:r>
            <a:r>
              <a:rPr lang="en-US" altLang="ko-KR" sz="2100" dirty="0" err="1"/>
              <a:t>goodservice</a:t>
            </a:r>
            <a:r>
              <a:rPr lang="en-US" altLang="ko-KR" sz="2100" dirty="0"/>
              <a:t>-&gt;</a:t>
            </a:r>
            <a:r>
              <a:rPr lang="en-US" altLang="ko-KR" sz="2100" dirty="0" err="1"/>
              <a:t>goodsdao</a:t>
            </a:r>
            <a:r>
              <a:rPr lang="en-US" altLang="ko-KR" sz="2100" dirty="0"/>
              <a:t>-&gt;</a:t>
            </a:r>
            <a:r>
              <a:rPr lang="en-US" altLang="ko-KR" sz="2100" dirty="0" err="1"/>
              <a:t>CartMapper</a:t>
            </a:r>
            <a:r>
              <a:rPr lang="ko-KR" altLang="en-US" sz="2100" dirty="0"/>
              <a:t>순으로 </a:t>
            </a:r>
            <a:r>
              <a:rPr lang="en-US" altLang="ko-KR" sz="2100" dirty="0"/>
              <a:t>insert</a:t>
            </a:r>
            <a:r>
              <a:rPr lang="ko-KR" altLang="en-US" sz="2100" dirty="0"/>
              <a:t>하여 상품을 장바구니에 담도록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F9FED0-154E-42BD-A903-CB0C48A3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7" y="1771769"/>
            <a:ext cx="8565203" cy="25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1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45" y="182245"/>
            <a:ext cx="10890432" cy="84972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담기 기능을 사용하기 위해 </a:t>
            </a:r>
            <a:r>
              <a:rPr lang="en-US" altLang="ko-KR" sz="3000" dirty="0" err="1"/>
              <a:t>GoodsService</a:t>
            </a:r>
            <a:r>
              <a:rPr lang="en-US" altLang="ko-KR" sz="3000" dirty="0"/>
              <a:t>, DAO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45" y="1123406"/>
            <a:ext cx="11844021" cy="5552349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컨트롤러에서 사용할 서비스와 </a:t>
            </a:r>
            <a:r>
              <a:rPr lang="en-US" altLang="ko-KR" sz="2100" dirty="0" err="1"/>
              <a:t>dao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</a:p>
          <a:p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A80D5D9-B7C4-401B-9123-26BBF21D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4" y="1663139"/>
            <a:ext cx="4675966" cy="102780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0A62745-2B48-45A1-9750-676461E90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3" y="2995552"/>
            <a:ext cx="7341485" cy="10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61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94" y="116931"/>
            <a:ext cx="10629174" cy="73215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담기 기능을 사용하기 위해 </a:t>
            </a:r>
            <a:r>
              <a:rPr lang="en-US" altLang="ko-KR" sz="3000" dirty="0" err="1"/>
              <a:t>CartMapper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80" y="989601"/>
            <a:ext cx="11839485" cy="575146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장바구니에 정보를 추가하는 </a:t>
            </a:r>
            <a:r>
              <a:rPr lang="en-US" altLang="ko-KR" sz="2100" dirty="0"/>
              <a:t>insert SQL</a:t>
            </a:r>
            <a:r>
              <a:rPr lang="ko-KR" altLang="en-US" sz="2100" dirty="0"/>
              <a:t>문을 작성할 </a:t>
            </a:r>
            <a:r>
              <a:rPr lang="en-US" altLang="ko-KR" sz="2100" dirty="0" err="1"/>
              <a:t>CartMapper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94D98F-53FA-4DE3-8921-CEC221FEC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1" y="1421031"/>
            <a:ext cx="10500954" cy="37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9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8. </a:t>
            </a:r>
            <a:r>
              <a:rPr lang="ko-KR" altLang="en-US" sz="3800" dirty="0"/>
              <a:t>장바구니 목록보기 기능</a:t>
            </a:r>
          </a:p>
        </p:txBody>
      </p:sp>
    </p:spTree>
    <p:extLst>
      <p:ext uri="{BB962C8B-B14F-4D97-AF65-F5344CB8AC3E}">
        <p14:creationId xmlns:p14="http://schemas.microsoft.com/office/powerpoint/2010/main" val="1696208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46" y="169182"/>
            <a:ext cx="11193054" cy="79746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목록 보기 기능을 사용하기 위해 </a:t>
            </a:r>
            <a:r>
              <a:rPr lang="en-US" altLang="ko-KR" sz="3000" dirty="0"/>
              <a:t>common/</a:t>
            </a:r>
            <a:r>
              <a:rPr lang="en-US" altLang="ko-KR" sz="3000" dirty="0" err="1"/>
              <a:t>top.jsp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46" y="1123406"/>
            <a:ext cx="11844020" cy="5565412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장바구니 목록도 회원전용 화면이므로 회원전용으로 링크를 변경한다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85F98E-04DD-4849-B714-87F0108C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5" y="1629319"/>
            <a:ext cx="8446307" cy="26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2528-7B6D-4972-A23B-F1F8212B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" y="187325"/>
            <a:ext cx="11893550" cy="7270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초기화면인 </a:t>
            </a:r>
            <a:r>
              <a:rPr lang="en-US" altLang="ko-KR" sz="3000" dirty="0" err="1"/>
              <a:t>main.jsp</a:t>
            </a:r>
            <a:r>
              <a:rPr lang="ko-KR" altLang="en-US" sz="3000" dirty="0"/>
              <a:t>을 요청하기 위한 </a:t>
            </a:r>
            <a:r>
              <a:rPr lang="en-US" altLang="ko-KR" sz="3000" dirty="0"/>
              <a:t>servlet-context.xml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6209A-AF1B-46E6-A7DC-E9876BEB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28700"/>
            <a:ext cx="11887200" cy="564197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앞에서 만든 </a:t>
            </a:r>
            <a:r>
              <a:rPr lang="en-US" altLang="ko-KR" sz="2100" dirty="0" err="1"/>
              <a:t>main.jsp</a:t>
            </a:r>
            <a:r>
              <a:rPr lang="ko-KR" altLang="en-US" sz="2100" dirty="0"/>
              <a:t>를 직접 주소요청시 처리하기위해 </a:t>
            </a:r>
            <a:r>
              <a:rPr lang="en-US" altLang="ko-KR" sz="2100" dirty="0"/>
              <a:t>servlet-</a:t>
            </a:r>
            <a:r>
              <a:rPr lang="en-US" altLang="ko-KR" sz="2100" dirty="0" err="1"/>
              <a:t>contex</a:t>
            </a:r>
            <a:r>
              <a:rPr lang="ko-KR" altLang="en-US" sz="2100" dirty="0"/>
              <a:t>의 </a:t>
            </a:r>
            <a:r>
              <a:rPr lang="en-US" altLang="ko-KR" sz="2100" dirty="0"/>
              <a:t>view-controller </a:t>
            </a:r>
            <a:r>
              <a:rPr lang="ko-KR" altLang="en-US" sz="2100" dirty="0"/>
              <a:t>태그를 사용하여 등록한다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1AE7A9-23E8-416E-A58F-0A2A53DD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8" y="1738076"/>
            <a:ext cx="1095527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550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" y="143056"/>
            <a:ext cx="10704649" cy="73215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목록 기능을 사용하기 위해 </a:t>
            </a:r>
            <a:r>
              <a:rPr lang="en-US" altLang="ko-KR" sz="3000" dirty="0" err="1"/>
              <a:t>GoodsController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" y="1084216"/>
            <a:ext cx="11945620" cy="5630727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Form</a:t>
            </a:r>
            <a:r>
              <a:rPr lang="ko-KR" altLang="en-US" sz="2100" dirty="0"/>
              <a:t>에서 넘어온 정보를 </a:t>
            </a:r>
            <a:r>
              <a:rPr lang="en-US" altLang="ko-KR" sz="2100" dirty="0" err="1"/>
              <a:t>CartDTO</a:t>
            </a:r>
            <a:r>
              <a:rPr lang="ko-KR" altLang="en-US" sz="2100" dirty="0"/>
              <a:t>에 받아온다</a:t>
            </a:r>
            <a:r>
              <a:rPr lang="en-US" altLang="ko-KR" sz="2100" dirty="0"/>
              <a:t>.</a:t>
            </a:r>
            <a:r>
              <a:rPr lang="ko-KR" altLang="en-US" sz="2100" dirty="0"/>
              <a:t> 받아온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를 이용하여 </a:t>
            </a:r>
            <a:r>
              <a:rPr lang="en-US" altLang="ko-KR" sz="2100" dirty="0" err="1"/>
              <a:t>goodservice</a:t>
            </a:r>
            <a:r>
              <a:rPr lang="en-US" altLang="ko-KR" sz="2100" dirty="0"/>
              <a:t>-&gt;</a:t>
            </a:r>
            <a:r>
              <a:rPr lang="en-US" altLang="ko-KR" sz="2100" dirty="0" err="1"/>
              <a:t>goodsdao</a:t>
            </a:r>
            <a:r>
              <a:rPr lang="en-US" altLang="ko-KR" sz="2100" dirty="0"/>
              <a:t>-&gt;</a:t>
            </a:r>
            <a:r>
              <a:rPr lang="en-US" altLang="ko-KR" sz="2100" dirty="0" err="1"/>
              <a:t>CartMapper</a:t>
            </a:r>
            <a:r>
              <a:rPr lang="ko-KR" altLang="en-US" sz="2100" dirty="0"/>
              <a:t>순으로 </a:t>
            </a:r>
            <a:r>
              <a:rPr lang="en-US" altLang="ko-KR" sz="2100" dirty="0"/>
              <a:t>select</a:t>
            </a:r>
            <a:r>
              <a:rPr lang="ko-KR" altLang="en-US" sz="2100" dirty="0"/>
              <a:t>하여 장바구니 목록을 볼 수 있도록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885BEDD-9690-4A82-8236-1DE830EA8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5" y="1876559"/>
            <a:ext cx="9699763" cy="22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395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94" y="129995"/>
            <a:ext cx="10942683" cy="83665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목록 기능을 사용하기 위해 </a:t>
            </a:r>
            <a:r>
              <a:rPr lang="en-US" altLang="ko-KR" sz="3000" dirty="0" err="1"/>
              <a:t>GoodsService</a:t>
            </a:r>
            <a:r>
              <a:rPr lang="en-US" altLang="ko-KR" sz="3000" dirty="0"/>
              <a:t>, DAO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3" y="1110343"/>
            <a:ext cx="11922397" cy="5617662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컨트롤러에서 사용할 </a:t>
            </a:r>
            <a:r>
              <a:rPr lang="en-US" altLang="ko-KR" sz="2100" dirty="0"/>
              <a:t>service</a:t>
            </a:r>
            <a:r>
              <a:rPr lang="ko-KR" altLang="en-US" sz="2100" dirty="0"/>
              <a:t>와 </a:t>
            </a:r>
            <a:r>
              <a:rPr lang="en-US" altLang="ko-KR" sz="2100" dirty="0" err="1"/>
              <a:t>dao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8C1711-0E4C-44CA-8621-2BB036E5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5" y="1607339"/>
            <a:ext cx="8055400" cy="124036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EC0CB4F-AC18-44C6-9BE7-96229B24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4" y="3181507"/>
            <a:ext cx="9506711" cy="11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41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143056"/>
            <a:ext cx="9571083" cy="75828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목록 기능을 사용하기 위해 </a:t>
            </a:r>
            <a:r>
              <a:rPr lang="en-US" altLang="ko-KR" sz="3000" dirty="0" err="1"/>
              <a:t>CartMapper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" y="1136468"/>
            <a:ext cx="11935460" cy="557847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장바구니 목록을 </a:t>
            </a:r>
            <a:r>
              <a:rPr lang="en-US" altLang="ko-KR" sz="2100" dirty="0"/>
              <a:t>select </a:t>
            </a:r>
            <a:r>
              <a:rPr lang="ko-KR" altLang="en-US" sz="2100" dirty="0"/>
              <a:t>하는 </a:t>
            </a:r>
            <a:r>
              <a:rPr lang="en-US" altLang="ko-KR" sz="2100" dirty="0"/>
              <a:t>SQL</a:t>
            </a:r>
            <a:r>
              <a:rPr lang="ko-KR" altLang="en-US" sz="2100" dirty="0"/>
              <a:t>문을 </a:t>
            </a:r>
            <a:r>
              <a:rPr lang="en-US" altLang="ko-KR" sz="2100" dirty="0" err="1"/>
              <a:t>CartMapper</a:t>
            </a:r>
            <a:r>
              <a:rPr lang="ko-KR" altLang="en-US" sz="2100" dirty="0"/>
              <a:t>에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82AD756-110E-492C-BEAD-EEA71C229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6" y="1657947"/>
            <a:ext cx="10371957" cy="15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1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169182"/>
            <a:ext cx="10838180" cy="61458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목록 기능을 사용하기 위해 </a:t>
            </a:r>
            <a:r>
              <a:rPr lang="en-US" altLang="ko-KR" sz="3000" dirty="0"/>
              <a:t>servlet-context.xml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19" y="966650"/>
            <a:ext cx="11896271" cy="5722167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/</a:t>
            </a:r>
            <a:r>
              <a:rPr lang="en-US" altLang="ko-KR" sz="2100" dirty="0" err="1"/>
              <a:t>cartList</a:t>
            </a:r>
            <a:r>
              <a:rPr lang="en-US" altLang="ko-KR" sz="2100" dirty="0"/>
              <a:t> </a:t>
            </a:r>
            <a:r>
              <a:rPr lang="ko-KR" altLang="en-US" sz="2100" dirty="0"/>
              <a:t>주소 요청이 </a:t>
            </a:r>
            <a:r>
              <a:rPr lang="ko-KR" altLang="en-US" sz="2100" dirty="0" err="1"/>
              <a:t>들어왔을때</a:t>
            </a:r>
            <a:r>
              <a:rPr lang="ko-KR" altLang="en-US" sz="2100" dirty="0"/>
              <a:t> </a:t>
            </a:r>
            <a:r>
              <a:rPr lang="en-US" altLang="ko-KR" sz="2100" dirty="0" err="1"/>
              <a:t>cartList.jsp</a:t>
            </a:r>
            <a:r>
              <a:rPr lang="ko-KR" altLang="en-US" sz="2100" dirty="0"/>
              <a:t>를 호출하도록 </a:t>
            </a:r>
            <a:r>
              <a:rPr lang="en-US" altLang="ko-KR" sz="2100" dirty="0"/>
              <a:t>servlet-context.xml</a:t>
            </a:r>
            <a:r>
              <a:rPr lang="ko-KR" altLang="en-US" sz="2100" dirty="0"/>
              <a:t>을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E18026A-55A8-4FC1-A336-C54DD5C7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60" y="1554240"/>
            <a:ext cx="11310698" cy="15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175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3" y="116932"/>
            <a:ext cx="8931003" cy="71909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목록을 보여주는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cartList.jsp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83" y="1018902"/>
            <a:ext cx="11857083" cy="572216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장바구니 목록을 보여주는 </a:t>
            </a:r>
            <a:r>
              <a:rPr lang="en-US" altLang="ko-KR" sz="2100" dirty="0"/>
              <a:t>goods/</a:t>
            </a:r>
            <a:r>
              <a:rPr lang="en-US" altLang="ko-KR" sz="2100" dirty="0" err="1"/>
              <a:t>cartList.jsp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  </a:t>
            </a:r>
            <a:r>
              <a:rPr lang="ko-KR" altLang="en-US" sz="2100" dirty="0"/>
              <a:t>앞의 </a:t>
            </a:r>
            <a:r>
              <a:rPr lang="en-US" altLang="ko-KR" sz="2100" dirty="0"/>
              <a:t>Controller</a:t>
            </a:r>
            <a:r>
              <a:rPr lang="ko-KR" altLang="en-US" sz="2100" dirty="0"/>
              <a:t>에서 받은 </a:t>
            </a:r>
            <a:r>
              <a:rPr lang="en-US" altLang="ko-KR" sz="2100" dirty="0" err="1"/>
              <a:t>cartList</a:t>
            </a:r>
            <a:r>
              <a:rPr lang="ko-KR" altLang="en-US" sz="2100" dirty="0"/>
              <a:t>를 사용하여 장바구니 목록에 담긴 데이터를 화면에 출력한다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FCDED5-B460-4FEB-A7C3-7E4625529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6" y="1685108"/>
            <a:ext cx="5574363" cy="505595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65CD5D5-28CD-440E-8EA9-B8BABED4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23" y="1698485"/>
            <a:ext cx="6077994" cy="43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41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2" y="129994"/>
            <a:ext cx="11047185" cy="73215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전체 메뉴와 장바구니를 포함한 화면 보여주는 </a:t>
            </a:r>
            <a:r>
              <a:rPr lang="en-US" altLang="ko-KR" sz="3000" dirty="0" err="1"/>
              <a:t>cartList.jsp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0"/>
            <a:ext cx="11730446" cy="5669915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앞서 작성한 </a:t>
            </a:r>
            <a:r>
              <a:rPr lang="en-US" altLang="ko-KR" sz="2100" dirty="0"/>
              <a:t>goods/</a:t>
            </a:r>
            <a:r>
              <a:rPr lang="en-US" altLang="ko-KR" sz="2100" dirty="0" err="1"/>
              <a:t>cartList.jsp</a:t>
            </a:r>
            <a:r>
              <a:rPr lang="ko-KR" altLang="en-US" sz="2100" dirty="0"/>
              <a:t>와 메뉴</a:t>
            </a:r>
            <a:r>
              <a:rPr lang="en-US" altLang="ko-KR" sz="2100" dirty="0"/>
              <a:t>, </a:t>
            </a:r>
            <a:r>
              <a:rPr lang="ko-KR" altLang="en-US" sz="2100" dirty="0"/>
              <a:t>탑을 포함하며 전체 메뉴와 장바구니를 포함한 화면 보여주는 </a:t>
            </a:r>
            <a:r>
              <a:rPr lang="en-US" altLang="ko-KR" sz="2100" dirty="0" err="1"/>
              <a:t>cartList.jsp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8C01C5CB-44FC-4415-AF29-06F7EC114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1" y="1844968"/>
            <a:ext cx="1023127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43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9. </a:t>
            </a:r>
            <a:r>
              <a:rPr lang="ko-KR" altLang="en-US" sz="3800" dirty="0"/>
              <a:t>장바구니 수량변경 기능</a:t>
            </a:r>
          </a:p>
        </p:txBody>
      </p:sp>
    </p:spTree>
    <p:extLst>
      <p:ext uri="{BB962C8B-B14F-4D97-AF65-F5344CB8AC3E}">
        <p14:creationId xmlns:p14="http://schemas.microsoft.com/office/powerpoint/2010/main" val="29109705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3" y="169182"/>
            <a:ext cx="9309826" cy="78440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수량 변경을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cartList.jsp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83" y="1084216"/>
            <a:ext cx="11830957" cy="5604601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Ajax</a:t>
            </a:r>
            <a:r>
              <a:rPr lang="ko-KR" altLang="en-US" sz="2100" dirty="0"/>
              <a:t>를 이용하여 </a:t>
            </a:r>
            <a:r>
              <a:rPr lang="ko-KR" altLang="en-US" sz="2100" dirty="0" err="1"/>
              <a:t>카트번호를</a:t>
            </a:r>
            <a:r>
              <a:rPr lang="ko-KR" altLang="en-US" sz="2100" dirty="0"/>
              <a:t> 통해 장바구니에 담긴 상품의 수량을 변경한다</a:t>
            </a:r>
            <a:r>
              <a:rPr lang="en-US" altLang="ko-KR" sz="2100" dirty="0"/>
              <a:t>. </a:t>
            </a:r>
            <a:r>
              <a:rPr lang="ko-KR" altLang="en-US" sz="2100" dirty="0"/>
              <a:t>또한 수정에 이벤트를 사용하기 위해 </a:t>
            </a:r>
            <a:r>
              <a:rPr lang="en-US" altLang="ko-KR" sz="2100" dirty="0"/>
              <a:t>“</a:t>
            </a:r>
            <a:r>
              <a:rPr lang="ko-KR" altLang="en-US" sz="2100" dirty="0"/>
              <a:t>수정</a:t>
            </a:r>
            <a:r>
              <a:rPr lang="en-US" altLang="ko-KR" sz="2100" dirty="0"/>
              <a:t>” </a:t>
            </a:r>
            <a:r>
              <a:rPr lang="ko-KR" altLang="en-US" sz="2100" dirty="0"/>
              <a:t>버튼을 작성한다</a:t>
            </a:r>
            <a:r>
              <a:rPr lang="en-US" altLang="ko-KR" sz="2100" dirty="0"/>
              <a:t>.</a:t>
            </a:r>
            <a:r>
              <a:rPr lang="ko-KR" altLang="en-US" sz="2100" dirty="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899F78-E9F4-40E1-BE58-07045468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854925"/>
            <a:ext cx="6453116" cy="459812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86D7798-D8CD-49ED-80E4-EB32A8FEA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87" y="1854925"/>
            <a:ext cx="5088366" cy="11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86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143056"/>
            <a:ext cx="9584146" cy="75828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수량 변경을 위해 </a:t>
            </a:r>
            <a:r>
              <a:rPr lang="en-US" altLang="ko-KR" sz="3000" dirty="0" err="1"/>
              <a:t>GoodsController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" y="1045028"/>
            <a:ext cx="11870146" cy="5669915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cartList</a:t>
            </a:r>
            <a:r>
              <a:rPr lang="ko-KR" altLang="en-US" sz="2100" dirty="0"/>
              <a:t>에서 </a:t>
            </a:r>
            <a:r>
              <a:rPr lang="en-US" altLang="ko-KR" sz="2100" dirty="0"/>
              <a:t>ajax</a:t>
            </a:r>
            <a:r>
              <a:rPr lang="ko-KR" altLang="en-US" sz="2100" dirty="0"/>
              <a:t>로 넘어온 데이터를 </a:t>
            </a:r>
            <a:r>
              <a:rPr lang="en-US" altLang="ko-KR" sz="2100" dirty="0"/>
              <a:t>map</a:t>
            </a:r>
            <a:r>
              <a:rPr lang="ko-KR" altLang="en-US" sz="2100" dirty="0"/>
              <a:t>에 담아 장바구니 수량 정보를 </a:t>
            </a:r>
            <a:r>
              <a:rPr lang="en-US" altLang="ko-KR" sz="2100" dirty="0"/>
              <a:t>service-&gt;</a:t>
            </a:r>
            <a:r>
              <a:rPr lang="en-US" altLang="ko-KR" sz="2100" dirty="0" err="1"/>
              <a:t>dao</a:t>
            </a:r>
            <a:r>
              <a:rPr lang="en-US" altLang="ko-KR" sz="2100" dirty="0"/>
              <a:t>-&gt;mapper</a:t>
            </a:r>
            <a:r>
              <a:rPr lang="ko-KR" altLang="en-US" sz="2100" dirty="0"/>
              <a:t>순으로 수정하도록 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F75E895-4420-4290-AE49-952C9E0EF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9" y="1884062"/>
            <a:ext cx="9250271" cy="20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388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8" y="129994"/>
            <a:ext cx="10825117" cy="79746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수량 변경을 위해 </a:t>
            </a:r>
            <a:r>
              <a:rPr lang="en-US" altLang="ko-KR" sz="3000" dirty="0" err="1"/>
              <a:t>GoodsService</a:t>
            </a:r>
            <a:r>
              <a:rPr lang="en-US" altLang="ko-KR" sz="3000" dirty="0"/>
              <a:t>, DAO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7" y="1018902"/>
            <a:ext cx="11935459" cy="5709103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컨트롤러가 사용할 서비스와 </a:t>
            </a:r>
            <a:r>
              <a:rPr lang="en-US" altLang="ko-KR" sz="2100" dirty="0" err="1"/>
              <a:t>dao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16DE4A8-8860-4557-9AD4-6A89EEF1E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8" y="1576177"/>
            <a:ext cx="7853935" cy="133684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457C38-3530-472F-B704-9A89F017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7" y="3218703"/>
            <a:ext cx="9276855" cy="13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3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09EC-ED01-45B8-B6AF-2E9D0D90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7325"/>
            <a:ext cx="11772900" cy="777875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Mybatis</a:t>
            </a:r>
            <a:r>
              <a:rPr lang="ko-KR" altLang="en-US" sz="3000" dirty="0"/>
              <a:t> 사용을 위한 환경설정 </a:t>
            </a:r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BE9D5-AEB1-41AB-859D-13160063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066800"/>
            <a:ext cx="11772900" cy="5603875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DB</a:t>
            </a:r>
            <a:r>
              <a:rPr lang="ko-KR" altLang="en-US" sz="2100" dirty="0"/>
              <a:t>연동에 필요한 </a:t>
            </a:r>
            <a:r>
              <a:rPr lang="en-US" altLang="ko-KR" sz="2100" dirty="0"/>
              <a:t>4</a:t>
            </a:r>
            <a:r>
              <a:rPr lang="ko-KR" altLang="en-US" sz="2100" dirty="0"/>
              <a:t>가지 정보를 담은 </a:t>
            </a:r>
            <a:r>
              <a:rPr lang="en-US" altLang="ko-KR" sz="2100" dirty="0" err="1"/>
              <a:t>jdbc.properties</a:t>
            </a:r>
            <a:r>
              <a:rPr lang="en-US" altLang="ko-KR" sz="2100" dirty="0"/>
              <a:t> </a:t>
            </a:r>
            <a:r>
              <a:rPr lang="ko-KR" altLang="en-US" sz="2100" dirty="0"/>
              <a:t>작성</a:t>
            </a:r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pPr marL="0" indent="0">
              <a:buNone/>
            </a:pPr>
            <a:endParaRPr lang="en-US" altLang="ko-KR" sz="2100" dirty="0"/>
          </a:p>
          <a:p>
            <a:r>
              <a:rPr lang="en-US" altLang="ko-KR" sz="2100" dirty="0"/>
              <a:t>SQL</a:t>
            </a:r>
            <a:r>
              <a:rPr lang="ko-KR" altLang="en-US" sz="2100" dirty="0"/>
              <a:t>문 실행에 필요한 </a:t>
            </a:r>
            <a:r>
              <a:rPr lang="en-US" altLang="ko-KR" sz="2100" dirty="0"/>
              <a:t>Mapper</a:t>
            </a:r>
            <a:r>
              <a:rPr lang="ko-KR" altLang="en-US" sz="2100" dirty="0"/>
              <a:t>들 작성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04C749D-991D-46F5-BE3F-177C012B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48537"/>
            <a:ext cx="8221222" cy="130510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6F2C60F-A72D-41B5-A480-38094E70C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3" y="3685684"/>
            <a:ext cx="503563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37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09" y="182246"/>
            <a:ext cx="10054409" cy="62765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수량 변경을 위해 </a:t>
            </a:r>
            <a:r>
              <a:rPr lang="en-US" altLang="ko-KR" sz="3000" dirty="0" err="1"/>
              <a:t>CartMapper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09" y="1005840"/>
            <a:ext cx="11844020" cy="5669914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장바구니의 수량을 변경하는 </a:t>
            </a:r>
            <a:r>
              <a:rPr lang="en-US" altLang="ko-KR" sz="2100" dirty="0"/>
              <a:t>update SQL</a:t>
            </a:r>
            <a:r>
              <a:rPr lang="ko-KR" altLang="en-US" sz="2100" dirty="0"/>
              <a:t>문을 수행할 </a:t>
            </a:r>
            <a:r>
              <a:rPr lang="en-US" altLang="ko-KR" sz="2100" dirty="0" err="1"/>
              <a:t>CartMapper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F4630C-355F-40FD-B1FC-8455197B2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5" y="1525947"/>
            <a:ext cx="7249071" cy="17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067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/>
              <a:t>1</a:t>
            </a:r>
            <a:r>
              <a:rPr lang="en-US" altLang="ko-KR" sz="3800" dirty="0"/>
              <a:t>0</a:t>
            </a:r>
            <a:r>
              <a:rPr lang="en-US" altLang="ko-KR" sz="3800"/>
              <a:t>. </a:t>
            </a:r>
            <a:r>
              <a:rPr lang="ko-KR" altLang="en-US" sz="3800" dirty="0"/>
              <a:t>장바구니 목록 삭제 기능</a:t>
            </a:r>
          </a:p>
        </p:txBody>
      </p:sp>
    </p:spTree>
    <p:extLst>
      <p:ext uri="{BB962C8B-B14F-4D97-AF65-F5344CB8AC3E}">
        <p14:creationId xmlns:p14="http://schemas.microsoft.com/office/powerpoint/2010/main" val="39338886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182246"/>
            <a:ext cx="9714774" cy="78440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목록 삭제를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cartList.jsp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" y="1175656"/>
            <a:ext cx="11909334" cy="5500097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jQuery</a:t>
            </a:r>
            <a:r>
              <a:rPr lang="ko-KR" altLang="en-US" sz="2100" dirty="0"/>
              <a:t>를 이용하여 </a:t>
            </a:r>
            <a:r>
              <a:rPr lang="en-US" altLang="ko-KR" sz="2100" dirty="0"/>
              <a:t>id</a:t>
            </a:r>
            <a:r>
              <a:rPr lang="ko-KR" altLang="en-US" sz="2100" dirty="0"/>
              <a:t>가 부여된 버튼에 이벤트를 처리한다</a:t>
            </a:r>
            <a:r>
              <a:rPr lang="en-US" altLang="ko-KR" sz="2100" dirty="0"/>
              <a:t>. </a:t>
            </a:r>
            <a:r>
              <a:rPr lang="ko-KR" altLang="en-US" sz="2100" dirty="0"/>
              <a:t>해당 버튼을 </a:t>
            </a:r>
            <a:r>
              <a:rPr lang="ko-KR" altLang="en-US" sz="2100" dirty="0" err="1"/>
              <a:t>클릭시</a:t>
            </a:r>
            <a:r>
              <a:rPr lang="ko-KR" altLang="en-US" sz="2100" dirty="0"/>
              <a:t> 삭제할 장바구니번호를 컨트롤러로 넘겨 컨트롤러에서 </a:t>
            </a:r>
            <a:r>
              <a:rPr lang="en-US" altLang="ko-KR" sz="2100" dirty="0"/>
              <a:t>DB</a:t>
            </a:r>
            <a:r>
              <a:rPr lang="ko-KR" altLang="en-US" sz="2100" dirty="0"/>
              <a:t>단에 접근해 장바구니 번호에 해당하는 레코드를 삭제한다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F97B0E-33D8-4591-A44C-E42D476BA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187555"/>
            <a:ext cx="5986294" cy="3155154"/>
          </a:xfrm>
          <a:prstGeom prst="rect">
            <a:avLst/>
          </a:prstGeom>
        </p:spPr>
      </p:pic>
      <p:pic>
        <p:nvPicPr>
          <p:cNvPr id="7" name="그림 6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3469D73D-2A8C-4EFB-AD44-DDFF4EF51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86" y="4970489"/>
            <a:ext cx="9068794" cy="16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891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" y="130629"/>
            <a:ext cx="11312434" cy="97971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목록 삭제를 위해 </a:t>
            </a:r>
            <a:r>
              <a:rPr lang="en-US" altLang="ko-KR" sz="3000" dirty="0" err="1"/>
              <a:t>GoodsController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1476103"/>
            <a:ext cx="11834949" cy="5251268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</a:t>
            </a:r>
            <a:r>
              <a:rPr lang="en-US" altLang="ko-KR" sz="2100" dirty="0" err="1"/>
              <a:t>cartList</a:t>
            </a:r>
            <a:r>
              <a:rPr lang="ko-KR" altLang="en-US" sz="2100" dirty="0"/>
              <a:t>에서 받은 장바구니 번호</a:t>
            </a:r>
            <a:r>
              <a:rPr lang="en-US" altLang="ko-KR" sz="2100" dirty="0"/>
              <a:t>(num)</a:t>
            </a:r>
            <a:r>
              <a:rPr lang="ko-KR" altLang="en-US" sz="2100" dirty="0"/>
              <a:t>을</a:t>
            </a:r>
            <a:r>
              <a:rPr lang="en-US" altLang="ko-KR" sz="2100" dirty="0"/>
              <a:t> </a:t>
            </a:r>
            <a:r>
              <a:rPr lang="ko-KR" altLang="en-US" sz="2100" dirty="0"/>
              <a:t>이용하여 </a:t>
            </a:r>
            <a:r>
              <a:rPr lang="en-US" altLang="ko-KR" sz="2100" dirty="0"/>
              <a:t>num</a:t>
            </a:r>
            <a:r>
              <a:rPr lang="ko-KR" altLang="en-US" sz="2100" dirty="0"/>
              <a:t>에 해당하는 레코드를 삭제한다</a:t>
            </a:r>
            <a:r>
              <a:rPr lang="en-US" altLang="ko-KR" sz="2100" dirty="0"/>
              <a:t>. </a:t>
            </a:r>
            <a:r>
              <a:rPr lang="ko-KR" altLang="en-US" sz="2100" dirty="0"/>
              <a:t>삭제한 레코드의 수가 몇 개인지를 검사하는 문장도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5C13FE0-8FC3-43F1-9F0F-52274F472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" y="2278686"/>
            <a:ext cx="8481258" cy="15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610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94" y="143058"/>
            <a:ext cx="9740900" cy="71909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목록 삭제를 위해 </a:t>
            </a:r>
            <a:r>
              <a:rPr lang="en-US" altLang="ko-KR" sz="3000" dirty="0" err="1"/>
              <a:t>GoodsService</a:t>
            </a:r>
            <a:r>
              <a:rPr lang="en-US" altLang="ko-KR" sz="3000" dirty="0"/>
              <a:t>, DAO </a:t>
            </a:r>
            <a:r>
              <a:rPr lang="ko-KR" altLang="en-US" sz="3000" dirty="0"/>
              <a:t>수정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9DCC37-96B4-4CD1-B4D3-131CE540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966651"/>
            <a:ext cx="11782697" cy="5630092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컨트롤러에서 사용할 서비스와 </a:t>
            </a:r>
            <a:r>
              <a:rPr lang="en-US" altLang="ko-KR" sz="2100" dirty="0" err="1"/>
              <a:t>dao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08ED81C-20C7-4675-8DC5-4637BB58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3009841"/>
            <a:ext cx="9991130" cy="118333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523A35C-FC9C-4C70-B69D-DCCC7F5E0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1519831"/>
            <a:ext cx="5738276" cy="11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8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3" y="169183"/>
            <a:ext cx="10171974" cy="81053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목록 삭제를 위해 </a:t>
            </a:r>
            <a:r>
              <a:rPr lang="en-US" altLang="ko-KR" sz="3000" dirty="0" err="1"/>
              <a:t>CartMapper</a:t>
            </a:r>
            <a:r>
              <a:rPr lang="en-US" altLang="ko-KR" sz="3000" dirty="0"/>
              <a:t>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83" y="1097280"/>
            <a:ext cx="11857083" cy="559153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장바구니 목록을 삭제하는 </a:t>
            </a:r>
            <a:r>
              <a:rPr lang="en-US" altLang="ko-KR" sz="2100" dirty="0"/>
              <a:t>delete SQL</a:t>
            </a:r>
            <a:r>
              <a:rPr lang="ko-KR" altLang="en-US" sz="2100" dirty="0"/>
              <a:t>을 포함한 </a:t>
            </a:r>
            <a:r>
              <a:rPr lang="en-US" altLang="ko-KR" sz="2100" dirty="0" err="1"/>
              <a:t>CartMapper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31DD57-5D32-470C-B4ED-70248DD5E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2" y="1597539"/>
            <a:ext cx="8257410" cy="16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028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11. </a:t>
            </a:r>
            <a:r>
              <a:rPr lang="en-US" altLang="ko-KR" sz="3800" dirty="0" err="1"/>
              <a:t>MainController</a:t>
            </a:r>
            <a:r>
              <a:rPr lang="en-US" altLang="ko-KR" sz="3800" dirty="0"/>
              <a:t> </a:t>
            </a:r>
            <a:r>
              <a:rPr lang="ko-KR" altLang="en-US" sz="3800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8862601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09" y="169183"/>
            <a:ext cx="11386820" cy="92809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main</a:t>
            </a:r>
            <a:r>
              <a:rPr lang="ko-KR" altLang="en-US" sz="3000" dirty="0"/>
              <a:t>을 </a:t>
            </a:r>
            <a:r>
              <a:rPr lang="en-US" altLang="ko-KR" sz="3000" dirty="0" err="1"/>
              <a:t>MainController</a:t>
            </a:r>
            <a:r>
              <a:rPr lang="ko-KR" altLang="en-US" sz="3000" dirty="0"/>
              <a:t>로 사용하기 위해 </a:t>
            </a:r>
            <a:r>
              <a:rPr lang="en-US" altLang="ko-KR" sz="3000" dirty="0"/>
              <a:t>servlet-context.xml </a:t>
            </a:r>
            <a:r>
              <a:rPr lang="ko-KR" altLang="en-US" sz="3000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09" y="1240971"/>
            <a:ext cx="11844020" cy="5447846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앞으로 </a:t>
            </a:r>
            <a:r>
              <a:rPr lang="en-US" altLang="ko-KR" sz="2100" dirty="0"/>
              <a:t>main</a:t>
            </a:r>
            <a:r>
              <a:rPr lang="ko-KR" altLang="en-US" sz="2100" dirty="0"/>
              <a:t>화면을 </a:t>
            </a:r>
            <a:r>
              <a:rPr lang="en-US" altLang="ko-KR" sz="2100" dirty="0"/>
              <a:t>/ </a:t>
            </a:r>
            <a:r>
              <a:rPr lang="ko-KR" altLang="en-US" sz="2100" dirty="0"/>
              <a:t>주소가 아닌 </a:t>
            </a:r>
            <a:r>
              <a:rPr lang="en-US" altLang="ko-KR" sz="2100" dirty="0" err="1"/>
              <a:t>mainController</a:t>
            </a:r>
            <a:r>
              <a:rPr lang="ko-KR" altLang="en-US" sz="2100" dirty="0"/>
              <a:t>로 사용하기 때문에</a:t>
            </a:r>
            <a:r>
              <a:rPr lang="en-US" altLang="ko-KR" sz="2100" dirty="0"/>
              <a:t>, servlet-context.xml</a:t>
            </a:r>
            <a:r>
              <a:rPr lang="ko-KR" altLang="en-US" sz="2100" dirty="0"/>
              <a:t>의 </a:t>
            </a:r>
            <a:r>
              <a:rPr lang="en-US" altLang="ko-KR" sz="2100" dirty="0"/>
              <a:t>view-controller</a:t>
            </a:r>
            <a:r>
              <a:rPr lang="ko-KR" altLang="en-US" sz="2100" dirty="0"/>
              <a:t>에 설정된 주소를 주석처리</a:t>
            </a:r>
            <a:r>
              <a:rPr lang="en-US" altLang="ko-KR" sz="2100" dirty="0"/>
              <a:t>(</a:t>
            </a:r>
            <a:r>
              <a:rPr lang="ko-KR" altLang="en-US" sz="2100" dirty="0"/>
              <a:t>제거</a:t>
            </a:r>
            <a:r>
              <a:rPr lang="en-US" altLang="ko-KR" sz="2100" dirty="0"/>
              <a:t>)</a:t>
            </a:r>
            <a:r>
              <a:rPr lang="ko-KR" altLang="en-US" sz="2100" dirty="0"/>
              <a:t>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6EED4-35F0-49B7-8AFD-1ECD99CB4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2053164"/>
            <a:ext cx="1199364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823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7" y="182245"/>
            <a:ext cx="10903494" cy="70602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상품목록을 새롭게 </a:t>
            </a:r>
            <a:r>
              <a:rPr lang="en-US" altLang="ko-KR" sz="3000" dirty="0"/>
              <a:t>main</a:t>
            </a:r>
            <a:r>
              <a:rPr lang="ko-KR" altLang="en-US" sz="3000" dirty="0"/>
              <a:t>화면에 표시할 </a:t>
            </a:r>
            <a:r>
              <a:rPr lang="en-US" altLang="ko-KR" sz="3000" dirty="0" err="1"/>
              <a:t>MainController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7" y="1058091"/>
            <a:ext cx="11948886" cy="5617664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로그인 하지 않아도 카테고리별 상품 목록을 볼 수 있게끔 </a:t>
            </a:r>
            <a:r>
              <a:rPr lang="en-US" altLang="ko-KR" sz="2100" dirty="0" err="1"/>
              <a:t>MainController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 </a:t>
            </a:r>
            <a:r>
              <a:rPr lang="ko-KR" altLang="en-US" sz="2100" dirty="0"/>
              <a:t>이때 상품목록인 </a:t>
            </a:r>
            <a:r>
              <a:rPr lang="en-US" altLang="ko-KR" sz="2100" dirty="0" err="1"/>
              <a:t>goodsList</a:t>
            </a:r>
            <a:r>
              <a:rPr lang="ko-KR" altLang="en-US" sz="2100" dirty="0"/>
              <a:t>와 </a:t>
            </a:r>
            <a:r>
              <a:rPr lang="ko-KR" altLang="en-US" sz="2100" dirty="0" err="1"/>
              <a:t>뷰페이지인</a:t>
            </a:r>
            <a:r>
              <a:rPr lang="ko-KR" altLang="en-US" sz="2100" dirty="0"/>
              <a:t> </a:t>
            </a:r>
            <a:r>
              <a:rPr lang="en-US" altLang="ko-KR" sz="2100" dirty="0" err="1"/>
              <a:t>main.jsp</a:t>
            </a:r>
            <a:r>
              <a:rPr lang="ko-KR" altLang="en-US" sz="2100" dirty="0"/>
              <a:t>를 </a:t>
            </a:r>
            <a:r>
              <a:rPr lang="en-US" altLang="ko-KR" sz="2100" dirty="0" err="1"/>
              <a:t>ModelAndView</a:t>
            </a:r>
            <a:r>
              <a:rPr lang="ko-KR" altLang="en-US" sz="2100" dirty="0"/>
              <a:t>에 담아 </a:t>
            </a:r>
            <a:r>
              <a:rPr lang="ko-KR" altLang="en-US" sz="2100" dirty="0" err="1"/>
              <a:t>리턴한다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70D128-E635-4376-A0C0-F79F0AF3A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1877803"/>
            <a:ext cx="10332185" cy="47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41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12. </a:t>
            </a:r>
            <a:r>
              <a:rPr lang="ko-KR" altLang="en-US" sz="3800" dirty="0"/>
              <a:t>장바구니 전체 가격표시와 전체 삭제</a:t>
            </a:r>
            <a:r>
              <a:rPr lang="en-US" altLang="ko-KR" sz="3800" dirty="0"/>
              <a:t> </a:t>
            </a:r>
            <a:r>
              <a:rPr lang="ko-KR" altLang="en-US" sz="3800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50937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09EC-ED01-45B8-B6AF-2E9D0D90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74625"/>
            <a:ext cx="11823700" cy="701675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Mybatis</a:t>
            </a:r>
            <a:r>
              <a:rPr lang="ko-KR" altLang="en-US" sz="3000" dirty="0"/>
              <a:t> 사용을 위한 환경설정 </a:t>
            </a:r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BE9D5-AEB1-41AB-859D-13160063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003300"/>
            <a:ext cx="11823700" cy="5680075"/>
          </a:xfrm>
        </p:spPr>
        <p:txBody>
          <a:bodyPr>
            <a:normAutofit/>
          </a:bodyPr>
          <a:lstStyle/>
          <a:p>
            <a:r>
              <a:rPr lang="en-US" altLang="ko-KR" sz="2100" dirty="0"/>
              <a:t>DB</a:t>
            </a:r>
            <a:r>
              <a:rPr lang="ko-KR" altLang="en-US" sz="2100" dirty="0"/>
              <a:t>에서 정보를 주고받을 모델클래스</a:t>
            </a:r>
            <a:r>
              <a:rPr lang="en-US" altLang="ko-KR" sz="2100" dirty="0"/>
              <a:t>(</a:t>
            </a:r>
            <a:r>
              <a:rPr lang="en-US" altLang="ko-KR" sz="2100" dirty="0" err="1"/>
              <a:t>dto</a:t>
            </a:r>
            <a:r>
              <a:rPr lang="en-US" altLang="ko-KR" sz="2100" dirty="0"/>
              <a:t>)</a:t>
            </a:r>
            <a:r>
              <a:rPr lang="ko-KR" altLang="en-US" sz="2100" dirty="0"/>
              <a:t>들 작성</a:t>
            </a:r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pPr marL="0" indent="0">
              <a:buNone/>
            </a:pPr>
            <a:endParaRPr lang="en-US" altLang="ko-KR" sz="2100" dirty="0"/>
          </a:p>
          <a:p>
            <a:r>
              <a:rPr lang="ko-KR" altLang="en-US" sz="2100" dirty="0"/>
              <a:t>앞에서 작성한 </a:t>
            </a:r>
            <a:r>
              <a:rPr lang="en-US" altLang="ko-KR" sz="2100" dirty="0"/>
              <a:t>4</a:t>
            </a:r>
            <a:r>
              <a:rPr lang="ko-KR" altLang="en-US" sz="2100" dirty="0"/>
              <a:t>가지 정보를 등록하고 </a:t>
            </a:r>
            <a:r>
              <a:rPr lang="en-US" altLang="ko-KR" sz="2100" dirty="0" err="1"/>
              <a:t>DataSource</a:t>
            </a:r>
            <a:r>
              <a:rPr lang="ko-KR" altLang="en-US" sz="2100" dirty="0"/>
              <a:t>생성하는 </a:t>
            </a:r>
            <a:r>
              <a:rPr lang="en-US" altLang="ko-KR" sz="2100" dirty="0"/>
              <a:t>root-context </a:t>
            </a:r>
            <a:r>
              <a:rPr lang="ko-KR" altLang="en-US" sz="2100" dirty="0"/>
              <a:t>작성 </a:t>
            </a:r>
            <a:r>
              <a:rPr lang="en-US" altLang="ko-KR" sz="2100" dirty="0"/>
              <a:t>1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4DF629A-2909-4FA8-B164-9E3B5EB21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" y="1516995"/>
            <a:ext cx="5102940" cy="118701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135C661-E2EE-4B8B-83E5-83702EABD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430543"/>
            <a:ext cx="9868263" cy="32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47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3" y="156119"/>
            <a:ext cx="11334569" cy="82359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 상품가격의 총 합계표시를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cartList.jsp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83" y="1188719"/>
            <a:ext cx="11883208" cy="5513161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장바구니 상품 가격의 총 합계를 표시하기 위해 </a:t>
            </a:r>
            <a:r>
              <a:rPr lang="en-US" altLang="ko-KR" sz="2100" dirty="0"/>
              <a:t>jQuery</a:t>
            </a:r>
            <a:r>
              <a:rPr lang="ko-KR" altLang="en-US" sz="2100" dirty="0"/>
              <a:t>를 이용하여 함수로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ED3D7FF-0E9B-4517-87E1-78F848D9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6" y="1735191"/>
            <a:ext cx="7847191" cy="26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379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7" y="169182"/>
            <a:ext cx="10616111" cy="75828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전체 삭제를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cartList.jsp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7" y="1123406"/>
            <a:ext cx="11948523" cy="5565412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장바구니의 전체 삭제를 위해 우선 체크박스에 목록 전체 선택 이벤트를 처리한다</a:t>
            </a:r>
            <a:r>
              <a:rPr lang="en-US" altLang="ko-KR" sz="2100" dirty="0"/>
              <a:t>. </a:t>
            </a:r>
            <a:r>
              <a:rPr lang="ko-KR" altLang="en-US" sz="2100" dirty="0"/>
              <a:t>이후 해당 이벤트를 사용하여 </a:t>
            </a:r>
            <a:r>
              <a:rPr lang="en-US" altLang="ko-KR" sz="2100" dirty="0"/>
              <a:t>“</a:t>
            </a:r>
            <a:r>
              <a:rPr lang="ko-KR" altLang="en-US" sz="2100" dirty="0"/>
              <a:t>삭제</a:t>
            </a:r>
            <a:r>
              <a:rPr lang="en-US" altLang="ko-KR" sz="2100" dirty="0"/>
              <a:t>＂</a:t>
            </a:r>
            <a:r>
              <a:rPr lang="ko-KR" altLang="en-US" sz="2100" dirty="0"/>
              <a:t>버튼에 목록 전체 삭제 이벤트를 처리한다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F1CA4B-3A3E-43A8-A97F-21D5F5FF4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3" y="1948532"/>
            <a:ext cx="6804687" cy="3370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E0992C-277C-498F-B169-3C1CF4354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64" y="5000273"/>
            <a:ext cx="10831192" cy="1029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262E71-1C65-44AB-95ED-9C15DFCBC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25" y="6059296"/>
            <a:ext cx="547763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55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46" y="156119"/>
            <a:ext cx="10515600" cy="73215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전체 삭제를 위해 </a:t>
            </a:r>
            <a:r>
              <a:rPr lang="en-US" altLang="ko-KR" sz="3000" dirty="0" err="1"/>
              <a:t>GoodsController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45" y="1071154"/>
            <a:ext cx="11922397" cy="563072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선택된 체크박스들</a:t>
            </a:r>
            <a:r>
              <a:rPr lang="en-US" altLang="ko-KR" sz="2100" dirty="0"/>
              <a:t>(check)</a:t>
            </a:r>
            <a:r>
              <a:rPr lang="ko-KR" altLang="en-US" sz="2100" dirty="0"/>
              <a:t>을 담은 </a:t>
            </a:r>
            <a:r>
              <a:rPr lang="en-US" altLang="ko-KR" sz="2100" dirty="0"/>
              <a:t>list</a:t>
            </a:r>
            <a:r>
              <a:rPr lang="ko-KR" altLang="en-US" sz="2100" dirty="0"/>
              <a:t>를 받아 한꺼번에 여러 행의 장바구니 목록을 삭제하도록 </a:t>
            </a:r>
            <a:r>
              <a:rPr lang="en-US" altLang="ko-KR" sz="2100" dirty="0" err="1"/>
              <a:t>GoodsController</a:t>
            </a:r>
            <a:r>
              <a:rPr lang="ko-KR" altLang="en-US" sz="2100" dirty="0"/>
              <a:t>를 작성한다</a:t>
            </a:r>
            <a:r>
              <a:rPr lang="en-US" altLang="ko-KR" sz="2100" dirty="0"/>
              <a:t>. Service-&gt;</a:t>
            </a:r>
            <a:r>
              <a:rPr lang="en-US" altLang="ko-KR" sz="2100" dirty="0" err="1"/>
              <a:t>dao</a:t>
            </a:r>
            <a:r>
              <a:rPr lang="en-US" altLang="ko-KR" sz="2100" dirty="0"/>
              <a:t>-&gt;mapper </a:t>
            </a:r>
            <a:r>
              <a:rPr lang="ko-KR" altLang="en-US" sz="2100" dirty="0"/>
              <a:t>순으로 받은 </a:t>
            </a:r>
            <a:r>
              <a:rPr lang="en-US" altLang="ko-KR" sz="2100" dirty="0"/>
              <a:t>list</a:t>
            </a:r>
            <a:r>
              <a:rPr lang="ko-KR" altLang="en-US" sz="2100" dirty="0"/>
              <a:t>를 사용해 다중 행 삭제를 수행한다</a:t>
            </a:r>
            <a:r>
              <a:rPr lang="en-US" altLang="ko-KR" sz="2100" dirty="0"/>
              <a:t>.</a:t>
            </a:r>
          </a:p>
          <a:p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AB04C82-94EC-438A-A3CA-422CCE1DB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2" y="2091554"/>
            <a:ext cx="10255398" cy="20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33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46" y="195307"/>
            <a:ext cx="10515600" cy="73215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전체 삭제를 위해 </a:t>
            </a:r>
            <a:r>
              <a:rPr lang="en-US" altLang="ko-KR" sz="3000" dirty="0" err="1"/>
              <a:t>GoodsService</a:t>
            </a:r>
            <a:r>
              <a:rPr lang="en-US" altLang="ko-KR" sz="3000" dirty="0"/>
              <a:t>, DAO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45" y="1306285"/>
            <a:ext cx="11830957" cy="535640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앞의 컨트롤러에서 사용할 서비스와 </a:t>
            </a:r>
            <a:r>
              <a:rPr lang="en-US" altLang="ko-KR" sz="2100" dirty="0" err="1"/>
              <a:t>dao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776DCB-7503-48DE-8BEE-D83205F37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4" y="1855546"/>
            <a:ext cx="8499578" cy="121422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F373649-F1A6-4660-BB91-A376C61A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4" y="3345255"/>
            <a:ext cx="9805189" cy="1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636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3" y="156121"/>
            <a:ext cx="9976031" cy="77134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장바구니의 전체 삭제를 위해 </a:t>
            </a:r>
            <a:r>
              <a:rPr lang="en-US" altLang="ko-KR" sz="3000" dirty="0" err="1"/>
              <a:t>CartMapper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83" y="1136469"/>
            <a:ext cx="11909334" cy="5565410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체크된 장바구니 목록을 전체 삭제하는 </a:t>
            </a:r>
            <a:r>
              <a:rPr lang="en-US" altLang="ko-KR" sz="2100" dirty="0"/>
              <a:t>Delete SQL</a:t>
            </a:r>
            <a:r>
              <a:rPr lang="ko-KR" altLang="en-US" sz="2100" dirty="0"/>
              <a:t>문을 수행할 </a:t>
            </a:r>
            <a:r>
              <a:rPr lang="en-US" altLang="ko-KR" sz="2100" dirty="0" err="1"/>
              <a:t>cartMapper</a:t>
            </a:r>
            <a:r>
              <a:rPr lang="ko-KR" altLang="en-US" sz="2100" dirty="0"/>
              <a:t>를 수정한다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97DE1CE-FA70-4354-84A9-3519E3DDD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2" y="1593365"/>
            <a:ext cx="8558133" cy="26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813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34A7-305C-4736-92C2-AC87F22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13. </a:t>
            </a:r>
            <a:r>
              <a:rPr lang="ko-KR" altLang="en-US" sz="3800" dirty="0"/>
              <a:t>주문하기 기능</a:t>
            </a:r>
          </a:p>
        </p:txBody>
      </p:sp>
    </p:spTree>
    <p:extLst>
      <p:ext uri="{BB962C8B-B14F-4D97-AF65-F5344CB8AC3E}">
        <p14:creationId xmlns:p14="http://schemas.microsoft.com/office/powerpoint/2010/main" val="12995079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65125"/>
            <a:ext cx="11531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주문하기를 위해 </a:t>
            </a:r>
            <a:r>
              <a:rPr lang="en-US" altLang="ko-KR" sz="3000" dirty="0"/>
              <a:t>goods/</a:t>
            </a:r>
            <a:r>
              <a:rPr lang="en-US" altLang="ko-KR" sz="3000" dirty="0" err="1"/>
              <a:t>cartList.jsp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/>
              <a:t>앞서 </a:t>
            </a:r>
            <a:r>
              <a:rPr lang="en-US" altLang="ko-KR" sz="2100" dirty="0" err="1"/>
              <a:t>cartList</a:t>
            </a:r>
            <a:r>
              <a:rPr lang="ko-KR" altLang="en-US" sz="2100" dirty="0"/>
              <a:t>로 받은 </a:t>
            </a:r>
            <a:r>
              <a:rPr lang="en-US" altLang="ko-KR" sz="2100" dirty="0" err="1"/>
              <a:t>dto</a:t>
            </a:r>
            <a:r>
              <a:rPr lang="ko-KR" altLang="en-US" sz="2100" dirty="0"/>
              <a:t>의 장바구니 숫자 </a:t>
            </a:r>
            <a:r>
              <a:rPr lang="en-US" altLang="ko-KR" sz="2100" dirty="0"/>
              <a:t>num</a:t>
            </a:r>
            <a:r>
              <a:rPr lang="ko-KR" altLang="en-US" sz="2100" dirty="0"/>
              <a:t>을 주문버튼에 이용하도록 작성한다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, 시계, 장치, 게이지이(가) 표시된 사진&#10;&#10;자동 생성된 설명">
            <a:extLst>
              <a:ext uri="{FF2B5EF4-FFF2-40B4-BE49-F238E27FC236}">
                <a16:creationId xmlns:a16="http://schemas.microsoft.com/office/drawing/2014/main" id="{8967CB4A-6190-4FCE-908C-DE7C7FDC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2" y="2370191"/>
            <a:ext cx="9858607" cy="8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48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98" y="205735"/>
            <a:ext cx="11531600" cy="775778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cartList.jsp</a:t>
            </a:r>
            <a:r>
              <a:rPr lang="ko-KR" altLang="en-US" sz="3000" dirty="0"/>
              <a:t>를 </a:t>
            </a:r>
            <a:r>
              <a:rPr lang="en-US" altLang="ko-KR" sz="3000" dirty="0"/>
              <a:t>cart </a:t>
            </a:r>
            <a:r>
              <a:rPr lang="ko-KR" altLang="en-US" sz="3000" dirty="0"/>
              <a:t>패키지로 이동 후 주문하기를 위해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99" y="1258349"/>
            <a:ext cx="11531599" cy="5393916"/>
          </a:xfrm>
        </p:spPr>
        <p:txBody>
          <a:bodyPr>
            <a:normAutofit/>
          </a:bodyPr>
          <a:lstStyle/>
          <a:p>
            <a:r>
              <a:rPr lang="ko-KR" altLang="en-US" sz="1900" dirty="0"/>
              <a:t>개별 항목 주문을 위해 주문 버튼에 주문하기 이벤트를 처리한다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ko-KR" altLang="en-US" sz="1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CBFA23-4A9C-4C35-AEEF-BA07CB6D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8" y="1655996"/>
            <a:ext cx="7134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227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2" y="129993"/>
            <a:ext cx="9740900" cy="75828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주문하기를 위해 </a:t>
            </a:r>
            <a:r>
              <a:rPr lang="en-US" altLang="ko-KR" sz="3000" dirty="0"/>
              <a:t>servlet-context.xml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82" y="1045029"/>
            <a:ext cx="11896272" cy="5682978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주문하기를 위해 </a:t>
            </a:r>
            <a:r>
              <a:rPr lang="en-US" altLang="ko-KR" sz="2100" dirty="0"/>
              <a:t>servlet-context.xml</a:t>
            </a:r>
            <a:r>
              <a:rPr lang="ko-KR" altLang="en-US" sz="2100" dirty="0"/>
              <a:t>의 </a:t>
            </a:r>
            <a:r>
              <a:rPr lang="en-US" altLang="ko-KR" sz="2100" dirty="0"/>
              <a:t>view-controller </a:t>
            </a:r>
            <a:r>
              <a:rPr lang="ko-KR" altLang="en-US" sz="2100" dirty="0"/>
              <a:t>태그에 </a:t>
            </a:r>
            <a:r>
              <a:rPr lang="en-US" altLang="ko-KR" sz="2100" dirty="0"/>
              <a:t>/</a:t>
            </a:r>
            <a:r>
              <a:rPr lang="en-US" altLang="ko-KR" sz="2100" dirty="0" err="1"/>
              <a:t>orderConfirm</a:t>
            </a:r>
            <a:r>
              <a:rPr lang="en-US" altLang="ko-KR" sz="2100" dirty="0"/>
              <a:t> </a:t>
            </a:r>
            <a:r>
              <a:rPr lang="ko-KR" altLang="en-US" sz="2100" dirty="0"/>
              <a:t>주소로 </a:t>
            </a:r>
            <a:r>
              <a:rPr lang="en-US" altLang="ko-KR" sz="2100" dirty="0" err="1"/>
              <a:t>orderConfirm.jsp</a:t>
            </a:r>
            <a:r>
              <a:rPr lang="ko-KR" altLang="en-US" sz="2100" dirty="0"/>
              <a:t>를 호출하도록 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1D2591F-7819-4BF2-A6CB-1644670BF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2" y="1914951"/>
            <a:ext cx="11942316" cy="1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898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0C959-9CE8-4FF9-BE75-7D0CEF67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69184"/>
            <a:ext cx="10420169" cy="74521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주문하기를 위해 </a:t>
            </a:r>
            <a:r>
              <a:rPr lang="en-US" altLang="ko-KR" sz="3000" dirty="0" err="1"/>
              <a:t>GoodsController</a:t>
            </a:r>
            <a:r>
              <a:rPr lang="en-US" altLang="ko-KR" sz="3000" dirty="0"/>
              <a:t> </a:t>
            </a:r>
            <a:r>
              <a:rPr lang="ko-KR" altLang="en-US" sz="3000" dirty="0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B930D-1E1F-4535-9972-889C9F32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149530"/>
            <a:ext cx="11782697" cy="5539285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cartList</a:t>
            </a:r>
            <a:r>
              <a:rPr lang="ko-KR" altLang="en-US" sz="2100" dirty="0"/>
              <a:t>에서 넘어온 </a:t>
            </a:r>
            <a:r>
              <a:rPr lang="en-US" altLang="ko-KR" sz="2100" dirty="0"/>
              <a:t>num</a:t>
            </a:r>
            <a:r>
              <a:rPr lang="ko-KR" altLang="en-US" sz="2100" dirty="0"/>
              <a:t>을 이용해 카트 정보를 가져온다</a:t>
            </a:r>
            <a:r>
              <a:rPr lang="en-US" altLang="ko-KR" sz="2100" dirty="0"/>
              <a:t>. </a:t>
            </a:r>
            <a:r>
              <a:rPr lang="ko-KR" altLang="en-US" sz="2100" dirty="0"/>
              <a:t>또한 현재 로그인 중인 사용자의 정보가 필요하므로 </a:t>
            </a:r>
            <a:r>
              <a:rPr lang="en-US" altLang="ko-KR" sz="2100" dirty="0" err="1"/>
              <a:t>memberService</a:t>
            </a:r>
            <a:r>
              <a:rPr lang="ko-KR" altLang="en-US" sz="2100" dirty="0"/>
              <a:t>를 이용해 로그인 중인 </a:t>
            </a:r>
            <a:r>
              <a:rPr lang="en-US" altLang="ko-KR" sz="2100" dirty="0" err="1"/>
              <a:t>MemberDTO</a:t>
            </a:r>
            <a:r>
              <a:rPr lang="ko-KR" altLang="en-US" sz="2100" dirty="0"/>
              <a:t> 하나를 가져온다</a:t>
            </a:r>
            <a:r>
              <a:rPr lang="en-US" altLang="ko-KR" sz="2100" dirty="0"/>
              <a:t>. </a:t>
            </a:r>
            <a:r>
              <a:rPr lang="ko-KR" altLang="en-US" sz="2100" dirty="0"/>
              <a:t>이후 </a:t>
            </a:r>
            <a:r>
              <a:rPr lang="en-US" altLang="ko-KR" sz="2100" dirty="0"/>
              <a:t>num</a:t>
            </a:r>
            <a:r>
              <a:rPr lang="ko-KR" altLang="en-US" sz="2100" dirty="0"/>
              <a:t>을 이용하여 </a:t>
            </a:r>
            <a:r>
              <a:rPr lang="en-US" altLang="ko-KR" sz="2100" dirty="0"/>
              <a:t>service-&gt;</a:t>
            </a:r>
            <a:r>
              <a:rPr lang="en-US" altLang="ko-KR" sz="2100" dirty="0" err="1"/>
              <a:t>dao</a:t>
            </a:r>
            <a:r>
              <a:rPr lang="en-US" altLang="ko-KR" sz="2100" dirty="0"/>
              <a:t>-&gt;mapper </a:t>
            </a:r>
            <a:r>
              <a:rPr lang="ko-KR" altLang="en-US" sz="2100" dirty="0"/>
              <a:t>순으로 주문할 </a:t>
            </a:r>
            <a:r>
              <a:rPr lang="en-US" altLang="ko-KR" sz="2100" dirty="0" err="1"/>
              <a:t>CartDTO</a:t>
            </a:r>
            <a:r>
              <a:rPr lang="ko-KR" altLang="en-US" sz="2100" dirty="0"/>
              <a:t> 하나를 </a:t>
            </a:r>
            <a:r>
              <a:rPr lang="en-US" altLang="ko-KR" sz="2100" dirty="0"/>
              <a:t>select </a:t>
            </a:r>
            <a:r>
              <a:rPr lang="ko-KR" altLang="en-US" sz="2100" dirty="0"/>
              <a:t>한다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D229E5D-D413-4057-8B79-B4469233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2" y="2288516"/>
            <a:ext cx="926911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2528</Words>
  <Application>Microsoft Office PowerPoint</Application>
  <PresentationFormat>와이드스크린</PresentationFormat>
  <Paragraphs>230</Paragraphs>
  <Slides>108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11" baseType="lpstr">
      <vt:lpstr>맑은 고딕</vt:lpstr>
      <vt:lpstr>Arial</vt:lpstr>
      <vt:lpstr>Office 테마</vt:lpstr>
      <vt:lpstr>Spring을 이용한 MVC패턴의 MiniShop 제작 프로젝트_류 지헌</vt:lpstr>
      <vt:lpstr>1. 기본 환경 설정 및 화면 구현</vt:lpstr>
      <vt:lpstr>pom.xml 환경설정 1</vt:lpstr>
      <vt:lpstr>pom.xml 환경설정 2</vt:lpstr>
      <vt:lpstr>메뉴부분을 담당하는 menu.jsp와 상위부분을 담당하는 top.jsp 작성</vt:lpstr>
      <vt:lpstr>common의 menu와 top을 포함하는 초기화면 main.jsp 작성</vt:lpstr>
      <vt:lpstr>초기화면인 main.jsp을 요청하기 위한 servlet-context.xml 작성</vt:lpstr>
      <vt:lpstr>Mybatis 사용을 위한 환경설정 1</vt:lpstr>
      <vt:lpstr>Mybatis 사용을 위한 환경설정 2</vt:lpstr>
      <vt:lpstr>Mybatis 사용을 위한 환경설정 3</vt:lpstr>
      <vt:lpstr>Mybatis 사용을 위한 환경설정 4</vt:lpstr>
      <vt:lpstr>2. 로그인 화면과 회원가입 화면</vt:lpstr>
      <vt:lpstr>로그인, 회원가입 화면으로의 이동을 위해 top.jsp 수정</vt:lpstr>
      <vt:lpstr>실제 로그인기능을 수행할 form인 member/loginForm.jsp 작성 </vt:lpstr>
      <vt:lpstr>member/loginForm.jsp를 포함하는 화면 loginForm.jsp를 작성</vt:lpstr>
      <vt:lpstr>실제 회원가입기능을 수행할 form인 member/memberForm.jsp 작성 </vt:lpstr>
      <vt:lpstr>member/memberForm.jsp를 포함하는 화면 memberForm.jsp를 작성</vt:lpstr>
      <vt:lpstr>다음 기능에서 사용할 회원가입용 컨트롤러인 MemberController 작성</vt:lpstr>
      <vt:lpstr>로그인화면과 회원가입화면을 요청하기 위한 servlet-context.xml 작성</vt:lpstr>
      <vt:lpstr>3. 로그인과 회원가입 기능</vt:lpstr>
      <vt:lpstr>회원가입에 사용하기 위해 2에서 작성한 MemberController를 수정</vt:lpstr>
      <vt:lpstr>MemberController에서 사용할 Service와 DAO를 작성</vt:lpstr>
      <vt:lpstr>MemberController에서 사용할 MemberMapper를 작성</vt:lpstr>
      <vt:lpstr>작성한 Service와 DAO를 자동 생성하기 위해 servlet-context.xml 수정</vt:lpstr>
      <vt:lpstr>회원가입 성공 여부를 체크하기위해 main.jsp 수정 </vt:lpstr>
      <vt:lpstr>로그인에 사용하기 위한 Controller인 LoginController 작성</vt:lpstr>
      <vt:lpstr>로그인 기능을 위한 MemberService와 MemberDAO 작성</vt:lpstr>
      <vt:lpstr>로그인 기능을 위한 MemberMapper 작성</vt:lpstr>
      <vt:lpstr>로그인 여부 검사를 위해 loginForm.jsp 수정 </vt:lpstr>
      <vt:lpstr>4. 로그아웃과 mypage 보기 기능</vt:lpstr>
      <vt:lpstr>회원전용 화면으로 처리하기 위해 top.jsp 수정</vt:lpstr>
      <vt:lpstr>로그아웃 기능을 사용하기 위해 LoginController 수정</vt:lpstr>
      <vt:lpstr>로그아웃, Mypage 기능을 수행하기위해 servlet-context.xml 수정</vt:lpstr>
      <vt:lpstr>회원 전용 페이지 처리를 위한 Interceptor 작성 1</vt:lpstr>
      <vt:lpstr>회원 전용 페이지 처리를 위한 Interceptor 작성 2</vt:lpstr>
      <vt:lpstr>Mypage 보기 기능을 위한 MemberController 수정 1</vt:lpstr>
      <vt:lpstr>Mypage 보기 기능을 위한 MemberController 수정 2</vt:lpstr>
      <vt:lpstr>로그인 된 회원정보 화면을 출력하는 member/mypage.jsp 작성</vt:lpstr>
      <vt:lpstr>Mypage 전체 화면을 출력하는 myPage.jsp 작성</vt:lpstr>
      <vt:lpstr>5. 아이디 체크 기능</vt:lpstr>
      <vt:lpstr>추후 JSON 데이터를 비동기처리하기 위한 디펜던시 추가</vt:lpstr>
      <vt:lpstr>userid 존재유무 검사를 위해 member/memberForm.jsp를 수정</vt:lpstr>
      <vt:lpstr>userid 존재유무 검사를 위해 MemberController를 수정</vt:lpstr>
      <vt:lpstr>6. 회원정보 수정과 목록보기 기능</vt:lpstr>
      <vt:lpstr>회원정보 수정을 위해 member/mypage.jsp를 수정</vt:lpstr>
      <vt:lpstr>회원정보 수정을 위해 MemberController를 수정 1</vt:lpstr>
      <vt:lpstr>회원정보 수정을 위해 MemberController를 수정 2</vt:lpstr>
      <vt:lpstr>목록보기에 사용할 리소스들을 위해 servlet-context.xml 수정</vt:lpstr>
      <vt:lpstr>목록보기 화면을 출력하기 위해 main.jsp 수정</vt:lpstr>
      <vt:lpstr>목록보기 화면을 출력하기 위해 goods/goodsList.jsp 작성</vt:lpstr>
      <vt:lpstr>목록보기 화면을 출력하기 위해 common/menu.jsp 수정</vt:lpstr>
      <vt:lpstr>목록보기 화면을 출력하기 위해 LoginController수정</vt:lpstr>
      <vt:lpstr>목록보기 화면을 출력하기 위해 GoodsController 작성</vt:lpstr>
      <vt:lpstr>목록보기 화면을 출력하기 위해 GoodsService, DAO 작성</vt:lpstr>
      <vt:lpstr>목록보기 화면을 출력하기 위해 GoodsMapper 작성</vt:lpstr>
      <vt:lpstr>목록보기 화면을 출력하기 위해 goods/goodsList.jsp 작성</vt:lpstr>
      <vt:lpstr>7. 상품 상세보기와 장바구니 담기 기능</vt:lpstr>
      <vt:lpstr>상품 상세보기 화면을 출력하기 위해 goods/goodsList.jsp 수정</vt:lpstr>
      <vt:lpstr>상품 상세보기 화면을 출력하기 위해 GoodsController 수정</vt:lpstr>
      <vt:lpstr>상품 상세보기 화면을 출력하기 위해 GoodsService, DAO 수정</vt:lpstr>
      <vt:lpstr>상품 상세보기 화면을 출력하기 위해 GoodsMapper 수정</vt:lpstr>
      <vt:lpstr>상품 상세보기 화면을 출력하기 위해 goods/goodsRetrieve.jsp 작성</vt:lpstr>
      <vt:lpstr>메뉴와 상품 상세보기 화면 전체를 출력하는 goodsRetrieve.jsp 작성</vt:lpstr>
      <vt:lpstr>장바구니 담기 기능을 사용하기 위해 goods/goodsRetrieve.jsp 수정</vt:lpstr>
      <vt:lpstr>장바구니 담기 기능을 사용하기 위해 GoodsController 수정</vt:lpstr>
      <vt:lpstr>장바구니 담기 기능을 사용하기 위해 GoodsService, DAO 수정</vt:lpstr>
      <vt:lpstr>장바구니 담기 기능을 사용하기 위해 CartMapper 작성</vt:lpstr>
      <vt:lpstr>8. 장바구니 목록보기 기능</vt:lpstr>
      <vt:lpstr>장바구니 목록 보기 기능을 사용하기 위해 common/top.jsp 수정</vt:lpstr>
      <vt:lpstr>장바구니 목록 기능을 사용하기 위해 GoodsController 수정</vt:lpstr>
      <vt:lpstr>장바구니 목록 기능을 사용하기 위해 GoodsService, DAO 수정</vt:lpstr>
      <vt:lpstr>장바구니 목록 기능을 사용하기 위해 CartMapper 수정</vt:lpstr>
      <vt:lpstr>장바구니 목록 기능을 사용하기 위해 servlet-context.xml 수정</vt:lpstr>
      <vt:lpstr>장바구니 목록을 보여주는 goods/cartList.jsp 작성</vt:lpstr>
      <vt:lpstr>전체 메뉴와 장바구니를 포함한 화면 보여주는 cartList.jsp 작성</vt:lpstr>
      <vt:lpstr>9. 장바구니 수량변경 기능</vt:lpstr>
      <vt:lpstr>장바구니의 수량 변경을 위해 goods/cartList.jsp 수정 </vt:lpstr>
      <vt:lpstr>장바구니의 수량 변경을 위해 GoodsController 수정 </vt:lpstr>
      <vt:lpstr>장바구니의 수량 변경을 위해 GoodsService, DAO 수정</vt:lpstr>
      <vt:lpstr>장바구니의 수량 변경을 위해 CartMapper 수정</vt:lpstr>
      <vt:lpstr>10. 장바구니 목록 삭제 기능</vt:lpstr>
      <vt:lpstr>장바구니의 목록 삭제를 위해 goods/cartList.jsp 수정 </vt:lpstr>
      <vt:lpstr>장바구니의 목록 삭제를 위해 GoodsController 수정 </vt:lpstr>
      <vt:lpstr>장바구니의 목록 삭제를 위해 GoodsService, DAO 수정</vt:lpstr>
      <vt:lpstr>장바구니의 목록 삭제를 위해 CartMapper 수정</vt:lpstr>
      <vt:lpstr>11. MainController 기능</vt:lpstr>
      <vt:lpstr>main을 MainController로 사용하기 위해 servlet-context.xml 수정</vt:lpstr>
      <vt:lpstr>상품목록을 새롭게 main화면에 표시할 MainController 작성</vt:lpstr>
      <vt:lpstr>12. 장바구니 전체 가격표시와 전체 삭제 기능</vt:lpstr>
      <vt:lpstr>장바구니 상품가격의 총 합계표시를 위해 goods/cartList.jsp 수정 </vt:lpstr>
      <vt:lpstr>장바구니의 전체 삭제를 위해 goods/cartList.jsp 수정 </vt:lpstr>
      <vt:lpstr>장바구니의 전체 삭제를 위해 GoodsController 수정 </vt:lpstr>
      <vt:lpstr>장바구니의 전체 삭제를 위해 GoodsService, DAO 수정 </vt:lpstr>
      <vt:lpstr>장바구니의 전체 삭제를 위해 CartMapper 수정 </vt:lpstr>
      <vt:lpstr>13. 주문하기 기능</vt:lpstr>
      <vt:lpstr>주문하기를 위해 goods/cartList.jsp 수정 </vt:lpstr>
      <vt:lpstr>cartList.jsp를 cart 패키지로 이동 후 주문하기를 위해 수정</vt:lpstr>
      <vt:lpstr>주문하기를 위해 servlet-context.xml 수정 </vt:lpstr>
      <vt:lpstr>주문하기를 위해 GoodsController 수정 </vt:lpstr>
      <vt:lpstr>주문하기를 위해 GoodsService, DAO 수정 </vt:lpstr>
      <vt:lpstr>주문하기를 위해 CartMapper 수정 </vt:lpstr>
      <vt:lpstr>주문하기 화면의 출력을 위해 order/orderConfirm.jsp 작성</vt:lpstr>
      <vt:lpstr>주문하기 화면의 출력을 위해 order/orderConfirm.jsp 작성 2</vt:lpstr>
      <vt:lpstr>메뉴포함한 전체 주문화면의 출력을 위해 orderConfirm.jsp 작성</vt:lpstr>
      <vt:lpstr>14. 개별 주문 결제 완료하기</vt:lpstr>
      <vt:lpstr>주문완료를 위한 order 패키지의 orderConfirm.jsp를 수정</vt:lpstr>
      <vt:lpstr>주문완료를 위해 GoodsController.java에 orderDone함수 작성</vt:lpstr>
      <vt:lpstr>주문완료를 위한 order 패키지의 orderDone.jsp를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Spring을 이용한 MVC패턴의 MiniShop 제작하기</dc:title>
  <dc:creator>9025</dc:creator>
  <cp:lastModifiedBy>Timothy Mays</cp:lastModifiedBy>
  <cp:revision>361</cp:revision>
  <dcterms:created xsi:type="dcterms:W3CDTF">2021-09-23T00:50:31Z</dcterms:created>
  <dcterms:modified xsi:type="dcterms:W3CDTF">2021-11-28T11:57:16Z</dcterms:modified>
</cp:coreProperties>
</file>