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85" r:id="rId5"/>
    <p:sldId id="295" r:id="rId6"/>
    <p:sldId id="299" r:id="rId7"/>
    <p:sldId id="312" r:id="rId8"/>
    <p:sldId id="323" r:id="rId9"/>
    <p:sldId id="331" r:id="rId10"/>
    <p:sldId id="336" r:id="rId11"/>
    <p:sldId id="344" r:id="rId12"/>
    <p:sldId id="350" r:id="rId13"/>
    <p:sldId id="3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73530-57C8-48B5-84CE-87C53CE8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95CCFA-8EA2-425D-AE5F-738F9B2A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ABB06-A72D-48C2-B51F-C5B4D860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110D7-CB3D-4E1E-809A-533FD963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F368D-EF64-42A6-81BE-87371E1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B9D12-88E6-4983-98C7-5FE977E2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344FA9-3596-472F-810F-3CA323894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AB972-AC1E-4DB8-8C75-4924FA5E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C43E0-A308-4653-804E-D1805F99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0ECD8-4DF2-4231-9E8A-8C113450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7433A4-F670-4F46-B707-0C9D220C5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B9208-D6BA-429C-83D7-C41A7485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A2402-89FB-40A0-8C38-9448E74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B493-B56C-4335-AFCF-A26B1927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631F7-D4AF-4F02-8953-136DA3A5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8BCF-CABD-459C-B204-351A781F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FDFFD-0EDD-418A-9C32-2DC4937E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E7123-45AA-498B-8BD7-BE30D4C5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48B62-DD8F-4DAC-929E-6C75BF85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92093-A5F5-4583-B4E4-4A28D460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8C2B-9F54-4495-976A-B458D50D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F5F31-43C8-4B93-8273-B45C56CF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949A2-4866-4139-BF64-A64486C4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1D4A3-EE54-48E9-B022-1BA133D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BC1EE-2D5C-466F-BA7F-4BFD902B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C3314-3E41-466A-B600-43EA06AF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D0BFA-2861-443B-B328-A549A55E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5CE0C-D3C0-4A40-8991-93B637B2A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4F573-01BF-45BA-90B6-300369AF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9CCC1-7B06-454F-AEC4-EA852D4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ED045-312A-469C-B672-54C35C6C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8C9E3-4DE9-40F1-BD65-18E6688C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091ED-523D-443B-B748-E97150F0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B6AFC-3EAA-41E1-ADB8-19061BE2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500DA5-636D-45BA-82E0-9E71FC2EB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2A126-5D74-4E8F-81C2-26636B249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EF811-909E-4793-A82D-AEB71596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F0AD61-38DB-4D1E-BF18-FCD412A4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73A124-1892-443E-93FD-4CC5A7D1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8E32C-13D5-4DF5-9AE6-642CE782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83585-88DA-431C-944A-7A1E2A3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610BD-B297-4D98-A1E3-D5704D25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4042E0-0B90-4C8E-A292-88E41612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31258-A2EF-4704-829F-D1A21BD1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C42D5-2F48-4D3D-B9E1-91CB22F2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86E28-1018-496F-9CBF-3991F45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7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16D7-3D15-4176-8168-3F806A6D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F5B-4EA8-4036-A0AF-33607B55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4AE1D-D176-48A4-A24C-080EF7F41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8D8EB-7EE0-4A20-9FFB-8E6DE917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80996-DA45-4024-A59F-2386A473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4AA90-778E-4364-9831-DD060015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58A58-2C33-4AEA-8AC6-4EA465DC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BA124-7FC3-4E10-9DEB-61919D335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33132-E086-4D3D-808A-8EEDE273E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B3B56-F6BC-4079-AED3-4071374B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56AFD-A782-4075-BA7F-A260165F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D7C39-27B2-4241-A503-20DA5179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4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7E5382-647B-4428-9EF3-4475D700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636A2-8514-4CD5-A8F0-A2D9E1054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F47BD-7A04-4351-A160-DA2A6C91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FA253-4F4E-4A89-BC4B-A8888CC56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0C070-27CF-4C3E-9CF9-3CBAF5F51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3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C9D08-C957-4320-98A3-33CFF3F9C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2873307"/>
            <a:ext cx="11652069" cy="1111386"/>
          </a:xfrm>
        </p:spPr>
        <p:txBody>
          <a:bodyPr>
            <a:normAutofit fontScale="90000"/>
          </a:bodyPr>
          <a:lstStyle/>
          <a:p>
            <a:r>
              <a:rPr lang="en-US" altLang="ko-KR" sz="4800" dirty="0"/>
              <a:t>Spring</a:t>
            </a:r>
            <a:r>
              <a:rPr lang="ko-KR" altLang="en-US" sz="4800" dirty="0"/>
              <a:t>을 이용한 </a:t>
            </a:r>
            <a:r>
              <a:rPr lang="en-US" altLang="ko-KR" sz="4800" dirty="0"/>
              <a:t>MVC</a:t>
            </a:r>
            <a:r>
              <a:rPr lang="ko-KR" altLang="en-US" sz="4800" dirty="0"/>
              <a:t>패턴의 </a:t>
            </a:r>
            <a:r>
              <a:rPr lang="en-US" altLang="ko-KR" sz="4800" dirty="0" err="1"/>
              <a:t>MiniShop</a:t>
            </a:r>
            <a:r>
              <a:rPr lang="en-US" altLang="ko-KR" sz="4800" dirty="0"/>
              <a:t> </a:t>
            </a:r>
            <a:r>
              <a:rPr lang="ko-KR" altLang="en-US" sz="4800" dirty="0"/>
              <a:t>제작 프로젝트</a:t>
            </a:r>
            <a:r>
              <a:rPr lang="en-US" altLang="ko-KR" sz="4800" dirty="0"/>
              <a:t>_</a:t>
            </a:r>
            <a:r>
              <a:rPr lang="ko-KR" altLang="en-US" sz="4800" dirty="0"/>
              <a:t>류 지헌</a:t>
            </a:r>
          </a:p>
        </p:txBody>
      </p:sp>
    </p:spTree>
    <p:extLst>
      <p:ext uri="{BB962C8B-B14F-4D97-AF65-F5344CB8AC3E}">
        <p14:creationId xmlns:p14="http://schemas.microsoft.com/office/powerpoint/2010/main" val="73298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157294"/>
            <a:ext cx="10515600" cy="662781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10. </a:t>
            </a:r>
            <a:r>
              <a:rPr lang="ko-KR" altLang="en-US" sz="3800" dirty="0"/>
              <a:t>장바구니 목록 삭제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5A18CA-F91A-4074-838A-8441DD531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1" y="1111442"/>
            <a:ext cx="5477639" cy="180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D8477F-BDD6-40D6-AD4A-E9D7C1126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0" y="3834785"/>
            <a:ext cx="10955279" cy="2000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4706F-70DF-4525-B43A-30B71A66FAE1}"/>
              </a:ext>
            </a:extLst>
          </p:cNvPr>
          <p:cNvSpPr txBox="1"/>
          <p:nvPr/>
        </p:nvSpPr>
        <p:spPr>
          <a:xfrm>
            <a:off x="5158875" y="2450022"/>
            <a:ext cx="410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↑삭제 버튼을 클릭 시 </a:t>
            </a:r>
            <a:r>
              <a:rPr lang="en-US" altLang="ko-KR" dirty="0"/>
              <a:t>DB</a:t>
            </a:r>
            <a:r>
              <a:rPr lang="ko-KR" altLang="en-US" dirty="0"/>
              <a:t>에서 주문 번호를 이용해 해당 </a:t>
            </a:r>
            <a:r>
              <a:rPr lang="en-US" altLang="ko-KR" dirty="0"/>
              <a:t>Cart</a:t>
            </a:r>
            <a:r>
              <a:rPr lang="ko-KR" altLang="en-US" dirty="0"/>
              <a:t>정보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47473-D2D0-47F5-AE6C-818308124294}"/>
              </a:ext>
            </a:extLst>
          </p:cNvPr>
          <p:cNvSpPr txBox="1"/>
          <p:nvPr/>
        </p:nvSpPr>
        <p:spPr>
          <a:xfrm>
            <a:off x="7113181" y="5188983"/>
            <a:ext cx="41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</a:t>
            </a:r>
            <a:r>
              <a:rPr lang="en-US" altLang="ko-KR" dirty="0"/>
              <a:t>Cart </a:t>
            </a:r>
            <a:r>
              <a:rPr lang="ko-KR" altLang="en-US" dirty="0"/>
              <a:t>정보가 삭제된 화면</a:t>
            </a:r>
          </a:p>
        </p:txBody>
      </p:sp>
    </p:spTree>
    <p:extLst>
      <p:ext uri="{BB962C8B-B14F-4D97-AF65-F5344CB8AC3E}">
        <p14:creationId xmlns:p14="http://schemas.microsoft.com/office/powerpoint/2010/main" val="393388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165632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12. </a:t>
            </a:r>
            <a:r>
              <a:rPr lang="ko-KR" altLang="en-US" sz="3800" dirty="0"/>
              <a:t>장바구니 전체 가격표시와 전체 삭제</a:t>
            </a:r>
            <a:r>
              <a:rPr lang="en-US" altLang="ko-KR" sz="3800" dirty="0"/>
              <a:t> </a:t>
            </a:r>
            <a:r>
              <a:rPr lang="ko-KR" altLang="en-US" sz="3800" dirty="0"/>
              <a:t>기능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DDA80A3-2BC2-4DB4-99D2-57043429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0" y="944917"/>
            <a:ext cx="8553522" cy="3565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570CEB-A2B6-4CC1-9F52-0D1A294C1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0" y="4626636"/>
            <a:ext cx="10955279" cy="2000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1DCACD-BD3C-4903-8B93-700F06E18063}"/>
              </a:ext>
            </a:extLst>
          </p:cNvPr>
          <p:cNvSpPr txBox="1"/>
          <p:nvPr/>
        </p:nvSpPr>
        <p:spPr>
          <a:xfrm>
            <a:off x="7086287" y="6049595"/>
            <a:ext cx="41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</a:t>
            </a:r>
            <a:r>
              <a:rPr lang="en-US" altLang="ko-KR" dirty="0"/>
              <a:t>Cart </a:t>
            </a:r>
            <a:r>
              <a:rPr lang="ko-KR" altLang="en-US" dirty="0"/>
              <a:t>정보가 삭제된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FD46C-B12D-435E-9229-A7D356F96ED5}"/>
              </a:ext>
            </a:extLst>
          </p:cNvPr>
          <p:cNvSpPr txBox="1"/>
          <p:nvPr/>
        </p:nvSpPr>
        <p:spPr>
          <a:xfrm>
            <a:off x="2917698" y="4510133"/>
            <a:ext cx="410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↑전체 삭제하기 버튼을 누르면 체크된 상품의 정보가 모두 삭제됨</a:t>
            </a:r>
          </a:p>
        </p:txBody>
      </p:sp>
    </p:spTree>
    <p:extLst>
      <p:ext uri="{BB962C8B-B14F-4D97-AF65-F5344CB8AC3E}">
        <p14:creationId xmlns:p14="http://schemas.microsoft.com/office/powerpoint/2010/main" val="350937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2" y="174021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13. </a:t>
            </a:r>
            <a:r>
              <a:rPr lang="ko-KR" altLang="en-US" sz="3800" dirty="0"/>
              <a:t>주문하기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51922-0B41-45EE-A5E6-0E1E85642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2" y="1007676"/>
            <a:ext cx="2476846" cy="154326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ADFCA42-41EE-4102-966C-57734AFEC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5" y="2721814"/>
            <a:ext cx="6719547" cy="3958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A9B32-1ABB-49DD-989A-8745BB06FC2E}"/>
              </a:ext>
            </a:extLst>
          </p:cNvPr>
          <p:cNvSpPr txBox="1"/>
          <p:nvPr/>
        </p:nvSpPr>
        <p:spPr>
          <a:xfrm>
            <a:off x="909604" y="2227775"/>
            <a:ext cx="625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↑주문하기 버튼을 누르면 주문 번호를 이용해 체크된 상품의 장바구니 정보가 삭제되고 주문 정보가 새로 생성됨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4E8E2-53F1-49C0-B0CA-291A4EAF2596}"/>
              </a:ext>
            </a:extLst>
          </p:cNvPr>
          <p:cNvSpPr txBox="1"/>
          <p:nvPr/>
        </p:nvSpPr>
        <p:spPr>
          <a:xfrm>
            <a:off x="4235510" y="5329563"/>
            <a:ext cx="625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주문하기 버튼을 누르면 버튼에 이벤트로 처리된 주문확인 화면이 출력됨</a:t>
            </a:r>
          </a:p>
        </p:txBody>
      </p:sp>
    </p:spTree>
    <p:extLst>
      <p:ext uri="{BB962C8B-B14F-4D97-AF65-F5344CB8AC3E}">
        <p14:creationId xmlns:p14="http://schemas.microsoft.com/office/powerpoint/2010/main" val="129950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174021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14. </a:t>
            </a:r>
            <a:r>
              <a:rPr lang="ko-KR" altLang="en-US" sz="3800" dirty="0"/>
              <a:t>개별 주문 결제 완료하기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3CE1E6E-D17D-4FD8-9390-39A1AF9B1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0" y="1107902"/>
            <a:ext cx="5410955" cy="130510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CBC5F9B-05BE-4091-9541-75F841A38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0" y="2455935"/>
            <a:ext cx="6809792" cy="4176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50966-99A4-4C1C-B0DE-A71099C75BA1}"/>
              </a:ext>
            </a:extLst>
          </p:cNvPr>
          <p:cNvSpPr txBox="1"/>
          <p:nvPr/>
        </p:nvSpPr>
        <p:spPr>
          <a:xfrm>
            <a:off x="5586425" y="2037777"/>
            <a:ext cx="625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결제하기 버튼을 누르면 아래의 주문완료 화면이 출력되고</a:t>
            </a:r>
            <a:r>
              <a:rPr lang="en-US" altLang="ko-KR" dirty="0"/>
              <a:t>, </a:t>
            </a:r>
            <a:r>
              <a:rPr lang="ko-KR" altLang="en-US" dirty="0"/>
              <a:t>해당 주문 정보는 삭제됨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7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174021"/>
            <a:ext cx="11829176" cy="662782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2. </a:t>
            </a:r>
            <a:r>
              <a:rPr lang="ko-KR" altLang="en-US" sz="3800" dirty="0"/>
              <a:t>로그인 화면과 회원가입 화면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D07B073-3291-4AFB-B896-358CFD8F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6" y="836803"/>
            <a:ext cx="2781688" cy="2114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012641-63F4-434F-B293-64AF6CC60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25" y="836803"/>
            <a:ext cx="5191850" cy="3334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5897A2-005E-4FAD-AAF8-6C25FE93FE88}"/>
              </a:ext>
            </a:extLst>
          </p:cNvPr>
          <p:cNvSpPr txBox="1"/>
          <p:nvPr/>
        </p:nvSpPr>
        <p:spPr>
          <a:xfrm>
            <a:off x="443061" y="316740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↑로그인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A84E5-F1C1-4434-8330-26C99AB3EED1}"/>
              </a:ext>
            </a:extLst>
          </p:cNvPr>
          <p:cNvSpPr txBox="1"/>
          <p:nvPr/>
        </p:nvSpPr>
        <p:spPr>
          <a:xfrm>
            <a:off x="4973925" y="4271913"/>
            <a:ext cx="18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↑회원가입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89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159391"/>
            <a:ext cx="10515600" cy="7529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3. </a:t>
            </a:r>
            <a:r>
              <a:rPr lang="ko-KR" altLang="en-US" sz="3800" dirty="0"/>
              <a:t>로그인과 회원가입 기능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7B802A4-2C52-4DAC-A99C-CB488708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2" y="1099786"/>
            <a:ext cx="2333951" cy="128605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F5B582F-9809-4F42-A763-E07A94C11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4" y="2576421"/>
            <a:ext cx="4782217" cy="189574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B0BACC2-3806-414E-A1B5-ADBBC34BF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2" y="4793343"/>
            <a:ext cx="4953691" cy="190526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196AC83-3DAA-4624-B69E-6A6BAA67A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9786"/>
            <a:ext cx="4477375" cy="1495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6DCFB-CFE8-4D48-AD7D-2C44AA1B67EE}"/>
              </a:ext>
            </a:extLst>
          </p:cNvPr>
          <p:cNvSpPr txBox="1"/>
          <p:nvPr/>
        </p:nvSpPr>
        <p:spPr>
          <a:xfrm>
            <a:off x="5350531" y="4149797"/>
            <a:ext cx="324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비밀번호 체크 화면</a:t>
            </a:r>
            <a:endParaRPr lang="en-US" altLang="ko-KR" dirty="0"/>
          </a:p>
          <a:p>
            <a:r>
              <a:rPr lang="ko-KR" altLang="en-US" dirty="0"/>
              <a:t>입력된 비밀번호가 다른 상태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AA3B4-0848-4189-9703-C4869C8B9612}"/>
              </a:ext>
            </a:extLst>
          </p:cNvPr>
          <p:cNvSpPr txBox="1"/>
          <p:nvPr/>
        </p:nvSpPr>
        <p:spPr>
          <a:xfrm>
            <a:off x="3254716" y="1630671"/>
            <a:ext cx="21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로그인 후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53840-8B8F-4331-8804-D66DDFD1860B}"/>
              </a:ext>
            </a:extLst>
          </p:cNvPr>
          <p:cNvSpPr txBox="1"/>
          <p:nvPr/>
        </p:nvSpPr>
        <p:spPr>
          <a:xfrm>
            <a:off x="5350531" y="5696413"/>
            <a:ext cx="324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비밀번호 체크 화면</a:t>
            </a:r>
            <a:endParaRPr lang="en-US" altLang="ko-KR" dirty="0"/>
          </a:p>
          <a:p>
            <a:r>
              <a:rPr lang="ko-KR" altLang="en-US" dirty="0"/>
              <a:t>입력된 비밀번호가 같은 상태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F2183-1927-40D9-8483-F25367A76F66}"/>
              </a:ext>
            </a:extLst>
          </p:cNvPr>
          <p:cNvSpPr txBox="1"/>
          <p:nvPr/>
        </p:nvSpPr>
        <p:spPr>
          <a:xfrm>
            <a:off x="6448830" y="2603701"/>
            <a:ext cx="23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↑회원가입 후 화면</a:t>
            </a:r>
          </a:p>
        </p:txBody>
      </p:sp>
    </p:spTree>
    <p:extLst>
      <p:ext uri="{BB962C8B-B14F-4D97-AF65-F5344CB8AC3E}">
        <p14:creationId xmlns:p14="http://schemas.microsoft.com/office/powerpoint/2010/main" val="24634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4" y="148854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4. </a:t>
            </a:r>
            <a:r>
              <a:rPr lang="ko-KR" altLang="en-US" sz="3800" dirty="0"/>
              <a:t>로그아웃과 </a:t>
            </a:r>
            <a:r>
              <a:rPr lang="en-US" altLang="ko-KR" sz="3800" dirty="0" err="1"/>
              <a:t>mypage</a:t>
            </a:r>
            <a:r>
              <a:rPr lang="en-US" altLang="ko-KR" sz="3800" dirty="0"/>
              <a:t> </a:t>
            </a:r>
            <a:r>
              <a:rPr lang="ko-KR" altLang="en-US" sz="3800" dirty="0"/>
              <a:t>보기 기능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709DC2F-745B-4DDB-9390-02281B58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" y="1132631"/>
            <a:ext cx="3229426" cy="143847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F28EB3B-FB9D-4D2A-93AA-6C24C62BD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" y="3038224"/>
            <a:ext cx="5163271" cy="2962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71D5D-1C02-4AD1-AFD8-83AC31BFCBE6}"/>
              </a:ext>
            </a:extLst>
          </p:cNvPr>
          <p:cNvSpPr txBox="1"/>
          <p:nvPr/>
        </p:nvSpPr>
        <p:spPr>
          <a:xfrm>
            <a:off x="3371340" y="2250667"/>
            <a:ext cx="41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로그아웃 링크에 마우스 올린 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E1F91-9966-4112-B7C5-E5AEDD0FEA89}"/>
              </a:ext>
            </a:extLst>
          </p:cNvPr>
          <p:cNvSpPr txBox="1"/>
          <p:nvPr/>
        </p:nvSpPr>
        <p:spPr>
          <a:xfrm>
            <a:off x="3253127" y="3059668"/>
            <a:ext cx="41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</a:t>
            </a:r>
            <a:r>
              <a:rPr lang="en-US" altLang="ko-KR" dirty="0"/>
              <a:t> </a:t>
            </a:r>
            <a:r>
              <a:rPr lang="en-US" altLang="ko-KR" dirty="0" err="1"/>
              <a:t>MyPage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78795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4" y="115349"/>
            <a:ext cx="10515600" cy="662781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5. </a:t>
            </a:r>
            <a:r>
              <a:rPr lang="ko-KR" altLang="en-US" sz="3800" dirty="0"/>
              <a:t>아이디 체크 기능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D6A7A32-1486-4F62-922B-B7F2C1374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" y="2724051"/>
            <a:ext cx="3515216" cy="140989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14F15B-5BB7-4F17-9975-23AAC5BAA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2" y="778130"/>
            <a:ext cx="3219899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17796-C73E-4B5F-B368-DB98E1D0EB1B}"/>
              </a:ext>
            </a:extLst>
          </p:cNvPr>
          <p:cNvSpPr txBox="1"/>
          <p:nvPr/>
        </p:nvSpPr>
        <p:spPr>
          <a:xfrm>
            <a:off x="3509471" y="1916330"/>
            <a:ext cx="437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회원가입 창에서 아이디 중복 확인</a:t>
            </a:r>
            <a:endParaRPr lang="en-US" altLang="ko-KR" dirty="0"/>
          </a:p>
          <a:p>
            <a:r>
              <a:rPr lang="ko-KR" altLang="en-US" dirty="0"/>
              <a:t>아이디가 이미 </a:t>
            </a:r>
            <a:r>
              <a:rPr lang="en-US" altLang="ko-KR" dirty="0"/>
              <a:t>DB</a:t>
            </a:r>
            <a:r>
              <a:rPr lang="ko-KR" altLang="en-US" dirty="0"/>
              <a:t>에 존재해 중복인 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D1C9D-1A44-4F0C-B4F5-92E0771F24C6}"/>
              </a:ext>
            </a:extLst>
          </p:cNvPr>
          <p:cNvSpPr txBox="1"/>
          <p:nvPr/>
        </p:nvSpPr>
        <p:spPr>
          <a:xfrm>
            <a:off x="3657130" y="3810782"/>
            <a:ext cx="512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회원가입 창에서 아이디 중복 확인</a:t>
            </a:r>
            <a:endParaRPr lang="en-US" altLang="ko-KR" dirty="0"/>
          </a:p>
          <a:p>
            <a:r>
              <a:rPr lang="ko-KR" altLang="en-US" dirty="0"/>
              <a:t>아이디가 </a:t>
            </a:r>
            <a:r>
              <a:rPr lang="en-US" altLang="ko-KR" dirty="0"/>
              <a:t>DB</a:t>
            </a:r>
            <a:r>
              <a:rPr lang="ko-KR" altLang="en-US" dirty="0"/>
              <a:t>에 존재하지 않아 중복이 아닌 상태</a:t>
            </a:r>
          </a:p>
        </p:txBody>
      </p:sp>
    </p:spTree>
    <p:extLst>
      <p:ext uri="{BB962C8B-B14F-4D97-AF65-F5344CB8AC3E}">
        <p14:creationId xmlns:p14="http://schemas.microsoft.com/office/powerpoint/2010/main" val="25000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2" y="148854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6. </a:t>
            </a:r>
            <a:r>
              <a:rPr lang="ko-KR" altLang="en-US" sz="3800" dirty="0"/>
              <a:t>회원정보 수정과 상품 목록보기 기능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F195475-AAC2-4915-A082-0C0B8E3E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4" y="938199"/>
            <a:ext cx="5039428" cy="2915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8E7E4E-2E6D-4D67-B53F-762BB8AE9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77" y="938199"/>
            <a:ext cx="6254765" cy="3121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FDB9E-FF62-4C48-B7D4-3A876FDA89E3}"/>
              </a:ext>
            </a:extLst>
          </p:cNvPr>
          <p:cNvSpPr txBox="1"/>
          <p:nvPr/>
        </p:nvSpPr>
        <p:spPr>
          <a:xfrm>
            <a:off x="377063" y="4059936"/>
            <a:ext cx="52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 회원정보 수정 버튼을 눌러 메일 주소를 변경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Daum</a:t>
            </a:r>
            <a:r>
              <a:rPr lang="en-US" altLang="ko-KR" dirty="0"/>
              <a:t> -&gt; Naver</a:t>
            </a:r>
            <a:r>
              <a:rPr lang="ko-KR" altLang="en-US" dirty="0"/>
              <a:t>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3518C-A6EA-4935-B103-D77FB751F956}"/>
              </a:ext>
            </a:extLst>
          </p:cNvPr>
          <p:cNvSpPr txBox="1"/>
          <p:nvPr/>
        </p:nvSpPr>
        <p:spPr>
          <a:xfrm>
            <a:off x="6096000" y="4186499"/>
            <a:ext cx="52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 </a:t>
            </a:r>
            <a:r>
              <a:rPr lang="ko-KR" altLang="en-US" dirty="0" err="1"/>
              <a:t>메인화면에</a:t>
            </a:r>
            <a:r>
              <a:rPr lang="ko-KR" altLang="en-US" dirty="0"/>
              <a:t> 상품 목록을 출력 </a:t>
            </a:r>
            <a:r>
              <a:rPr lang="en-US" altLang="ko-KR" dirty="0"/>
              <a:t>(</a:t>
            </a:r>
            <a:r>
              <a:rPr lang="ko-KR" altLang="en-US" dirty="0"/>
              <a:t>상품 분류는 외투</a:t>
            </a:r>
            <a:r>
              <a:rPr lang="en-US" altLang="ko-KR" dirty="0"/>
              <a:t>-outer)</a:t>
            </a:r>
          </a:p>
        </p:txBody>
      </p:sp>
    </p:spTree>
    <p:extLst>
      <p:ext uri="{BB962C8B-B14F-4D97-AF65-F5344CB8AC3E}">
        <p14:creationId xmlns:p14="http://schemas.microsoft.com/office/powerpoint/2010/main" val="96233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2" y="174020"/>
            <a:ext cx="10515600" cy="731991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7. </a:t>
            </a:r>
            <a:r>
              <a:rPr lang="ko-KR" altLang="en-US" sz="3800" dirty="0"/>
              <a:t>상품 상세보기와 장바구니 담기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0BF7D-7699-4CD2-BD7D-3964950C8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2" y="906011"/>
            <a:ext cx="5053713" cy="389857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122F1D3-E21A-4B7A-90E8-6C2E8A45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27" y="906011"/>
            <a:ext cx="4553585" cy="149563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EFD3484-90CA-48C6-8732-E1DA75544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27" y="2724051"/>
            <a:ext cx="4344006" cy="140989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8B0F0D2-E667-43F5-A11D-46AFDF0D8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27" y="4561406"/>
            <a:ext cx="459169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EE793-006F-4B73-AB3F-7254AE6305D4}"/>
              </a:ext>
            </a:extLst>
          </p:cNvPr>
          <p:cNvSpPr txBox="1"/>
          <p:nvPr/>
        </p:nvSpPr>
        <p:spPr>
          <a:xfrm>
            <a:off x="633490" y="4860008"/>
            <a:ext cx="410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 장바구니 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장바구니 정보 저장</a:t>
            </a:r>
            <a:r>
              <a:rPr lang="en-US" altLang="ko-KR" dirty="0"/>
              <a:t>(</a:t>
            </a:r>
            <a:r>
              <a:rPr lang="en-US" altLang="ko-KR" dirty="0" err="1"/>
              <a:t>CartDTO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AEEDD-0635-4531-A41C-07F370F4C579}"/>
              </a:ext>
            </a:extLst>
          </p:cNvPr>
          <p:cNvSpPr txBox="1"/>
          <p:nvPr/>
        </p:nvSpPr>
        <p:spPr>
          <a:xfrm>
            <a:off x="7929192" y="1094832"/>
            <a:ext cx="410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사이즈 </a:t>
            </a:r>
            <a:r>
              <a:rPr lang="ko-KR" altLang="en-US" dirty="0" err="1">
                <a:solidFill>
                  <a:schemeClr val="bg1"/>
                </a:solidFill>
              </a:rPr>
              <a:t>미선택</a:t>
            </a:r>
            <a:r>
              <a:rPr lang="ko-KR" altLang="en-US" dirty="0">
                <a:solidFill>
                  <a:schemeClr val="bg1"/>
                </a:solidFill>
              </a:rPr>
              <a:t> 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장바구니 버튼 </a:t>
            </a:r>
            <a:r>
              <a:rPr lang="ko-KR" altLang="en-US" dirty="0" err="1">
                <a:solidFill>
                  <a:schemeClr val="bg1"/>
                </a:solidFill>
              </a:rPr>
              <a:t>클릭시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alert </a:t>
            </a:r>
            <a:r>
              <a:rPr lang="ko-KR" altLang="en-US" dirty="0">
                <a:solidFill>
                  <a:schemeClr val="bg1"/>
                </a:solidFill>
              </a:rPr>
              <a:t>창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CF201-A412-44B0-97B0-6143BC5EA78C}"/>
              </a:ext>
            </a:extLst>
          </p:cNvPr>
          <p:cNvSpPr txBox="1"/>
          <p:nvPr/>
        </p:nvSpPr>
        <p:spPr>
          <a:xfrm>
            <a:off x="7687145" y="2945005"/>
            <a:ext cx="410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색상 </a:t>
            </a:r>
            <a:r>
              <a:rPr lang="ko-KR" altLang="en-US" dirty="0" err="1">
                <a:solidFill>
                  <a:schemeClr val="bg1"/>
                </a:solidFill>
              </a:rPr>
              <a:t>미선택</a:t>
            </a:r>
            <a:r>
              <a:rPr lang="ko-KR" altLang="en-US" dirty="0">
                <a:solidFill>
                  <a:schemeClr val="bg1"/>
                </a:solidFill>
              </a:rPr>
              <a:t> 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장바구니 버튼 </a:t>
            </a:r>
            <a:r>
              <a:rPr lang="ko-KR" altLang="en-US" dirty="0" err="1">
                <a:solidFill>
                  <a:schemeClr val="bg1"/>
                </a:solidFill>
              </a:rPr>
              <a:t>클릭시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alert </a:t>
            </a:r>
            <a:r>
              <a:rPr lang="ko-KR" altLang="en-US" dirty="0">
                <a:solidFill>
                  <a:schemeClr val="bg1"/>
                </a:solidFill>
              </a:rPr>
              <a:t>창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64273-25D2-4249-91DC-9BAF9BE9D6D4}"/>
              </a:ext>
            </a:extLst>
          </p:cNvPr>
          <p:cNvSpPr txBox="1"/>
          <p:nvPr/>
        </p:nvSpPr>
        <p:spPr>
          <a:xfrm>
            <a:off x="8046834" y="4850695"/>
            <a:ext cx="410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← 정상 장바구니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Insert</a:t>
            </a:r>
            <a:r>
              <a:rPr lang="ko-KR" altLang="en-US" dirty="0">
                <a:solidFill>
                  <a:schemeClr val="bg1"/>
                </a:solidFill>
              </a:rPr>
              <a:t>시 </a:t>
            </a:r>
            <a:r>
              <a:rPr lang="en-US" altLang="ko-KR" dirty="0">
                <a:solidFill>
                  <a:schemeClr val="bg1"/>
                </a:solidFill>
              </a:rPr>
              <a:t>alert</a:t>
            </a:r>
            <a:r>
              <a:rPr lang="ko-KR" altLang="en-US" dirty="0">
                <a:solidFill>
                  <a:schemeClr val="bg1"/>
                </a:solidFill>
              </a:rPr>
              <a:t>창 출력</a:t>
            </a:r>
          </a:p>
        </p:txBody>
      </p:sp>
    </p:spTree>
    <p:extLst>
      <p:ext uri="{BB962C8B-B14F-4D97-AF65-F5344CB8AC3E}">
        <p14:creationId xmlns:p14="http://schemas.microsoft.com/office/powerpoint/2010/main" val="295193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3" y="157243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8. </a:t>
            </a:r>
            <a:r>
              <a:rPr lang="ko-KR" altLang="en-US" sz="3800" dirty="0"/>
              <a:t>장바구니 목록보기 기능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45985CA-9C04-4ACD-9C2E-BC845FB4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3" y="960358"/>
            <a:ext cx="11032039" cy="4772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5C5F29-36C8-4FFE-9369-DF86834B5152}"/>
              </a:ext>
            </a:extLst>
          </p:cNvPr>
          <p:cNvSpPr txBox="1"/>
          <p:nvPr/>
        </p:nvSpPr>
        <p:spPr>
          <a:xfrm>
            <a:off x="6096000" y="5317208"/>
            <a:ext cx="410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 </a:t>
            </a:r>
            <a:r>
              <a:rPr lang="en-US" altLang="ko-KR" dirty="0"/>
              <a:t>DB</a:t>
            </a:r>
            <a:r>
              <a:rPr lang="ko-KR" altLang="en-US" dirty="0"/>
              <a:t>에 저장된 장바구니 정보를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169620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3" y="165683"/>
            <a:ext cx="10515600" cy="662781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9. </a:t>
            </a:r>
            <a:r>
              <a:rPr lang="ko-KR" altLang="en-US" sz="3800" dirty="0"/>
              <a:t>장바구니 수량변경 기능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4101B0A-C29B-4597-B92C-6CC7C5F48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6" y="1085523"/>
            <a:ext cx="10530336" cy="447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01565-BAE9-43AA-9325-A13E4CF6313C}"/>
              </a:ext>
            </a:extLst>
          </p:cNvPr>
          <p:cNvSpPr txBox="1"/>
          <p:nvPr/>
        </p:nvSpPr>
        <p:spPr>
          <a:xfrm>
            <a:off x="7606240" y="4519349"/>
            <a:ext cx="410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↑수정 버튼을 </a:t>
            </a:r>
            <a:r>
              <a:rPr lang="ko-KR" altLang="en-US" dirty="0" err="1"/>
              <a:t>클릭시</a:t>
            </a:r>
            <a:r>
              <a:rPr lang="ko-KR" altLang="en-US" dirty="0"/>
              <a:t> 판매가와 수량을 곱한 값이 합계에 비동기통신으로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291097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306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Spring을 이용한 MVC패턴의 MiniShop 제작 프로젝트_류 지헌</vt:lpstr>
      <vt:lpstr>2. 로그인 화면과 회원가입 화면</vt:lpstr>
      <vt:lpstr>3. 로그인과 회원가입 기능</vt:lpstr>
      <vt:lpstr>4. 로그아웃과 mypage 보기 기능</vt:lpstr>
      <vt:lpstr>5. 아이디 체크 기능</vt:lpstr>
      <vt:lpstr>6. 회원정보 수정과 상품 목록보기 기능</vt:lpstr>
      <vt:lpstr>7. 상품 상세보기와 장바구니 담기 기능</vt:lpstr>
      <vt:lpstr>8. 장바구니 목록보기 기능</vt:lpstr>
      <vt:lpstr>9. 장바구니 수량변경 기능</vt:lpstr>
      <vt:lpstr>10. 장바구니 목록 삭제 기능</vt:lpstr>
      <vt:lpstr>12. 장바구니 전체 가격표시와 전체 삭제 기능</vt:lpstr>
      <vt:lpstr>13. 주문하기 기능</vt:lpstr>
      <vt:lpstr>14. 개별 주문 결제 완료하기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Spring을 이용한 MVC패턴의 MiniShop 제작하기</dc:title>
  <dc:creator>9025</dc:creator>
  <cp:lastModifiedBy>Timothy Mays</cp:lastModifiedBy>
  <cp:revision>401</cp:revision>
  <dcterms:created xsi:type="dcterms:W3CDTF">2021-09-23T00:50:31Z</dcterms:created>
  <dcterms:modified xsi:type="dcterms:W3CDTF">2021-11-28T13:38:17Z</dcterms:modified>
</cp:coreProperties>
</file>