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1" r:id="rId4"/>
    <p:sldId id="265" r:id="rId5"/>
    <p:sldId id="275" r:id="rId6"/>
    <p:sldId id="262" r:id="rId7"/>
    <p:sldId id="263" r:id="rId8"/>
    <p:sldId id="264" r:id="rId9"/>
    <p:sldId id="274" r:id="rId10"/>
    <p:sldId id="266" r:id="rId11"/>
    <p:sldId id="278" r:id="rId12"/>
    <p:sldId id="279" r:id="rId13"/>
    <p:sldId id="280" r:id="rId14"/>
    <p:sldId id="276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7" r:id="rId24"/>
    <p:sldId id="296" r:id="rId25"/>
    <p:sldId id="295" r:id="rId26"/>
    <p:sldId id="289" r:id="rId27"/>
    <p:sldId id="290" r:id="rId28"/>
  </p:sldIdLst>
  <p:sldSz cx="9144000" cy="5143500" type="screen16x9"/>
  <p:notesSz cx="6858000" cy="9144000"/>
  <p:embeddedFontLst>
    <p:embeddedFont>
      <p:font typeface="나눔스퀘어라운드OTF ExtraBold" panose="020B0600000101010101" pitchFamily="34" charset="-127"/>
      <p:bold r:id="rId30"/>
    </p:embeddedFont>
    <p:embeddedFont>
      <p:font typeface="나눔스퀘어라운드OTF Regular" panose="020B0600000101010101" pitchFamily="34" charset="-127"/>
      <p:regular r:id="rId31"/>
    </p:embeddedFont>
    <p:embeddedFont>
      <p:font typeface="Inria Sans Light" panose="020B0600000101010101" charset="0"/>
      <p:regular r:id="rId32"/>
      <p:bold r:id="rId33"/>
      <p:italic r:id="rId34"/>
      <p:boldItalic r:id="rId35"/>
    </p:embeddedFont>
    <p:embeddedFont>
      <p:font typeface="Inria Serif" panose="020B0600000101010101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DBAE27-971D-41E8-88A7-65EC682BBDAA}">
  <a:tblStyle styleId="{66DBAE27-971D-41E8-88A7-65EC682BB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F9031C-83E4-4740-8298-3536804E51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09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30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141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39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732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6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689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07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9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4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67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76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0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37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448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58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8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0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67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0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69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13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00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3473100" cy="2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◺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◺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15599" y="1506350"/>
            <a:ext cx="3473100" cy="2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◺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◺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2"/>
            </a:gs>
            <a:gs pos="100000">
              <a:schemeClr val="accent3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ria Serif"/>
              <a:buNone/>
              <a:defRPr sz="3200" b="1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◺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◺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스프링 부트를 이용한 웹 어플리케이션</a:t>
            </a:r>
            <a:r>
              <a:rPr lang="en-US" altLang="ko-KR" sz="4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(To-Do App)</a:t>
            </a:r>
            <a:r>
              <a:rPr lang="ko-KR" altLang="en-US" sz="4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개발</a:t>
            </a:r>
            <a:endParaRPr sz="4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6F8B-1B4E-4C57-A87C-B5B8A3C1CEB5}"/>
              </a:ext>
            </a:extLst>
          </p:cNvPr>
          <p:cNvSpPr txBox="1"/>
          <p:nvPr/>
        </p:nvSpPr>
        <p:spPr>
          <a:xfrm>
            <a:off x="7291449" y="4508127"/>
            <a:ext cx="185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류 지헌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5" y="294578"/>
            <a:ext cx="8762167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HttpResponse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 포함</a:t>
            </a:r>
            <a:r>
              <a:rPr lang="en-US" altLang="ko-KR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9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전달 될 </a:t>
            </a:r>
            <a:r>
              <a:rPr lang="en-US" altLang="ko-KR" sz="29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ToDoItemResponse</a:t>
            </a:r>
            <a:endParaRPr sz="29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5177642" y="1106906"/>
            <a:ext cx="3775440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http response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포함되어 브라우저로 전달 될 모델이다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리퀘스트와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마찬가지로 모델을 그대로 브라우저에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전달하는것은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비즈니스 로직을 공개하는 것이므로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클래스로 감싸는게 좋다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b="0" i="0" dirty="0">
              <a:solidFill>
                <a:srgbClr val="333333"/>
              </a:solidFill>
              <a:effectLst/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solidFill>
                  <a:srgbClr val="333333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또한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리스폰스에는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에러메시지등이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들어가야하므로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이후에 설명할 추상클래스 </a:t>
            </a:r>
            <a:r>
              <a:rPr lang="en-US" altLang="ko-KR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ApiResponse</a:t>
            </a:r>
            <a:r>
              <a:rPr lang="ko-KR" altLang="en-US" sz="1500" dirty="0">
                <a:solidFill>
                  <a:srgbClr val="333333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상속받아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리스폰스는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항상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errors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라는 에러 리스트를 가지고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있게한다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500" dirty="0">
                <a:solidFill>
                  <a:srgbClr val="333333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작업 이후로는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리스폰스마다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List&lt;String&gt; errors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추가 하지 않아도 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EE2045-5258-4318-918F-DC6955D1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5" y="1106906"/>
            <a:ext cx="4869447" cy="2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Response</a:t>
            </a:r>
            <a:r>
              <a:rPr lang="ko-KR" altLang="en-US" sz="265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에서 공통으로 사용할 </a:t>
            </a:r>
            <a:r>
              <a:rPr lang="en-US" altLang="ko-KR" sz="265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ErrorList</a:t>
            </a:r>
            <a:r>
              <a:rPr lang="ko-KR" altLang="en-US" sz="265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인 </a:t>
            </a:r>
            <a:r>
              <a:rPr lang="en-US" altLang="ko-KR" sz="265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ApiResponse</a:t>
            </a:r>
            <a:endParaRPr sz="265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앞의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ToDoResponse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에서 상속받아 사용할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Error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메시지 리스트를 작성한다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앞으로 생성될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리스폰스마다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에러메시지를 새로 넣어주는 것은 비효율적이므로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코드의 재사용성을 높이기 위해 추상 클래스로 구현하여 추후에 생성될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리스폰스에서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이 클래스를 꼭 상속받게 작성했다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67A55-DF95-4711-80F1-DBB17791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5"/>
            <a:ext cx="4224871" cy="29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5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서비스를 통해 데이터를 처리하는 </a:t>
            </a:r>
            <a:r>
              <a:rPr lang="en-US" altLang="ko-KR" sz="275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ToDoItemController</a:t>
            </a:r>
            <a:endParaRPr sz="275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9C1E4-A631-4A62-9F11-C1B6325D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7" y="1010323"/>
            <a:ext cx="4037520" cy="31228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CC476B-9112-425A-B9E6-696F77DF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9" y="1010323"/>
            <a:ext cx="4743101" cy="31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9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5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서비스를 통해 데이터를 처리하는 </a:t>
            </a:r>
            <a:r>
              <a:rPr lang="en-US" altLang="ko-KR" sz="275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ToDoItemController</a:t>
            </a:r>
            <a:endParaRPr sz="275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4504" y="1106906"/>
            <a:ext cx="4238580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RESTful API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사용하여 뒤에 작성할 서비스를 통해 데이터 처리를 요청하는 컨트롤러를 작성한다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각각의 컨트롤러는 처리할 데이터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이나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id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등등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@RequestBody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어노테이션을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통해 웹 브라우저에서 받아 데이터 처리 요청에 따른 각 서비스로 넘겨주고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서비스에서 반환된 데이터 처리 결과를 추후에 작성할 어댑터에 넘겨 변환하는 역할을 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3CF0B-F7A9-4702-83CE-7B8A68AF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7" y="1106906"/>
            <a:ext cx="4381084" cy="3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</a:t>
            </a:r>
            <a:r>
              <a:rPr lang="ko-KR" altLang="en-US" sz="28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데이터를 처리해 </a:t>
            </a:r>
            <a:r>
              <a:rPr lang="ko-KR" altLang="en-US" sz="28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리턴할</a:t>
            </a:r>
            <a:r>
              <a:rPr lang="ko-KR" altLang="en-US" sz="28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8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ToDoItemService</a:t>
            </a:r>
            <a:endParaRPr sz="28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650662" y="2571749"/>
            <a:ext cx="4302421" cy="23683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앞으로 구현할 데이터베이스와 이전에 작성한 컨트롤러의 중간에서 비즈니스 로직을 수행할 서비스클래스를 작성한다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추후 작성할 서비스내의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리포지토리를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통한 데이터의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CRUD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위해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get,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getAll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create, update, delete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메서드를 작성한다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작성한 메서드에 대한 간단한 설명은 다음 페이지에 기재했다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91FB38-302A-47E6-9726-6091A9EA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7" y="1047530"/>
            <a:ext cx="4341752" cy="38926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722474-9989-41FB-9DA1-BA5E3D509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63" y="1015693"/>
            <a:ext cx="4341752" cy="13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ToDoItemService</a:t>
            </a:r>
            <a:r>
              <a:rPr lang="ko-KR" altLang="en-US" sz="28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 메서드 및 역할</a:t>
            </a:r>
            <a:endParaRPr sz="28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90916" y="1106906"/>
            <a:ext cx="8762168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get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메서드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id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받아와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DB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접근해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id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해당하는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SELECT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getAll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메서드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DB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내의 모든 데이터를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SELECT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create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메서드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브라우저에서 생성한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객체를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DB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CREATE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update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메서드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브라우저에서 생성한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객체의 상태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체크박스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DB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UPDATE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delete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메서드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id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기준으로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브라우저와 데이터베이스에 생성된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DELETE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이러한 비즈니스 로직을 추후에 작성할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리포지토리를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사용하여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서비스는 컨트롤러가 넘겨준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받아 이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리퀘스트에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해당하는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리스폰스를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리턴해주는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역할을 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287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953084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</a:t>
            </a:r>
            <a:r>
              <a:rPr lang="ko-KR" altLang="en-US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</a:t>
            </a:r>
            <a:r>
              <a:rPr lang="en-US" altLang="ko-KR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Request, Response</a:t>
            </a:r>
            <a:r>
              <a:rPr lang="ko-KR" altLang="en-US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변환하는 </a:t>
            </a:r>
            <a:r>
              <a:rPr lang="en-US" altLang="ko-KR" sz="24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ToDoItemAdapter</a:t>
            </a:r>
            <a:r>
              <a:rPr lang="ko-KR" altLang="en-US" sz="24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sz="24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852327" y="1081262"/>
            <a:ext cx="4100757" cy="2656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요청에 따른 각 서비스에서 반환되어 컨트롤러로 넘어오는 데이터 처리 결과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보통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나중에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View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페이지에서 받을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Response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변경하여 반환해준다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이때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할 일이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id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구분되어야 하므로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id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넘겨주는 문장을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14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라인에 작성했다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D67382-A7FB-4E21-969B-0E3A227B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081262"/>
            <a:ext cx="4480037" cy="26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9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데이터베이스를 사용하기 위한 </a:t>
            </a:r>
            <a:r>
              <a:rPr lang="en-US" altLang="ko-KR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MongoConfig.java</a:t>
            </a:r>
            <a:endParaRPr sz="27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MongoDB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</a:t>
            </a:r>
            <a:r>
              <a:rPr lang="ko-KR" altLang="en-US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임베디드하기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위해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build.gradle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관련 </a:t>
            </a:r>
            <a:r>
              <a:rPr lang="ko-KR" altLang="en-US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디펜던시를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추가한다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그리고 이렇게 </a:t>
            </a:r>
            <a:r>
              <a:rPr lang="ko-KR" altLang="en-US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임베디드한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MongoDB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사용하기 위해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Config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 밑에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MongoConfig.java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작성한다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@Profile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라는 값을 줘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MongoDB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 해당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Config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파일을 사용하게끔 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0615F-EA38-4BBF-9D5E-11EDA94E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6"/>
            <a:ext cx="4254907" cy="1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  <a:gs pos="27000">
              <a:schemeClr val="accent3"/>
            </a:gs>
          </a:gsLst>
          <a:lin ang="13500032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실제로 </a:t>
            </a:r>
            <a:r>
              <a:rPr lang="en-US" altLang="ko-KR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</a:t>
            </a:r>
            <a:r>
              <a:rPr lang="en-US" altLang="ko-KR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SQL</a:t>
            </a: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처리하는 </a:t>
            </a:r>
            <a:r>
              <a:rPr lang="en-US" altLang="ko-KR" sz="27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ToDoItemRepository</a:t>
            </a:r>
            <a:endParaRPr sz="27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앞에서 사용할 수 있게 만든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MongoDB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리파지토리인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MongoRepository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상속받아 실제 데이터베이스에서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처리하는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리파지토리를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작성한다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&lt;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String&gt;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에는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리파지토리가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표현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처리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할 모델인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과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구분할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id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String type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으로 들어가게 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F94DB-CC41-4A73-B761-A50A3836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7" y="1106906"/>
            <a:ext cx="4288642" cy="10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9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테스트도구인 </a:t>
            </a:r>
            <a:r>
              <a:rPr lang="en-US" altLang="ko-KR" sz="27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PostMan</a:t>
            </a: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이용한 </a:t>
            </a:r>
            <a:r>
              <a:rPr lang="en-US" altLang="ko-KR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POST(create)</a:t>
            </a:r>
            <a:r>
              <a:rPr lang="ko-KR" altLang="en-US" sz="27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테스트</a:t>
            </a:r>
            <a:endParaRPr sz="27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테스트 도구인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PostMan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사용하여 데이터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실제로 추가해보았다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Post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할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URL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JSON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key-value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방식으로 데이터를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POST(create)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하면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front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창에도 입력된 데이터가 잘 반영되는 것을 확인할 수 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AAB7E-B195-4646-BE1D-918E8E77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6"/>
            <a:ext cx="4312269" cy="2637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F72FF7-8567-42C0-9E73-8765BBC9F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3685257"/>
            <a:ext cx="4323543" cy="13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0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13756" y="299450"/>
            <a:ext cx="8739328" cy="546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프로젝트에 사용한 기술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13756" y="1227221"/>
            <a:ext cx="8190627" cy="34464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통합 개발 환경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(IDE) : IntelliJ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서버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스프링 부트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데이터베이스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Mongo 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개발 도구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HTML, CSS, </a:t>
            </a:r>
            <a:r>
              <a:rPr 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Javascript</a:t>
            </a:r>
            <a:r>
              <a:rPr 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Node.js, Vue.js / bootstrap(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매우 조금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endPara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테스트 도구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PostMan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프론트 엔드 웹 어플리케이션 구조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(IDE)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5"/>
            <a:ext cx="4381084" cy="3761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Node.js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와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Vue.js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사용하여 프론트 엔드 웹 서버를 제작한다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Node.js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는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Vue.js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와 같은 프론트 엔드를 실행하는 서버이다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프론트에서 화면을 보여줄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Vue.js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설치하고 실제 웹 브라우저의 화면이 될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프로젝트를 생성한다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Components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패키지는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관련 로직을 구현하는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Hello.vue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와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About.vue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구성된다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Router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패키지는 </a:t>
            </a:r>
            <a:r>
              <a:rPr lang="en-US" altLang="ko-KR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-router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이용해 경로를 설정하는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자바스크립트인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index.js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구성된다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C0EA2-E138-42AB-A9EC-3B37195A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02" y="1106905"/>
            <a:ext cx="2433531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7E3EA-C575-42AB-82AF-E2572D2F2E83}"/>
              </a:ext>
            </a:extLst>
          </p:cNvPr>
          <p:cNvSpPr txBox="1"/>
          <p:nvPr/>
        </p:nvSpPr>
        <p:spPr>
          <a:xfrm>
            <a:off x="2225678" y="3918332"/>
            <a:ext cx="216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← </a:t>
            </a:r>
            <a:r>
              <a:rPr lang="en-US" altLang="ko-KR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App.vue</a:t>
            </a:r>
            <a:r>
              <a:rPr lang="en-US" altLang="ko-KR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해당 앱의 </a:t>
            </a:r>
            <a:r>
              <a:rPr lang="en-US" altLang="ko-KR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	  	   </a:t>
            </a:r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기본 템플릿</a:t>
            </a:r>
            <a:endParaRPr lang="ko-KR" altLang="en-US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A39B6-A537-4B9B-B0CD-9DD7E43ECC80}"/>
              </a:ext>
            </a:extLst>
          </p:cNvPr>
          <p:cNvSpPr txBox="1"/>
          <p:nvPr/>
        </p:nvSpPr>
        <p:spPr>
          <a:xfrm>
            <a:off x="942197" y="4345662"/>
            <a:ext cx="23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↗</a:t>
            </a:r>
            <a:r>
              <a:rPr lang="en-US" altLang="ko-KR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main.js : </a:t>
            </a:r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해당 앱을 </a:t>
            </a:r>
            <a:r>
              <a:rPr lang="ko-KR" altLang="en-US" dirty="0" err="1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초기화시키는</a:t>
            </a:r>
            <a:r>
              <a:rPr lang="ko-KR" altLang="en-US" dirty="0">
                <a:solidFill>
                  <a:schemeClr val="tx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자바스크립트</a:t>
            </a:r>
            <a:endParaRPr lang="ko-KR" altLang="en-US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9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Bootstrap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사용하여 </a:t>
            </a: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Main.js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작성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Bootstrap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이용하여 웹 브라우저 화면에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to-do-list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표시하기 위해 해당 앱을 초기화 시켜주는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main.js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bootstrap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관련 코드를 추가한다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(6~8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라인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과정을 마치면 앞으로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파일에서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bootstrap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사용할 수 있게 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(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기능은 추후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Hello.vue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에서 사용한다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.)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BF6BB8-041C-4C69-8FEB-6BD98387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4" y="1110675"/>
            <a:ext cx="3193552" cy="37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2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앱의 경로를 설정하는 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index.js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특정 경로로 누군가 접근하면 해당 경로에 필요한 컴포넌트를 이어준다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여기서는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라는 주소를 입력하면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로컬호스트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주소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위에서 작성한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Hello.vue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컴포넌트를 이어주도록 작성했다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그리고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/about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이라는 주소를 입력하면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About.vue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이어주도록 작성했다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1246D-A896-4510-A03B-586ABFC4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7"/>
            <a:ext cx="4325175" cy="32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3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실제로 조작하는 </a:t>
            </a:r>
            <a:r>
              <a:rPr lang="en-US" altLang="ko-KR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Hello.Vue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7BD30-7001-4A6B-8DFF-2A4806A7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6"/>
            <a:ext cx="4235954" cy="31232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C0993C-1007-4B4E-8F44-9B48F2895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06906"/>
            <a:ext cx="4396549" cy="31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3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실제로 조작하는 </a:t>
            </a:r>
            <a:r>
              <a:rPr lang="en-US" altLang="ko-KR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Hello.Vue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8ADE4-8CC0-4E59-8DF0-D6742E34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989441"/>
            <a:ext cx="4000095" cy="28671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31F850-39EE-4B2D-A820-252C695A5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19" y="989441"/>
            <a:ext cx="2581906" cy="3859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D0818-DC9D-4328-9FD2-3E5B9D644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25" y="989440"/>
            <a:ext cx="2254128" cy="28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89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실제로 조작하는 </a:t>
            </a:r>
            <a:r>
              <a:rPr lang="en-US" altLang="ko-KR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Hello.Vue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앞의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main.js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추가했던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bootstrap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이용해 화면에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to-do-list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박스를 표시해준다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DB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저장된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전체 조회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initToDoList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),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엔터로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입력이나 추가 버튼을 눌러 추가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createToDo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삭제 버튼을 눌러 삭제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deleteToDo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수정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체크박스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markDone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수행하도록 작성한다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때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수정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체크박스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된 할 일은 화면에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회색글씨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및 취소선이 추가되어 표시되게끔 템플릿을 수정했다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6F77F-C96A-4CD7-9248-F2CD182E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6"/>
            <a:ext cx="4314578" cy="20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개발 중 이슈 해결 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CORS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1106906"/>
            <a:ext cx="4381084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개발 중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CORS(</a:t>
            </a:r>
            <a:r>
              <a:rPr lang="en-US" altLang="ko-KR" sz="12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Cross-Origin Resource Sharing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 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정책 위반 문제가 발생하여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이를 해결하기 위해 스프링 부트 프로젝트의 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Config 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 내에 </a:t>
            </a:r>
            <a:r>
              <a:rPr lang="en-US" altLang="ko-KR" sz="1600" dirty="0" err="1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WebConfig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작성했다</a:t>
            </a: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solidFill>
                <a:srgbClr val="1B1B1B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파일에서 해결한 문제는 </a:t>
            </a: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1) 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포트 </a:t>
            </a: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8080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과 포트 </a:t>
            </a: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5000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달라 발생한 문제</a:t>
            </a: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2) </a:t>
            </a:r>
            <a:r>
              <a:rPr lang="ko-KR" altLang="en-US" sz="1600" dirty="0" err="1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</a:t>
            </a:r>
            <a:r>
              <a:rPr lang="ko-KR" altLang="en-US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메서드를 사전에 등록하지 않아 발생한 문제 이다</a:t>
            </a:r>
            <a:r>
              <a:rPr lang="en-US" altLang="ko-KR" sz="1600" dirty="0">
                <a:solidFill>
                  <a:srgbClr val="1B1B1B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* CORS(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Cross-Origin Resource Sharing) : 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교차 출처 리소스 공유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여기서는 같은 포트번호가 아닌 다른 포트번호를 사용하여 연결했기 때문에 이러한 문제가 발생했다</a:t>
            </a:r>
            <a:r>
              <a:rPr lang="en-US" altLang="ko-KR" sz="1600" b="0" i="0" dirty="0">
                <a:solidFill>
                  <a:srgbClr val="1B1B1B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0C4922-701F-40BE-A6F2-470C4E48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6"/>
            <a:ext cx="4248258" cy="23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6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1606455"/>
            <a:ext cx="8762168" cy="19306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프로젝트의 마지막 장입니다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b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자세한 코드는 이력서에 첨부한 </a:t>
            </a:r>
            <a:r>
              <a:rPr lang="en-US" altLang="ko-KR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Github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</a:t>
            </a:r>
            <a:b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포함돼 있습니다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b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</a:br>
            <a:r>
              <a:rPr lang="ko-KR" altLang="en-US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읽어주셔서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감사드립니다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!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9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316882"/>
            <a:ext cx="7433400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To-Do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웹 어플리케이션 프로젝트 구성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90916" y="1106906"/>
            <a:ext cx="8762168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이 프로젝트에서는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페이지에 작성한 기술들을 이용해 웹 상에서 사용할 수 있는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To-Do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앱을 만든다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앱의 구조는 웹 브라우저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–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어플리케이션 서버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–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데이터베이스 서버의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3-tier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아키텍처로 구성된다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브라우저는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HTML, CSS, JS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어플리케이션 서버는 스프링 부트 웹 서버로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데이터베이스 서버는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 DB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사용하여 개발한다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또한 웹 브라우저 부분 개발을 위해 추가적으로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Node.js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와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Vue.js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이용한다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2134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To-Do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웹 어플리케이션의 구현 화면 및 기능</a:t>
            </a: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90916" y="1106906"/>
            <a:ext cx="8762168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전체 구현화면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580673-249B-48F8-A516-8A433C8D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8" y="1485792"/>
            <a:ext cx="8404384" cy="33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F833C69-B26D-423D-8345-41B98B6B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2" y="1533310"/>
            <a:ext cx="5359421" cy="2967809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2134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To-Do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웹 어플리케이션의 구현 화면 및 기능</a:t>
            </a:r>
            <a:r>
              <a:rPr 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90916" y="1106906"/>
            <a:ext cx="8762168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구현 기능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2FA03-9247-498D-A584-4880946B82D9}"/>
              </a:ext>
            </a:extLst>
          </p:cNvPr>
          <p:cNvSpPr txBox="1"/>
          <p:nvPr/>
        </p:nvSpPr>
        <p:spPr>
          <a:xfrm>
            <a:off x="5079294" y="1877019"/>
            <a:ext cx="3123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↙ 텍스트박스에 새 할 일을 적은 후 </a:t>
            </a:r>
            <a:r>
              <a:rPr lang="ko-KR" altLang="en-US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엔터를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입력하거나 추가 버튼을 클릭하면 할 일이 화면에 출력됨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E262C-E85A-40D5-8BFB-6B213A560C9A}"/>
              </a:ext>
            </a:extLst>
          </p:cNvPr>
          <p:cNvSpPr txBox="1"/>
          <p:nvPr/>
        </p:nvSpPr>
        <p:spPr>
          <a:xfrm>
            <a:off x="5079294" y="3232165"/>
            <a:ext cx="3123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← 추가된 할 일의 삭제버튼을 클릭하면 할 일이 삭제됨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308FB-A45B-4CBC-91BF-8739ADA0EC85}"/>
              </a:ext>
            </a:extLst>
          </p:cNvPr>
          <p:cNvSpPr txBox="1"/>
          <p:nvPr/>
        </p:nvSpPr>
        <p:spPr>
          <a:xfrm>
            <a:off x="736271" y="3956922"/>
            <a:ext cx="3123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↖ 체크박스를 클릭하면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등록된</a:t>
            </a: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할 일을 완료했다는 의미로 취소선 및 글씨색이 변경됨 </a:t>
            </a:r>
          </a:p>
        </p:txBody>
      </p:sp>
    </p:spTree>
    <p:extLst>
      <p:ext uri="{BB962C8B-B14F-4D97-AF65-F5344CB8AC3E}">
        <p14:creationId xmlns:p14="http://schemas.microsoft.com/office/powerpoint/2010/main" val="138240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7433400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스프링 어플리케이션 생성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90916" y="1106906"/>
            <a:ext cx="8762168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어플리케이션 서버의 생성을 위해 스프링 부트를 사용한다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이때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Spring Initializer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이용하여 프로젝트를 생성한다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어플리케이션을 만들 것이므로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Web, JPA, Lombok,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DevTools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추가한다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프로젝트는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Gradle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Project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생성하였다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2165D-8220-4A06-BB96-80058E84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75" y="2005914"/>
            <a:ext cx="4548449" cy="30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2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9148"/>
            <a:ext cx="82134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백 엔드 어플리케이션 서버 구조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(IDE)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73982" y="1133157"/>
            <a:ext cx="5179101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데이터로 쓰일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Model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클래스인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웹에서의 요청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응답에 쓰일 클래스인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ToDoItemRequest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ToDoItemResponse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그리고 위에서 생성한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 클래스 처리에 쓰일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ToDoItemController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ToDoItemService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ToDoItemAdapter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ToDoItemRepository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클래스가 소속된다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ApiResponse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Http Response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포함돼 브라우저로 전달 될 모델 클래스가 상속 받을 추상 클래스인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ApiResponse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 소속된다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5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Config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데이터베이스인 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MongoDB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사용을 위한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MongoConfig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클래스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웹 주소의 충돌방지와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RestFul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API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메서드를 명시하기 위한 </a:t>
            </a:r>
            <a:r>
              <a:rPr lang="en-US" altLang="ko-KR" sz="15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WebConfig</a:t>
            </a:r>
            <a:r>
              <a:rPr lang="ko-KR" altLang="en-US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클래스가 소속된다</a:t>
            </a:r>
            <a:r>
              <a:rPr lang="en-US" altLang="ko-KR" sz="15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AE1F1-D704-4808-8461-7D5119E1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68451"/>
            <a:ext cx="3333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6" y="294578"/>
            <a:ext cx="8762168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To-Do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앱의 할 일 모델클래스 </a:t>
            </a:r>
            <a:r>
              <a:rPr lang="en-US" altLang="ko-KR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작성 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014771" y="1106906"/>
            <a:ext cx="4938313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실제 데이터베이스에서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CRUD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될 할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일이자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모델클래스인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작성한다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지역변수로는 할 일의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id,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제목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(title),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완료여부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(done)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사용했으며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Lombok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사용하여 필요한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Getter, Setter, Constructor, Builder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등을 추가했다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Id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는 하나의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데이터베이스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(MongoDB)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추가될 때 자동으로 생성되는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지역변수이며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같은 내용의 타이틀이 존재할 수 있으므로 각각의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ToDoItem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고유하게 구별될 수 있게 하기 위해 작성했다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25EB28-8673-48EA-8E13-62729804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" y="1106906"/>
            <a:ext cx="3676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90915" y="294578"/>
            <a:ext cx="8762167" cy="5716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Http Request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 포함</a:t>
            </a:r>
            <a:r>
              <a:rPr lang="en-US" altLang="ko-KR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전달될 </a:t>
            </a:r>
            <a:r>
              <a:rPr lang="en-US" altLang="ko-KR" sz="30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ToDoItemRequest</a:t>
            </a:r>
            <a:endParaRPr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085110" y="1106906"/>
            <a:ext cx="4867972" cy="3742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웹 브라우저에서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http request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포함되어 날</a:t>
            </a:r>
            <a:r>
              <a:rPr lang="ko-KR" altLang="en-US" sz="1600" dirty="0">
                <a:solidFill>
                  <a:srgbClr val="333333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아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오는 데이터이다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 자체를 브라우저로 넘기는 것은 비즈니스 로직을 공개하는 것이므로 이를 지양하기 위해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그리고 때로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통해 받아온 정보가 모델과 똑같지 않은 경우도 많기 때문에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별도의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클래스를 작성했다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모델과 동일한 데이터를 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리퀘스트로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받아와야 하기 때문에 모델의 지역변수와 동일한 지역변수를 사용한다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E037C-C492-454F-A084-524BC233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5" y="1106906"/>
            <a:ext cx="3743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2076"/>
      </p:ext>
    </p:extLst>
  </p:cSld>
  <p:clrMapOvr>
    <a:masterClrMapping/>
  </p:clrMapOvr>
</p:sld>
</file>

<file path=ppt/theme/theme1.xml><?xml version="1.0" encoding="utf-8"?>
<a:theme xmlns:a="http://schemas.openxmlformats.org/drawingml/2006/main" name="Adrian template">
  <a:themeElements>
    <a:clrScheme name="Custom 347">
      <a:dk1>
        <a:srgbClr val="424650"/>
      </a:dk1>
      <a:lt1>
        <a:srgbClr val="FFFFFF"/>
      </a:lt1>
      <a:dk2>
        <a:srgbClr val="878A96"/>
      </a:dk2>
      <a:lt2>
        <a:srgbClr val="F6F6F5"/>
      </a:lt2>
      <a:accent1>
        <a:srgbClr val="ABB4B8"/>
      </a:accent1>
      <a:accent2>
        <a:srgbClr val="D6DAE0"/>
      </a:accent2>
      <a:accent3>
        <a:srgbClr val="E7ECF0"/>
      </a:accent3>
      <a:accent4>
        <a:srgbClr val="A99282"/>
      </a:accent4>
      <a:accent5>
        <a:srgbClr val="D1B8B0"/>
      </a:accent5>
      <a:accent6>
        <a:srgbClr val="DBCEC4"/>
      </a:accent6>
      <a:hlink>
        <a:srgbClr val="7E87A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1448</Words>
  <Application>Microsoft Office PowerPoint</Application>
  <PresentationFormat>화면 슬라이드 쇼(16:9)</PresentationFormat>
  <Paragraphs>131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Inria Serif</vt:lpstr>
      <vt:lpstr>나눔스퀘어라운드OTF Regular</vt:lpstr>
      <vt:lpstr>Inria Sans Light</vt:lpstr>
      <vt:lpstr>arial</vt:lpstr>
      <vt:lpstr>맑은 고딕</vt:lpstr>
      <vt:lpstr>나눔스퀘어라운드OTF ExtraBold</vt:lpstr>
      <vt:lpstr>Adrian template</vt:lpstr>
      <vt:lpstr>스프링 부트를 이용한 웹 어플리케이션(To-Do App) 개발</vt:lpstr>
      <vt:lpstr>프로젝트에 사용한 기술</vt:lpstr>
      <vt:lpstr>To-Do 웹 어플리케이션 프로젝트 구성</vt:lpstr>
      <vt:lpstr>To-Do 웹 어플리케이션의 구현 화면 및 기능 </vt:lpstr>
      <vt:lpstr>To-Do 웹 어플리케이션의 구현 화면 및 기능 </vt:lpstr>
      <vt:lpstr>스프링 어플리케이션 생성</vt:lpstr>
      <vt:lpstr>백 엔드 어플리케이션 서버 구조(IDE)</vt:lpstr>
      <vt:lpstr> To-Do 앱의 할 일 모델클래스 ToDoItem 작성 </vt:lpstr>
      <vt:lpstr>Http Request에 포함, 전달될 ToDoItemRequest</vt:lpstr>
      <vt:lpstr>HttpResponse에 포함, 전달 될 ToDoItemResponse</vt:lpstr>
      <vt:lpstr>Response에서 공통으로 사용할 ErrorList인 ApiResponse</vt:lpstr>
      <vt:lpstr>서비스를 통해 데이터를 처리하는 ToDoItemController</vt:lpstr>
      <vt:lpstr>서비스를 통해 데이터를 처리하는 ToDoItemController</vt:lpstr>
      <vt:lpstr>ToDoItem 데이터를 처리해 리턴할 ToDoItemService</vt:lpstr>
      <vt:lpstr>ToDoItemService의 메서드 및 역할</vt:lpstr>
      <vt:lpstr>ToDoItem을 Request, Response로 변환하는 ToDoItemAdapter </vt:lpstr>
      <vt:lpstr>데이터베이스를 사용하기 위한 MongoConfig.java</vt:lpstr>
      <vt:lpstr>실제로 data를 SQL로 처리하는 ToDoItemRepository</vt:lpstr>
      <vt:lpstr>테스트도구인 PostMan을 이용한 POST(create)테스트</vt:lpstr>
      <vt:lpstr>프론트 엔드 웹 어플리케이션 구조(IDE)</vt:lpstr>
      <vt:lpstr>Bootstrap을 사용하여 Main.js 작성</vt:lpstr>
      <vt:lpstr>앱의 경로를 설정하는 index.js </vt:lpstr>
      <vt:lpstr>ToDoItem을 실제로 조작하는 Hello.Vue </vt:lpstr>
      <vt:lpstr>ToDoItem을 실제로 조작하는 Hello.Vue </vt:lpstr>
      <vt:lpstr>ToDoItem을 실제로 조작하는 Hello.Vue </vt:lpstr>
      <vt:lpstr>개발 중 이슈 해결 - CORS</vt:lpstr>
      <vt:lpstr>프로젝트의 마지막 장입니다. 자세한 코드는 이력서에 첨부한 Github에 포함돼 있습니다. 읽어주셔서 감사드립니다!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부트를 이용한 웹 어플리케이션(To-Do App) 개발</dc:title>
  <dc:creator>아샤아샤</dc:creator>
  <cp:lastModifiedBy>아샤 아샤</cp:lastModifiedBy>
  <cp:revision>151</cp:revision>
  <dcterms:modified xsi:type="dcterms:W3CDTF">2021-11-26T06:41:04Z</dcterms:modified>
</cp:coreProperties>
</file>