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256" r:id="rId4"/>
    <p:sldId id="259" r:id="rId5"/>
    <p:sldId id="260" r:id="rId6"/>
    <p:sldId id="258" r:id="rId7"/>
    <p:sldId id="261" r:id="rId8"/>
    <p:sldId id="294" r:id="rId9"/>
    <p:sldId id="262" r:id="rId10"/>
    <p:sldId id="263" r:id="rId11"/>
    <p:sldId id="295" r:id="rId12"/>
    <p:sldId id="264" r:id="rId13"/>
    <p:sldId id="269" r:id="rId14"/>
    <p:sldId id="266" r:id="rId15"/>
    <p:sldId id="267" r:id="rId16"/>
    <p:sldId id="268" r:id="rId17"/>
    <p:sldId id="276" r:id="rId18"/>
    <p:sldId id="296" r:id="rId19"/>
    <p:sldId id="288" r:id="rId20"/>
    <p:sldId id="272" r:id="rId21"/>
    <p:sldId id="281" r:id="rId22"/>
    <p:sldId id="284" r:id="rId23"/>
    <p:sldId id="285" r:id="rId24"/>
    <p:sldId id="297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6392" autoAdjust="0"/>
  </p:normalViewPr>
  <p:slideViewPr>
    <p:cSldViewPr snapToGrid="0">
      <p:cViewPr varScale="1">
        <p:scale>
          <a:sx n="74" d="100"/>
          <a:sy n="74" d="100"/>
        </p:scale>
        <p:origin x="883" y="77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393AE-68EA-4F39-83E4-827E51012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6A2C6-3FD7-475F-A368-14AFCD64C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DC074-6794-4F71-908D-33AFE065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6E889-DDD3-42B4-87F5-31F8CE32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FE7D4-A5F0-4F58-AF05-096B92A1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0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73334-28BC-414B-8C10-17DF767B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A02429-EB38-4645-A677-107247667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C07F3-5F97-4F92-8EA3-E69D9594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56E6C-C056-4EBD-94CA-2E1A5549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75EF7-F191-4077-A1B7-F75878C8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F2137E-C412-4456-9B00-F00887EE6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2C9DA-DA07-4DED-9F9B-600D239C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E7141-FF4A-4398-8CFF-E268F5A1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CBEFA-3FBF-478C-8DD3-20BA73CF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19427-1DC6-4FA6-8391-0FFE025E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6E48-E9CC-44B0-8715-0F176B14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E43AA-F772-4DB3-9C02-FFEAD6E5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8E492-F3D9-4E5B-9CD1-4F969DA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1E1E9-9C31-4141-868F-823F4F65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AE625-6295-40C6-9165-3DCED8D9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9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70F6-AAEE-49FA-BD5F-C7726331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26285-1667-4F99-9ADA-EB5A98BB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59022-BCCA-4BF8-9224-6BF70D03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5D049-AAB3-4992-B3A2-D37B7DF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B3AA4-DF43-4FE2-8B9B-CB067F57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6D436-0975-43D5-9539-9C79278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023F-1473-4824-BA9B-1B2C51F5D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647E9-5807-4B4D-9753-7744DC4B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EF0E0-EEE6-45CE-9A69-B0F3294E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9B075-2E7C-447B-BD1C-CCC86F78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B8A91-8593-4447-BC6C-7FC41CE3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6125-BF30-4668-9958-C5706FFB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CB8E7-CE47-4150-8F2E-1C799011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FCECE-EC5B-43B8-95A4-ECD70ECC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6544FB-961B-4A17-B10E-F8EEA3E41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AC9B44-3BFA-419F-BE93-77CA98E9C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CB9594-E5AE-4935-8608-1975FF2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E889F1-1F07-4557-8D04-ABFA0EB0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1976F-5E9C-4A3F-BA45-19F63A52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CE2B6-E7D3-4485-8E24-594168E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A24178-4B63-4314-B03B-F31F98B4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027D2-5EB3-4B2E-935A-3EB5B146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E5796-E581-49BC-95E6-0365C265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7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78197-5FE8-44F9-9596-ACA88A1C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8D5FC-C70A-40BC-940A-F026DB81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89E6A-08B7-469B-8748-3EA346B4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51BB4-87C7-40E9-8A13-5596AFB6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4FEDC-EB61-43FF-98FD-BB1868F1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95113-EBE3-406C-A9FE-98858E3E9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B0041-73EA-4972-872F-71D2C8E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7148F-D172-46A5-9D68-683E442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216DF-2DA0-4F8F-A2BD-6F60A447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4AEE-5933-460D-94DE-0E94163A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5357B-3289-4CF2-A9C4-DF637A804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1E7923-0FBB-4B41-AE65-7CB6BA62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60195-615F-431D-A040-4D2F9EB8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700C3-4FDA-44BD-AC69-B602988D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134A4-7501-430B-BD68-74F74D9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D4E59B-C937-48A6-B415-265A2221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1441F-D4E1-4309-A5EE-4DF0569D1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E3D57-3068-45DD-BE46-4659B11C7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1EF0-BF2A-4852-830F-CA973D8CA264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C6A6E-4177-46A2-9B3F-7193778DF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EC0CA-0B29-4BA0-B064-B4A8ECA5E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13C1-35B8-48C6-8BF2-1D7301453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502FC-794A-4C49-A484-9BF9B136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붉은색으로 적은 글씨는 이미지 제작자 분께 요청하는 내용입니다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18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78430C-718F-4148-8482-14B53297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21735"/>
              </p:ext>
            </p:extLst>
          </p:nvPr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00DD2DD5-0028-4A5F-A94B-3D8728EFF212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8234036-A8F4-4D2F-8DFB-AFA71CEA8D6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391F900-B925-4E63-94EA-0017C520E1FB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0F6BFA-F41E-4324-B857-45A8689553F8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8FE248-0786-481E-9A18-259BAF67D2DF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AA2ADA-ACD3-414B-9E16-60C66B91B9A4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94440E-505A-4B66-B946-55AA3CF43187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C3CDD7F5-5A83-412F-9CB5-A6F71193B75C}"/>
              </a:ext>
            </a:extLst>
          </p:cNvPr>
          <p:cNvSpPr/>
          <p:nvPr/>
        </p:nvSpPr>
        <p:spPr>
          <a:xfrm>
            <a:off x="8640932" y="2201661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6" name="별: 꼭짓점 7개 15">
            <a:extLst>
              <a:ext uri="{FF2B5EF4-FFF2-40B4-BE49-F238E27FC236}">
                <a16:creationId xmlns:a16="http://schemas.microsoft.com/office/drawing/2014/main" id="{879355FA-C75D-4232-B8A2-AA297466C7A6}"/>
              </a:ext>
            </a:extLst>
          </p:cNvPr>
          <p:cNvSpPr/>
          <p:nvPr/>
        </p:nvSpPr>
        <p:spPr>
          <a:xfrm>
            <a:off x="10546671" y="356586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58DA-758C-402F-B0C0-79644EA2FB7C}"/>
              </a:ext>
            </a:extLst>
          </p:cNvPr>
          <p:cNvSpPr txBox="1"/>
          <p:nvPr/>
        </p:nvSpPr>
        <p:spPr>
          <a:xfrm>
            <a:off x="10262586" y="1370861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놀이터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62A98C5E-2955-4651-BF49-3635A1C12C63}"/>
              </a:ext>
            </a:extLst>
          </p:cNvPr>
          <p:cNvSpPr/>
          <p:nvPr/>
        </p:nvSpPr>
        <p:spPr>
          <a:xfrm>
            <a:off x="10559493" y="1877998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F1349-FF7C-4062-8719-6318B57888CD}"/>
              </a:ext>
            </a:extLst>
          </p:cNvPr>
          <p:cNvSpPr txBox="1"/>
          <p:nvPr/>
        </p:nvSpPr>
        <p:spPr>
          <a:xfrm>
            <a:off x="10275408" y="2892273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놀이터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9" name="별: 꼭짓점 7개 18">
            <a:extLst>
              <a:ext uri="{FF2B5EF4-FFF2-40B4-BE49-F238E27FC236}">
                <a16:creationId xmlns:a16="http://schemas.microsoft.com/office/drawing/2014/main" id="{5FEBEE6E-BF5A-4714-8121-1DFFB42D18C1}"/>
              </a:ext>
            </a:extLst>
          </p:cNvPr>
          <p:cNvSpPr/>
          <p:nvPr/>
        </p:nvSpPr>
        <p:spPr>
          <a:xfrm>
            <a:off x="8640932" y="3640952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409260F-E0FD-4DD5-81D6-D82EE59243E2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4AC598-048A-4042-983D-62DFC25D2D6A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2D14F4-B2C0-4C29-9FBB-AAA5B765D905}"/>
              </a:ext>
            </a:extLst>
          </p:cNvPr>
          <p:cNvSpPr/>
          <p:nvPr/>
        </p:nvSpPr>
        <p:spPr>
          <a:xfrm>
            <a:off x="6171408" y="6427139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지도(놀이터 오른쪽에 2개).PNG</a:t>
            </a:r>
          </a:p>
        </p:txBody>
      </p:sp>
    </p:spTree>
    <p:extLst>
      <p:ext uri="{BB962C8B-B14F-4D97-AF65-F5344CB8AC3E}">
        <p14:creationId xmlns:p14="http://schemas.microsoft.com/office/powerpoint/2010/main" val="145319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B476-9836-4738-83FF-F87B1954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내용 속 이미지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94E9-689F-4DD8-ADF7-9AA88C51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K-means </a:t>
            </a:r>
            <a:r>
              <a:rPr lang="ko-KR" altLang="en-US" dirty="0"/>
              <a:t>알고리즘의 원리 알기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04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4ECA94-82FA-486A-9141-7E6BEF42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90" y="1033128"/>
            <a:ext cx="6230219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CABBC-34F8-44B8-B60A-29A26230D31E}"/>
              </a:ext>
            </a:extLst>
          </p:cNvPr>
          <p:cNvSpPr txBox="1"/>
          <p:nvPr/>
        </p:nvSpPr>
        <p:spPr>
          <a:xfrm>
            <a:off x="278662" y="2321004"/>
            <a:ext cx="33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오른쪽과 같은 내용을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다른 디자인으로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053D0-8FC2-40AC-B30D-2468F3D73DEA}"/>
              </a:ext>
            </a:extLst>
          </p:cNvPr>
          <p:cNvSpPr txBox="1"/>
          <p:nvPr/>
        </p:nvSpPr>
        <p:spPr>
          <a:xfrm>
            <a:off x="278662" y="2967335"/>
            <a:ext cx="337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도식 아래에는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“K-means </a:t>
            </a:r>
            <a:r>
              <a:rPr lang="ko-KR" altLang="en-US" dirty="0">
                <a:solidFill>
                  <a:srgbClr val="FF0000"/>
                </a:solidFill>
              </a:rPr>
              <a:t>알고리즘의 군집화 </a:t>
            </a:r>
            <a:r>
              <a:rPr lang="ko-KR" altLang="en-US" dirty="0" err="1">
                <a:solidFill>
                  <a:srgbClr val="FF0000"/>
                </a:solidFill>
              </a:rPr>
              <a:t>과정＂이라고</a:t>
            </a:r>
            <a:r>
              <a:rPr lang="ko-KR" altLang="en-US" dirty="0">
                <a:solidFill>
                  <a:srgbClr val="FF0000"/>
                </a:solidFill>
              </a:rPr>
              <a:t> 적어주세요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1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543585" y="1400450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3542190" y="5843725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B334EE-5145-4586-B149-93AB1E130BAB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1EA4CBC-BCFA-473E-AA09-0937FBB7D727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D940C2-5772-4EA7-9894-7C990596D982}"/>
              </a:ext>
            </a:extLst>
          </p:cNvPr>
          <p:cNvSpPr/>
          <p:nvPr/>
        </p:nvSpPr>
        <p:spPr>
          <a:xfrm>
            <a:off x="8142844" y="6412408"/>
            <a:ext cx="386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지도(마을 아이들만 표시).PNG</a:t>
            </a:r>
          </a:p>
        </p:txBody>
      </p:sp>
    </p:spTree>
    <p:extLst>
      <p:ext uri="{BB962C8B-B14F-4D97-AF65-F5344CB8AC3E}">
        <p14:creationId xmlns:p14="http://schemas.microsoft.com/office/powerpoint/2010/main" val="201330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A9A85-B46F-4155-A45E-4652EBBBFDC5}"/>
              </a:ext>
            </a:extLst>
          </p:cNvPr>
          <p:cNvSpPr txBox="1"/>
          <p:nvPr/>
        </p:nvSpPr>
        <p:spPr>
          <a:xfrm>
            <a:off x="278662" y="1652728"/>
            <a:ext cx="144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주황색 화살표가 순서대로 움직이는 모습을 </a:t>
            </a:r>
            <a:r>
              <a:rPr lang="en-US" altLang="ko-KR" dirty="0">
                <a:solidFill>
                  <a:srgbClr val="FF0000"/>
                </a:solidFill>
              </a:rPr>
              <a:t>GIF </a:t>
            </a:r>
            <a:r>
              <a:rPr lang="ko-KR" altLang="en-US" dirty="0">
                <a:solidFill>
                  <a:srgbClr val="FF0000"/>
                </a:solidFill>
              </a:rPr>
              <a:t>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화살표 옆의 숫자도 같이 표현해주세요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543585" y="1400450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3542190" y="5843725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CBE70FA-2960-47E4-BE99-E4B54CEB5297}"/>
              </a:ext>
            </a:extLst>
          </p:cNvPr>
          <p:cNvCxnSpPr>
            <a:cxnSpLocks/>
          </p:cNvCxnSpPr>
          <p:nvPr/>
        </p:nvCxnSpPr>
        <p:spPr>
          <a:xfrm>
            <a:off x="3058605" y="2414725"/>
            <a:ext cx="1" cy="36931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7C7C1D-EEDE-4176-BE88-A3D952E0A402}"/>
              </a:ext>
            </a:extLst>
          </p:cNvPr>
          <p:cNvSpPr txBox="1"/>
          <p:nvPr/>
        </p:nvSpPr>
        <p:spPr>
          <a:xfrm>
            <a:off x="2335075" y="3252231"/>
            <a:ext cx="72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ED7D31"/>
                </a:solidFill>
              </a:rPr>
              <a:t>6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9B35F5-8F27-4DF2-90DD-FE2972DABE3F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B3CD1D-39C3-408A-916F-EE48A938E59F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6B6B2-B0C7-4BCE-B7B6-BD47F896A065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DD84AF-924B-4CF7-B9CC-86B945272B12}"/>
              </a:ext>
            </a:extLst>
          </p:cNvPr>
          <p:cNvSpPr/>
          <p:nvPr/>
        </p:nvSpPr>
        <p:spPr>
          <a:xfrm>
            <a:off x="6726887" y="6412408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지도(피타고라스 정리).</a:t>
            </a:r>
            <a:r>
              <a:rPr lang="en-US" altLang="ko-KR" dirty="0"/>
              <a:t>GIF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19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A9A85-B46F-4155-A45E-4652EBBBFDC5}"/>
              </a:ext>
            </a:extLst>
          </p:cNvPr>
          <p:cNvSpPr txBox="1"/>
          <p:nvPr/>
        </p:nvSpPr>
        <p:spPr>
          <a:xfrm>
            <a:off x="278662" y="1652728"/>
            <a:ext cx="1447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주황색 화살표가 순서대로 움직이는 모습을 </a:t>
            </a:r>
            <a:r>
              <a:rPr lang="en-US" altLang="ko-KR" dirty="0">
                <a:solidFill>
                  <a:srgbClr val="FF0000"/>
                </a:solidFill>
              </a:rPr>
              <a:t>GIF </a:t>
            </a:r>
            <a:r>
              <a:rPr lang="ko-KR" altLang="en-US" dirty="0">
                <a:solidFill>
                  <a:srgbClr val="FF0000"/>
                </a:solidFill>
              </a:rPr>
              <a:t>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543585" y="1400450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3542190" y="5843725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CBE70FA-2960-47E4-BE99-E4B54CEB5297}"/>
              </a:ext>
            </a:extLst>
          </p:cNvPr>
          <p:cNvCxnSpPr>
            <a:cxnSpLocks/>
          </p:cNvCxnSpPr>
          <p:nvPr/>
        </p:nvCxnSpPr>
        <p:spPr>
          <a:xfrm>
            <a:off x="3058605" y="2414725"/>
            <a:ext cx="1" cy="36931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289111-82A3-4DD9-9452-515BC4D090AA}"/>
              </a:ext>
            </a:extLst>
          </p:cNvPr>
          <p:cNvCxnSpPr>
            <a:cxnSpLocks/>
          </p:cNvCxnSpPr>
          <p:nvPr/>
        </p:nvCxnSpPr>
        <p:spPr>
          <a:xfrm>
            <a:off x="3033452" y="6293238"/>
            <a:ext cx="8904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1B73D4-2C90-47C4-A8BA-9E8EF4AC8F40}"/>
              </a:ext>
            </a:extLst>
          </p:cNvPr>
          <p:cNvSpPr txBox="1"/>
          <p:nvPr/>
        </p:nvSpPr>
        <p:spPr>
          <a:xfrm>
            <a:off x="3130094" y="5150533"/>
            <a:ext cx="72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703DC-AB3D-45A3-8281-E8DCF9A8487C}"/>
              </a:ext>
            </a:extLst>
          </p:cNvPr>
          <p:cNvSpPr txBox="1"/>
          <p:nvPr/>
        </p:nvSpPr>
        <p:spPr>
          <a:xfrm>
            <a:off x="2335075" y="3252231"/>
            <a:ext cx="72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ED7D31"/>
                </a:solidFill>
              </a:rPr>
              <a:t>6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2835D0-F2C4-4FDC-9838-6BDAE1DB9576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20B1CE-2EE6-4C20-89DA-42A710108086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FC1712-A73E-476C-BA24-AEBAEF1679DB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16EFD-9340-4BC2-B138-F1C06E8D209E}"/>
              </a:ext>
            </a:extLst>
          </p:cNvPr>
          <p:cNvSpPr/>
          <p:nvPr/>
        </p:nvSpPr>
        <p:spPr>
          <a:xfrm>
            <a:off x="6726887" y="6412408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지도(피타고라스 정리).</a:t>
            </a:r>
            <a:r>
              <a:rPr lang="en-US" altLang="ko-KR" dirty="0"/>
              <a:t>GIF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36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A9A85-B46F-4155-A45E-4652EBBBFDC5}"/>
              </a:ext>
            </a:extLst>
          </p:cNvPr>
          <p:cNvSpPr txBox="1"/>
          <p:nvPr/>
        </p:nvSpPr>
        <p:spPr>
          <a:xfrm>
            <a:off x="278662" y="1652728"/>
            <a:ext cx="1447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주황색 화살표가 순서대로 움직이는 모습을 </a:t>
            </a:r>
            <a:r>
              <a:rPr lang="en-US" altLang="ko-KR" dirty="0">
                <a:solidFill>
                  <a:srgbClr val="FF0000"/>
                </a:solidFill>
              </a:rPr>
              <a:t>GIF </a:t>
            </a:r>
            <a:r>
              <a:rPr lang="ko-KR" altLang="en-US" dirty="0">
                <a:solidFill>
                  <a:srgbClr val="FF0000"/>
                </a:solidFill>
              </a:rPr>
              <a:t>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543585" y="1400450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3542190" y="5843725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CBE70FA-2960-47E4-BE99-E4B54CEB5297}"/>
              </a:ext>
            </a:extLst>
          </p:cNvPr>
          <p:cNvCxnSpPr>
            <a:cxnSpLocks/>
          </p:cNvCxnSpPr>
          <p:nvPr/>
        </p:nvCxnSpPr>
        <p:spPr>
          <a:xfrm>
            <a:off x="3058605" y="2414725"/>
            <a:ext cx="1" cy="36931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289111-82A3-4DD9-9452-515BC4D090AA}"/>
              </a:ext>
            </a:extLst>
          </p:cNvPr>
          <p:cNvCxnSpPr>
            <a:cxnSpLocks/>
          </p:cNvCxnSpPr>
          <p:nvPr/>
        </p:nvCxnSpPr>
        <p:spPr>
          <a:xfrm>
            <a:off x="3033452" y="6293238"/>
            <a:ext cx="8904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0DEAD4-2361-4179-B2E8-35216B9C9BFE}"/>
              </a:ext>
            </a:extLst>
          </p:cNvPr>
          <p:cNvCxnSpPr>
            <a:cxnSpLocks/>
          </p:cNvCxnSpPr>
          <p:nvPr/>
        </p:nvCxnSpPr>
        <p:spPr>
          <a:xfrm flipH="1" flipV="1">
            <a:off x="3142696" y="2272682"/>
            <a:ext cx="870011" cy="402055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58E40D-8AD1-4659-8CDF-ACF97B9DB5CB}"/>
              </a:ext>
            </a:extLst>
          </p:cNvPr>
          <p:cNvSpPr txBox="1"/>
          <p:nvPr/>
        </p:nvSpPr>
        <p:spPr>
          <a:xfrm>
            <a:off x="3130094" y="5150533"/>
            <a:ext cx="72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ED7D3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B67D2-0DE2-4A13-A00C-B29B996B5138}"/>
              </a:ext>
            </a:extLst>
          </p:cNvPr>
          <p:cNvSpPr txBox="1"/>
          <p:nvPr/>
        </p:nvSpPr>
        <p:spPr>
          <a:xfrm>
            <a:off x="2335075" y="3252231"/>
            <a:ext cx="72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ED7D3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3A4A9A-21D6-4F70-8816-3977B0DAF324}"/>
                  </a:ext>
                </a:extLst>
              </p:cNvPr>
              <p:cNvSpPr txBox="1"/>
              <p:nvPr/>
            </p:nvSpPr>
            <p:spPr>
              <a:xfrm>
                <a:off x="3491858" y="3128027"/>
                <a:ext cx="8513185" cy="133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72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7200" b="0" i="1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7200" b="0" i="1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1^2+6</m:t>
                            </m:r>
                          </m:e>
                          <m:sup>
                            <m:r>
                              <a:rPr lang="en-US" altLang="ko-KR" sz="7200" b="0" i="1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7200" dirty="0">
                    <a:solidFill>
                      <a:srgbClr val="ED7D31"/>
                    </a:solidFill>
                  </a:rPr>
                  <a:t> ≒ 6.08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3A4A9A-21D6-4F70-8816-3977B0DAF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8" y="3128027"/>
                <a:ext cx="8513185" cy="1335750"/>
              </a:xfrm>
              <a:prstGeom prst="rect">
                <a:avLst/>
              </a:prstGeom>
              <a:blipFill>
                <a:blip r:embed="rId2"/>
                <a:stretch>
                  <a:fillRect t="-7306" b="-36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7139223C-6CBB-4136-9929-8C9A22492EB0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EA7566B-4EAA-426C-80FF-C820A3623177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6111BB-C7ED-4DB4-B370-12AE0871D111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40CB9C-3B28-478B-9F2E-1AC6F34BEF53}"/>
              </a:ext>
            </a:extLst>
          </p:cNvPr>
          <p:cNvSpPr/>
          <p:nvPr/>
        </p:nvSpPr>
        <p:spPr>
          <a:xfrm>
            <a:off x="6726887" y="6412408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지도(피타고라스 정리).</a:t>
            </a:r>
            <a:r>
              <a:rPr lang="en-US" altLang="ko-KR" dirty="0"/>
              <a:t>GIF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21DE7-FC52-48C9-A35E-6B2339ECAEA0}"/>
              </a:ext>
            </a:extLst>
          </p:cNvPr>
          <p:cNvSpPr txBox="1"/>
          <p:nvPr/>
        </p:nvSpPr>
        <p:spPr>
          <a:xfrm>
            <a:off x="10559273" y="548290"/>
            <a:ext cx="1447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루트 안의 수식은 제곱 기호를 활용해주세요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등호가 아니라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 err="1">
                <a:solidFill>
                  <a:srgbClr val="FF0000"/>
                </a:solidFill>
              </a:rPr>
              <a:t>비슷하다＂는</a:t>
            </a:r>
            <a:r>
              <a:rPr lang="ko-KR" altLang="en-US" dirty="0">
                <a:solidFill>
                  <a:srgbClr val="FF0000"/>
                </a:solidFill>
              </a:rPr>
              <a:t> 기호입니다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29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543585" y="1400450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3542190" y="5843725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C3D048A-5372-461C-B7C3-DE56B2CE8525}"/>
              </a:ext>
            </a:extLst>
          </p:cNvPr>
          <p:cNvSpPr/>
          <p:nvPr/>
        </p:nvSpPr>
        <p:spPr>
          <a:xfrm>
            <a:off x="2424729" y="781235"/>
            <a:ext cx="6896824" cy="3950563"/>
          </a:xfrm>
          <a:custGeom>
            <a:avLst/>
            <a:gdLst>
              <a:gd name="connsiteX0" fmla="*/ 584801 w 6896824"/>
              <a:gd name="connsiteY0" fmla="*/ 35511 h 3950563"/>
              <a:gd name="connsiteX1" fmla="*/ 282960 w 6896824"/>
              <a:gd name="connsiteY1" fmla="*/ 35511 h 3950563"/>
              <a:gd name="connsiteX2" fmla="*/ 256327 w 6896824"/>
              <a:gd name="connsiteY2" fmla="*/ 44388 h 3950563"/>
              <a:gd name="connsiteX3" fmla="*/ 203061 w 6896824"/>
              <a:gd name="connsiteY3" fmla="*/ 79899 h 3950563"/>
              <a:gd name="connsiteX4" fmla="*/ 176428 w 6896824"/>
              <a:gd name="connsiteY4" fmla="*/ 88777 h 3950563"/>
              <a:gd name="connsiteX5" fmla="*/ 149795 w 6896824"/>
              <a:gd name="connsiteY5" fmla="*/ 106532 h 3950563"/>
              <a:gd name="connsiteX6" fmla="*/ 132040 w 6896824"/>
              <a:gd name="connsiteY6" fmla="*/ 133165 h 3950563"/>
              <a:gd name="connsiteX7" fmla="*/ 96529 w 6896824"/>
              <a:gd name="connsiteY7" fmla="*/ 177553 h 3950563"/>
              <a:gd name="connsiteX8" fmla="*/ 61019 w 6896824"/>
              <a:gd name="connsiteY8" fmla="*/ 266330 h 3950563"/>
              <a:gd name="connsiteX9" fmla="*/ 52141 w 6896824"/>
              <a:gd name="connsiteY9" fmla="*/ 292963 h 3950563"/>
              <a:gd name="connsiteX10" fmla="*/ 34386 w 6896824"/>
              <a:gd name="connsiteY10" fmla="*/ 319596 h 3950563"/>
              <a:gd name="connsiteX11" fmla="*/ 16630 w 6896824"/>
              <a:gd name="connsiteY11" fmla="*/ 506027 h 3950563"/>
              <a:gd name="connsiteX12" fmla="*/ 34386 w 6896824"/>
              <a:gd name="connsiteY12" fmla="*/ 1242874 h 3950563"/>
              <a:gd name="connsiteX13" fmla="*/ 52141 w 6896824"/>
              <a:gd name="connsiteY13" fmla="*/ 1376039 h 3950563"/>
              <a:gd name="connsiteX14" fmla="*/ 61019 w 6896824"/>
              <a:gd name="connsiteY14" fmla="*/ 1402672 h 3950563"/>
              <a:gd name="connsiteX15" fmla="*/ 69896 w 6896824"/>
              <a:gd name="connsiteY15" fmla="*/ 1438182 h 3950563"/>
              <a:gd name="connsiteX16" fmla="*/ 78774 w 6896824"/>
              <a:gd name="connsiteY16" fmla="*/ 1464815 h 3950563"/>
              <a:gd name="connsiteX17" fmla="*/ 87652 w 6896824"/>
              <a:gd name="connsiteY17" fmla="*/ 1509204 h 3950563"/>
              <a:gd name="connsiteX18" fmla="*/ 96529 w 6896824"/>
              <a:gd name="connsiteY18" fmla="*/ 1535837 h 3950563"/>
              <a:gd name="connsiteX19" fmla="*/ 105407 w 6896824"/>
              <a:gd name="connsiteY19" fmla="*/ 1580225 h 3950563"/>
              <a:gd name="connsiteX20" fmla="*/ 123162 w 6896824"/>
              <a:gd name="connsiteY20" fmla="*/ 1642369 h 3950563"/>
              <a:gd name="connsiteX21" fmla="*/ 140918 w 6896824"/>
              <a:gd name="connsiteY21" fmla="*/ 1677880 h 3950563"/>
              <a:gd name="connsiteX22" fmla="*/ 158673 w 6896824"/>
              <a:gd name="connsiteY22" fmla="*/ 1722268 h 3950563"/>
              <a:gd name="connsiteX23" fmla="*/ 167551 w 6896824"/>
              <a:gd name="connsiteY23" fmla="*/ 1748901 h 3950563"/>
              <a:gd name="connsiteX24" fmla="*/ 247450 w 6896824"/>
              <a:gd name="connsiteY24" fmla="*/ 1846555 h 3950563"/>
              <a:gd name="connsiteX25" fmla="*/ 336226 w 6896824"/>
              <a:gd name="connsiteY25" fmla="*/ 1944210 h 3950563"/>
              <a:gd name="connsiteX26" fmla="*/ 416125 w 6896824"/>
              <a:gd name="connsiteY26" fmla="*/ 2015231 h 3950563"/>
              <a:gd name="connsiteX27" fmla="*/ 451636 w 6896824"/>
              <a:gd name="connsiteY27" fmla="*/ 2050742 h 3950563"/>
              <a:gd name="connsiteX28" fmla="*/ 513780 w 6896824"/>
              <a:gd name="connsiteY28" fmla="*/ 2095130 h 3950563"/>
              <a:gd name="connsiteX29" fmla="*/ 540413 w 6896824"/>
              <a:gd name="connsiteY29" fmla="*/ 2112885 h 3950563"/>
              <a:gd name="connsiteX30" fmla="*/ 567046 w 6896824"/>
              <a:gd name="connsiteY30" fmla="*/ 2139518 h 3950563"/>
              <a:gd name="connsiteX31" fmla="*/ 620312 w 6896824"/>
              <a:gd name="connsiteY31" fmla="*/ 2157274 h 3950563"/>
              <a:gd name="connsiteX32" fmla="*/ 673578 w 6896824"/>
              <a:gd name="connsiteY32" fmla="*/ 2201662 h 3950563"/>
              <a:gd name="connsiteX33" fmla="*/ 709088 w 6896824"/>
              <a:gd name="connsiteY33" fmla="*/ 2219417 h 3950563"/>
              <a:gd name="connsiteX34" fmla="*/ 744599 w 6896824"/>
              <a:gd name="connsiteY34" fmla="*/ 2254928 h 3950563"/>
              <a:gd name="connsiteX35" fmla="*/ 886642 w 6896824"/>
              <a:gd name="connsiteY35" fmla="*/ 2317072 h 3950563"/>
              <a:gd name="connsiteX36" fmla="*/ 975419 w 6896824"/>
              <a:gd name="connsiteY36" fmla="*/ 2361460 h 3950563"/>
              <a:gd name="connsiteX37" fmla="*/ 1019807 w 6896824"/>
              <a:gd name="connsiteY37" fmla="*/ 2379215 h 3950563"/>
              <a:gd name="connsiteX38" fmla="*/ 1108584 w 6896824"/>
              <a:gd name="connsiteY38" fmla="*/ 2423604 h 3950563"/>
              <a:gd name="connsiteX39" fmla="*/ 1161850 w 6896824"/>
              <a:gd name="connsiteY39" fmla="*/ 2450237 h 3950563"/>
              <a:gd name="connsiteX40" fmla="*/ 1188483 w 6896824"/>
              <a:gd name="connsiteY40" fmla="*/ 2467992 h 3950563"/>
              <a:gd name="connsiteX41" fmla="*/ 1286137 w 6896824"/>
              <a:gd name="connsiteY41" fmla="*/ 2503503 h 3950563"/>
              <a:gd name="connsiteX42" fmla="*/ 1383791 w 6896824"/>
              <a:gd name="connsiteY42" fmla="*/ 2539014 h 3950563"/>
              <a:gd name="connsiteX43" fmla="*/ 1463690 w 6896824"/>
              <a:gd name="connsiteY43" fmla="*/ 2583402 h 3950563"/>
              <a:gd name="connsiteX44" fmla="*/ 1605733 w 6896824"/>
              <a:gd name="connsiteY44" fmla="*/ 2618913 h 3950563"/>
              <a:gd name="connsiteX45" fmla="*/ 1658999 w 6896824"/>
              <a:gd name="connsiteY45" fmla="*/ 2645546 h 3950563"/>
              <a:gd name="connsiteX46" fmla="*/ 1774409 w 6896824"/>
              <a:gd name="connsiteY46" fmla="*/ 2672179 h 3950563"/>
              <a:gd name="connsiteX47" fmla="*/ 1872063 w 6896824"/>
              <a:gd name="connsiteY47" fmla="*/ 2698812 h 3950563"/>
              <a:gd name="connsiteX48" fmla="*/ 1934207 w 6896824"/>
              <a:gd name="connsiteY48" fmla="*/ 2725445 h 3950563"/>
              <a:gd name="connsiteX49" fmla="*/ 1960840 w 6896824"/>
              <a:gd name="connsiteY49" fmla="*/ 2734322 h 3950563"/>
              <a:gd name="connsiteX50" fmla="*/ 2040739 w 6896824"/>
              <a:gd name="connsiteY50" fmla="*/ 2760955 h 3950563"/>
              <a:gd name="connsiteX51" fmla="*/ 2156149 w 6896824"/>
              <a:gd name="connsiteY51" fmla="*/ 2796466 h 3950563"/>
              <a:gd name="connsiteX52" fmla="*/ 2191659 w 6896824"/>
              <a:gd name="connsiteY52" fmla="*/ 2814221 h 3950563"/>
              <a:gd name="connsiteX53" fmla="*/ 2253803 w 6896824"/>
              <a:gd name="connsiteY53" fmla="*/ 2840854 h 3950563"/>
              <a:gd name="connsiteX54" fmla="*/ 2351457 w 6896824"/>
              <a:gd name="connsiteY54" fmla="*/ 2867487 h 3950563"/>
              <a:gd name="connsiteX55" fmla="*/ 2378090 w 6896824"/>
              <a:gd name="connsiteY55" fmla="*/ 2885243 h 3950563"/>
              <a:gd name="connsiteX56" fmla="*/ 2457989 w 6896824"/>
              <a:gd name="connsiteY56" fmla="*/ 2902998 h 3950563"/>
              <a:gd name="connsiteX57" fmla="*/ 2511255 w 6896824"/>
              <a:gd name="connsiteY57" fmla="*/ 2920753 h 3950563"/>
              <a:gd name="connsiteX58" fmla="*/ 2582277 w 6896824"/>
              <a:gd name="connsiteY58" fmla="*/ 2947386 h 3950563"/>
              <a:gd name="connsiteX59" fmla="*/ 2679931 w 6896824"/>
              <a:gd name="connsiteY59" fmla="*/ 2982897 h 3950563"/>
              <a:gd name="connsiteX60" fmla="*/ 2742075 w 6896824"/>
              <a:gd name="connsiteY60" fmla="*/ 3009530 h 3950563"/>
              <a:gd name="connsiteX61" fmla="*/ 2777586 w 6896824"/>
              <a:gd name="connsiteY61" fmla="*/ 3018408 h 3950563"/>
              <a:gd name="connsiteX62" fmla="*/ 2892995 w 6896824"/>
              <a:gd name="connsiteY62" fmla="*/ 3053918 h 3950563"/>
              <a:gd name="connsiteX63" fmla="*/ 3052793 w 6896824"/>
              <a:gd name="connsiteY63" fmla="*/ 3116062 h 3950563"/>
              <a:gd name="connsiteX64" fmla="*/ 3141570 w 6896824"/>
              <a:gd name="connsiteY64" fmla="*/ 3133817 h 3950563"/>
              <a:gd name="connsiteX65" fmla="*/ 3221469 w 6896824"/>
              <a:gd name="connsiteY65" fmla="*/ 3160450 h 3950563"/>
              <a:gd name="connsiteX66" fmla="*/ 3345756 w 6896824"/>
              <a:gd name="connsiteY66" fmla="*/ 3187083 h 3950563"/>
              <a:gd name="connsiteX67" fmla="*/ 3425655 w 6896824"/>
              <a:gd name="connsiteY67" fmla="*/ 3213716 h 3950563"/>
              <a:gd name="connsiteX68" fmla="*/ 3603209 w 6896824"/>
              <a:gd name="connsiteY68" fmla="*/ 3258105 h 3950563"/>
              <a:gd name="connsiteX69" fmla="*/ 3718619 w 6896824"/>
              <a:gd name="connsiteY69" fmla="*/ 3302493 h 3950563"/>
              <a:gd name="connsiteX70" fmla="*/ 3851784 w 6896824"/>
              <a:gd name="connsiteY70" fmla="*/ 3346882 h 3950563"/>
              <a:gd name="connsiteX71" fmla="*/ 3949438 w 6896824"/>
              <a:gd name="connsiteY71" fmla="*/ 3400148 h 3950563"/>
              <a:gd name="connsiteX72" fmla="*/ 4002704 w 6896824"/>
              <a:gd name="connsiteY72" fmla="*/ 3409025 h 3950563"/>
              <a:gd name="connsiteX73" fmla="*/ 4331178 w 6896824"/>
              <a:gd name="connsiteY73" fmla="*/ 3515557 h 3950563"/>
              <a:gd name="connsiteX74" fmla="*/ 4446588 w 6896824"/>
              <a:gd name="connsiteY74" fmla="*/ 3542190 h 3950563"/>
              <a:gd name="connsiteX75" fmla="*/ 4570875 w 6896824"/>
              <a:gd name="connsiteY75" fmla="*/ 3577701 h 3950563"/>
              <a:gd name="connsiteX76" fmla="*/ 5050269 w 6896824"/>
              <a:gd name="connsiteY76" fmla="*/ 3657600 h 3950563"/>
              <a:gd name="connsiteX77" fmla="*/ 5236700 w 6896824"/>
              <a:gd name="connsiteY77" fmla="*/ 3693111 h 3950563"/>
              <a:gd name="connsiteX78" fmla="*/ 5423131 w 6896824"/>
              <a:gd name="connsiteY78" fmla="*/ 3746377 h 3950563"/>
              <a:gd name="connsiteX79" fmla="*/ 5591807 w 6896824"/>
              <a:gd name="connsiteY79" fmla="*/ 3781887 h 3950563"/>
              <a:gd name="connsiteX80" fmla="*/ 5716094 w 6896824"/>
              <a:gd name="connsiteY80" fmla="*/ 3826276 h 3950563"/>
              <a:gd name="connsiteX81" fmla="*/ 5787116 w 6896824"/>
              <a:gd name="connsiteY81" fmla="*/ 3844031 h 3950563"/>
              <a:gd name="connsiteX82" fmla="*/ 5867015 w 6896824"/>
              <a:gd name="connsiteY82" fmla="*/ 3870664 h 3950563"/>
              <a:gd name="connsiteX83" fmla="*/ 6000180 w 6896824"/>
              <a:gd name="connsiteY83" fmla="*/ 3888419 h 3950563"/>
              <a:gd name="connsiteX84" fmla="*/ 6106712 w 6896824"/>
              <a:gd name="connsiteY84" fmla="*/ 3915052 h 3950563"/>
              <a:gd name="connsiteX85" fmla="*/ 6151100 w 6896824"/>
              <a:gd name="connsiteY85" fmla="*/ 3932808 h 3950563"/>
              <a:gd name="connsiteX86" fmla="*/ 6284265 w 6896824"/>
              <a:gd name="connsiteY86" fmla="*/ 3950563 h 3950563"/>
              <a:gd name="connsiteX87" fmla="*/ 6568351 w 6896824"/>
              <a:gd name="connsiteY87" fmla="*/ 3941685 h 3950563"/>
              <a:gd name="connsiteX88" fmla="*/ 6630494 w 6896824"/>
              <a:gd name="connsiteY88" fmla="*/ 3906175 h 3950563"/>
              <a:gd name="connsiteX89" fmla="*/ 6683760 w 6896824"/>
              <a:gd name="connsiteY89" fmla="*/ 3835153 h 3950563"/>
              <a:gd name="connsiteX90" fmla="*/ 6737026 w 6896824"/>
              <a:gd name="connsiteY90" fmla="*/ 3719744 h 3950563"/>
              <a:gd name="connsiteX91" fmla="*/ 6754782 w 6896824"/>
              <a:gd name="connsiteY91" fmla="*/ 3657600 h 3950563"/>
              <a:gd name="connsiteX92" fmla="*/ 6816925 w 6896824"/>
              <a:gd name="connsiteY92" fmla="*/ 3497802 h 3950563"/>
              <a:gd name="connsiteX93" fmla="*/ 6861314 w 6896824"/>
              <a:gd name="connsiteY93" fmla="*/ 3284738 h 3950563"/>
              <a:gd name="connsiteX94" fmla="*/ 6879069 w 6896824"/>
              <a:gd name="connsiteY94" fmla="*/ 3151573 h 3950563"/>
              <a:gd name="connsiteX95" fmla="*/ 6896824 w 6896824"/>
              <a:gd name="connsiteY95" fmla="*/ 2911876 h 3950563"/>
              <a:gd name="connsiteX96" fmla="*/ 6870191 w 6896824"/>
              <a:gd name="connsiteY96" fmla="*/ 2210540 h 3950563"/>
              <a:gd name="connsiteX97" fmla="*/ 6843558 w 6896824"/>
              <a:gd name="connsiteY97" fmla="*/ 2077375 h 3950563"/>
              <a:gd name="connsiteX98" fmla="*/ 6799170 w 6896824"/>
              <a:gd name="connsiteY98" fmla="*/ 1846555 h 3950563"/>
              <a:gd name="connsiteX99" fmla="*/ 6763659 w 6896824"/>
              <a:gd name="connsiteY99" fmla="*/ 1695635 h 3950563"/>
              <a:gd name="connsiteX100" fmla="*/ 6710393 w 6896824"/>
              <a:gd name="connsiteY100" fmla="*/ 1482571 h 3950563"/>
              <a:gd name="connsiteX101" fmla="*/ 6683760 w 6896824"/>
              <a:gd name="connsiteY101" fmla="*/ 1331650 h 3950563"/>
              <a:gd name="connsiteX102" fmla="*/ 6657127 w 6896824"/>
              <a:gd name="connsiteY102" fmla="*/ 1154097 h 3950563"/>
              <a:gd name="connsiteX103" fmla="*/ 6630494 w 6896824"/>
              <a:gd name="connsiteY103" fmla="*/ 1074198 h 3950563"/>
              <a:gd name="connsiteX104" fmla="*/ 6603861 w 6896824"/>
              <a:gd name="connsiteY104" fmla="*/ 976544 h 3950563"/>
              <a:gd name="connsiteX105" fmla="*/ 6559473 w 6896824"/>
              <a:gd name="connsiteY105" fmla="*/ 870012 h 3950563"/>
              <a:gd name="connsiteX106" fmla="*/ 6550595 w 6896824"/>
              <a:gd name="connsiteY106" fmla="*/ 843379 h 3950563"/>
              <a:gd name="connsiteX107" fmla="*/ 6523962 w 6896824"/>
              <a:gd name="connsiteY107" fmla="*/ 807868 h 3950563"/>
              <a:gd name="connsiteX108" fmla="*/ 6497329 w 6896824"/>
              <a:gd name="connsiteY108" fmla="*/ 745724 h 3950563"/>
              <a:gd name="connsiteX109" fmla="*/ 6479574 w 6896824"/>
              <a:gd name="connsiteY109" fmla="*/ 719091 h 3950563"/>
              <a:gd name="connsiteX110" fmla="*/ 6435186 w 6896824"/>
              <a:gd name="connsiteY110" fmla="*/ 639192 h 3950563"/>
              <a:gd name="connsiteX111" fmla="*/ 6417430 w 6896824"/>
              <a:gd name="connsiteY111" fmla="*/ 612559 h 3950563"/>
              <a:gd name="connsiteX112" fmla="*/ 6373042 w 6896824"/>
              <a:gd name="connsiteY112" fmla="*/ 568171 h 3950563"/>
              <a:gd name="connsiteX113" fmla="*/ 6319776 w 6896824"/>
              <a:gd name="connsiteY113" fmla="*/ 523782 h 3950563"/>
              <a:gd name="connsiteX114" fmla="*/ 6293143 w 6896824"/>
              <a:gd name="connsiteY114" fmla="*/ 497149 h 3950563"/>
              <a:gd name="connsiteX115" fmla="*/ 6151100 w 6896824"/>
              <a:gd name="connsiteY115" fmla="*/ 417250 h 3950563"/>
              <a:gd name="connsiteX116" fmla="*/ 6097834 w 6896824"/>
              <a:gd name="connsiteY116" fmla="*/ 408373 h 3950563"/>
              <a:gd name="connsiteX117" fmla="*/ 6017935 w 6896824"/>
              <a:gd name="connsiteY117" fmla="*/ 381740 h 3950563"/>
              <a:gd name="connsiteX118" fmla="*/ 5964669 w 6896824"/>
              <a:gd name="connsiteY118" fmla="*/ 355107 h 3950563"/>
              <a:gd name="connsiteX119" fmla="*/ 5902525 w 6896824"/>
              <a:gd name="connsiteY119" fmla="*/ 337351 h 3950563"/>
              <a:gd name="connsiteX120" fmla="*/ 5813749 w 6896824"/>
              <a:gd name="connsiteY120" fmla="*/ 319596 h 3950563"/>
              <a:gd name="connsiteX121" fmla="*/ 5698339 w 6896824"/>
              <a:gd name="connsiteY121" fmla="*/ 284085 h 3950563"/>
              <a:gd name="connsiteX122" fmla="*/ 5653951 w 6896824"/>
              <a:gd name="connsiteY122" fmla="*/ 275208 h 3950563"/>
              <a:gd name="connsiteX123" fmla="*/ 5538541 w 6896824"/>
              <a:gd name="connsiteY123" fmla="*/ 266330 h 3950563"/>
              <a:gd name="connsiteX124" fmla="*/ 5281088 w 6896824"/>
              <a:gd name="connsiteY124" fmla="*/ 221942 h 3950563"/>
              <a:gd name="connsiteX125" fmla="*/ 5139046 w 6896824"/>
              <a:gd name="connsiteY125" fmla="*/ 213064 h 3950563"/>
              <a:gd name="connsiteX126" fmla="*/ 5068024 w 6896824"/>
              <a:gd name="connsiteY126" fmla="*/ 195309 h 3950563"/>
              <a:gd name="connsiteX127" fmla="*/ 4961492 w 6896824"/>
              <a:gd name="connsiteY127" fmla="*/ 186431 h 3950563"/>
              <a:gd name="connsiteX128" fmla="*/ 4881593 w 6896824"/>
              <a:gd name="connsiteY128" fmla="*/ 177553 h 3950563"/>
              <a:gd name="connsiteX129" fmla="*/ 4783939 w 6896824"/>
              <a:gd name="connsiteY129" fmla="*/ 168676 h 3950563"/>
              <a:gd name="connsiteX130" fmla="*/ 4686285 w 6896824"/>
              <a:gd name="connsiteY130" fmla="*/ 150920 h 3950563"/>
              <a:gd name="connsiteX131" fmla="*/ 4490976 w 6896824"/>
              <a:gd name="connsiteY131" fmla="*/ 142043 h 3950563"/>
              <a:gd name="connsiteX132" fmla="*/ 4348933 w 6896824"/>
              <a:gd name="connsiteY132" fmla="*/ 133165 h 3950563"/>
              <a:gd name="connsiteX133" fmla="*/ 4020459 w 6896824"/>
              <a:gd name="connsiteY133" fmla="*/ 106532 h 3950563"/>
              <a:gd name="connsiteX134" fmla="*/ 3931683 w 6896824"/>
              <a:gd name="connsiteY134" fmla="*/ 97654 h 3950563"/>
              <a:gd name="connsiteX135" fmla="*/ 3665353 w 6896824"/>
              <a:gd name="connsiteY135" fmla="*/ 71021 h 3950563"/>
              <a:gd name="connsiteX136" fmla="*/ 3470044 w 6896824"/>
              <a:gd name="connsiteY136" fmla="*/ 44388 h 3950563"/>
              <a:gd name="connsiteX137" fmla="*/ 3248102 w 6896824"/>
              <a:gd name="connsiteY137" fmla="*/ 26633 h 3950563"/>
              <a:gd name="connsiteX138" fmla="*/ 2404723 w 6896824"/>
              <a:gd name="connsiteY138" fmla="*/ 0 h 3950563"/>
              <a:gd name="connsiteX139" fmla="*/ 646945 w 6896824"/>
              <a:gd name="connsiteY139" fmla="*/ 8878 h 3950563"/>
              <a:gd name="connsiteX140" fmla="*/ 620312 w 6896824"/>
              <a:gd name="connsiteY140" fmla="*/ 17755 h 3950563"/>
              <a:gd name="connsiteX141" fmla="*/ 584801 w 6896824"/>
              <a:gd name="connsiteY141" fmla="*/ 35511 h 3950563"/>
              <a:gd name="connsiteX142" fmla="*/ 584801 w 6896824"/>
              <a:gd name="connsiteY142" fmla="*/ 35511 h 39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896824" h="3950563">
                <a:moveTo>
                  <a:pt x="584801" y="35511"/>
                </a:moveTo>
                <a:cubicBezTo>
                  <a:pt x="534494" y="35511"/>
                  <a:pt x="516318" y="20456"/>
                  <a:pt x="282960" y="35511"/>
                </a:cubicBezTo>
                <a:cubicBezTo>
                  <a:pt x="273622" y="36113"/>
                  <a:pt x="264928" y="40702"/>
                  <a:pt x="256327" y="44388"/>
                </a:cubicBezTo>
                <a:cubicBezTo>
                  <a:pt x="131226" y="98003"/>
                  <a:pt x="282103" y="32474"/>
                  <a:pt x="203061" y="79899"/>
                </a:cubicBezTo>
                <a:cubicBezTo>
                  <a:pt x="195037" y="84714"/>
                  <a:pt x="184798" y="84592"/>
                  <a:pt x="176428" y="88777"/>
                </a:cubicBezTo>
                <a:cubicBezTo>
                  <a:pt x="166885" y="93549"/>
                  <a:pt x="158673" y="100614"/>
                  <a:pt x="149795" y="106532"/>
                </a:cubicBezTo>
                <a:cubicBezTo>
                  <a:pt x="143877" y="115410"/>
                  <a:pt x="138442" y="124629"/>
                  <a:pt x="132040" y="133165"/>
                </a:cubicBezTo>
                <a:cubicBezTo>
                  <a:pt x="120671" y="148324"/>
                  <a:pt x="105446" y="160834"/>
                  <a:pt x="96529" y="177553"/>
                </a:cubicBezTo>
                <a:cubicBezTo>
                  <a:pt x="81531" y="205675"/>
                  <a:pt x="71098" y="236094"/>
                  <a:pt x="61019" y="266330"/>
                </a:cubicBezTo>
                <a:cubicBezTo>
                  <a:pt x="58060" y="275208"/>
                  <a:pt x="56326" y="284593"/>
                  <a:pt x="52141" y="292963"/>
                </a:cubicBezTo>
                <a:cubicBezTo>
                  <a:pt x="47369" y="302506"/>
                  <a:pt x="40304" y="310718"/>
                  <a:pt x="34386" y="319596"/>
                </a:cubicBezTo>
                <a:cubicBezTo>
                  <a:pt x="15608" y="394704"/>
                  <a:pt x="16630" y="381304"/>
                  <a:pt x="16630" y="506027"/>
                </a:cubicBezTo>
                <a:cubicBezTo>
                  <a:pt x="16630" y="1183435"/>
                  <a:pt x="-30726" y="982432"/>
                  <a:pt x="34386" y="1242874"/>
                </a:cubicBezTo>
                <a:cubicBezTo>
                  <a:pt x="36548" y="1260170"/>
                  <a:pt x="48055" y="1355608"/>
                  <a:pt x="52141" y="1376039"/>
                </a:cubicBezTo>
                <a:cubicBezTo>
                  <a:pt x="53976" y="1385215"/>
                  <a:pt x="58448" y="1393674"/>
                  <a:pt x="61019" y="1402672"/>
                </a:cubicBezTo>
                <a:cubicBezTo>
                  <a:pt x="64371" y="1414403"/>
                  <a:pt x="66544" y="1426451"/>
                  <a:pt x="69896" y="1438182"/>
                </a:cubicBezTo>
                <a:cubicBezTo>
                  <a:pt x="72467" y="1447180"/>
                  <a:pt x="76504" y="1455737"/>
                  <a:pt x="78774" y="1464815"/>
                </a:cubicBezTo>
                <a:cubicBezTo>
                  <a:pt x="82434" y="1479454"/>
                  <a:pt x="83992" y="1494565"/>
                  <a:pt x="87652" y="1509204"/>
                </a:cubicBezTo>
                <a:cubicBezTo>
                  <a:pt x="89922" y="1518282"/>
                  <a:pt x="94259" y="1526759"/>
                  <a:pt x="96529" y="1535837"/>
                </a:cubicBezTo>
                <a:cubicBezTo>
                  <a:pt x="100189" y="1550476"/>
                  <a:pt x="102134" y="1565495"/>
                  <a:pt x="105407" y="1580225"/>
                </a:cubicBezTo>
                <a:cubicBezTo>
                  <a:pt x="108871" y="1595812"/>
                  <a:pt x="116320" y="1626404"/>
                  <a:pt x="123162" y="1642369"/>
                </a:cubicBezTo>
                <a:cubicBezTo>
                  <a:pt x="128375" y="1654533"/>
                  <a:pt x="135543" y="1665786"/>
                  <a:pt x="140918" y="1677880"/>
                </a:cubicBezTo>
                <a:cubicBezTo>
                  <a:pt x="147390" y="1692442"/>
                  <a:pt x="153078" y="1707347"/>
                  <a:pt x="158673" y="1722268"/>
                </a:cubicBezTo>
                <a:cubicBezTo>
                  <a:pt x="161959" y="1731030"/>
                  <a:pt x="162527" y="1741006"/>
                  <a:pt x="167551" y="1748901"/>
                </a:cubicBezTo>
                <a:cubicBezTo>
                  <a:pt x="249740" y="1878054"/>
                  <a:pt x="190817" y="1778595"/>
                  <a:pt x="247450" y="1846555"/>
                </a:cubicBezTo>
                <a:cubicBezTo>
                  <a:pt x="327185" y="1942237"/>
                  <a:pt x="278028" y="1905410"/>
                  <a:pt x="336226" y="1944210"/>
                </a:cubicBezTo>
                <a:cubicBezTo>
                  <a:pt x="358895" y="2012215"/>
                  <a:pt x="322363" y="1921469"/>
                  <a:pt x="416125" y="2015231"/>
                </a:cubicBezTo>
                <a:cubicBezTo>
                  <a:pt x="427962" y="2027068"/>
                  <a:pt x="437707" y="2041456"/>
                  <a:pt x="451636" y="2050742"/>
                </a:cubicBezTo>
                <a:cubicBezTo>
                  <a:pt x="514402" y="2092585"/>
                  <a:pt x="436699" y="2040073"/>
                  <a:pt x="513780" y="2095130"/>
                </a:cubicBezTo>
                <a:cubicBezTo>
                  <a:pt x="522462" y="2101332"/>
                  <a:pt x="532216" y="2106055"/>
                  <a:pt x="540413" y="2112885"/>
                </a:cubicBezTo>
                <a:cubicBezTo>
                  <a:pt x="550058" y="2120922"/>
                  <a:pt x="556071" y="2133421"/>
                  <a:pt x="567046" y="2139518"/>
                </a:cubicBezTo>
                <a:cubicBezTo>
                  <a:pt x="583407" y="2148607"/>
                  <a:pt x="602557" y="2151355"/>
                  <a:pt x="620312" y="2157274"/>
                </a:cubicBezTo>
                <a:cubicBezTo>
                  <a:pt x="638067" y="2172070"/>
                  <a:pt x="654644" y="2188408"/>
                  <a:pt x="673578" y="2201662"/>
                </a:cubicBezTo>
                <a:cubicBezTo>
                  <a:pt x="684420" y="2209251"/>
                  <a:pt x="698501" y="2211477"/>
                  <a:pt x="709088" y="2219417"/>
                </a:cubicBezTo>
                <a:cubicBezTo>
                  <a:pt x="722480" y="2229461"/>
                  <a:pt x="730518" y="2245876"/>
                  <a:pt x="744599" y="2254928"/>
                </a:cubicBezTo>
                <a:cubicBezTo>
                  <a:pt x="852611" y="2324364"/>
                  <a:pt x="800577" y="2279419"/>
                  <a:pt x="886642" y="2317072"/>
                </a:cubicBezTo>
                <a:cubicBezTo>
                  <a:pt x="916953" y="2330333"/>
                  <a:pt x="945438" y="2347469"/>
                  <a:pt x="975419" y="2361460"/>
                </a:cubicBezTo>
                <a:cubicBezTo>
                  <a:pt x="989860" y="2368199"/>
                  <a:pt x="1005366" y="2372476"/>
                  <a:pt x="1019807" y="2379215"/>
                </a:cubicBezTo>
                <a:cubicBezTo>
                  <a:pt x="1049788" y="2393206"/>
                  <a:pt x="1078992" y="2408808"/>
                  <a:pt x="1108584" y="2423604"/>
                </a:cubicBezTo>
                <a:cubicBezTo>
                  <a:pt x="1126339" y="2432482"/>
                  <a:pt x="1145333" y="2439226"/>
                  <a:pt x="1161850" y="2450237"/>
                </a:cubicBezTo>
                <a:cubicBezTo>
                  <a:pt x="1170728" y="2456155"/>
                  <a:pt x="1178940" y="2463220"/>
                  <a:pt x="1188483" y="2467992"/>
                </a:cubicBezTo>
                <a:cubicBezTo>
                  <a:pt x="1227310" y="2487406"/>
                  <a:pt x="1244692" y="2486926"/>
                  <a:pt x="1286137" y="2503503"/>
                </a:cubicBezTo>
                <a:cubicBezTo>
                  <a:pt x="1388857" y="2544590"/>
                  <a:pt x="1230884" y="2495324"/>
                  <a:pt x="1383791" y="2539014"/>
                </a:cubicBezTo>
                <a:cubicBezTo>
                  <a:pt x="1410061" y="2556527"/>
                  <a:pt x="1432287" y="2572934"/>
                  <a:pt x="1463690" y="2583402"/>
                </a:cubicBezTo>
                <a:cubicBezTo>
                  <a:pt x="1567468" y="2617994"/>
                  <a:pt x="1515107" y="2584056"/>
                  <a:pt x="1605733" y="2618913"/>
                </a:cubicBezTo>
                <a:cubicBezTo>
                  <a:pt x="1624261" y="2626039"/>
                  <a:pt x="1640675" y="2637911"/>
                  <a:pt x="1658999" y="2645546"/>
                </a:cubicBezTo>
                <a:cubicBezTo>
                  <a:pt x="1709862" y="2666739"/>
                  <a:pt x="1718619" y="2664209"/>
                  <a:pt x="1774409" y="2672179"/>
                </a:cubicBezTo>
                <a:cubicBezTo>
                  <a:pt x="1928819" y="2733942"/>
                  <a:pt x="1697680" y="2645155"/>
                  <a:pt x="1872063" y="2698812"/>
                </a:cubicBezTo>
                <a:cubicBezTo>
                  <a:pt x="1893603" y="2705440"/>
                  <a:pt x="1913282" y="2717075"/>
                  <a:pt x="1934207" y="2725445"/>
                </a:cubicBezTo>
                <a:cubicBezTo>
                  <a:pt x="1942896" y="2728920"/>
                  <a:pt x="1952078" y="2731036"/>
                  <a:pt x="1960840" y="2734322"/>
                </a:cubicBezTo>
                <a:cubicBezTo>
                  <a:pt x="2027705" y="2759396"/>
                  <a:pt x="1981232" y="2746080"/>
                  <a:pt x="2040739" y="2760955"/>
                </a:cubicBezTo>
                <a:cubicBezTo>
                  <a:pt x="2120661" y="2800917"/>
                  <a:pt x="2022082" y="2755215"/>
                  <a:pt x="2156149" y="2796466"/>
                </a:cubicBezTo>
                <a:cubicBezTo>
                  <a:pt x="2168798" y="2800358"/>
                  <a:pt x="2179611" y="2808745"/>
                  <a:pt x="2191659" y="2814221"/>
                </a:cubicBezTo>
                <a:cubicBezTo>
                  <a:pt x="2212176" y="2823547"/>
                  <a:pt x="2232423" y="2833727"/>
                  <a:pt x="2253803" y="2840854"/>
                </a:cubicBezTo>
                <a:cubicBezTo>
                  <a:pt x="2285812" y="2851524"/>
                  <a:pt x="2318906" y="2858609"/>
                  <a:pt x="2351457" y="2867487"/>
                </a:cubicBezTo>
                <a:cubicBezTo>
                  <a:pt x="2360335" y="2873406"/>
                  <a:pt x="2367968" y="2881869"/>
                  <a:pt x="2378090" y="2885243"/>
                </a:cubicBezTo>
                <a:cubicBezTo>
                  <a:pt x="2403973" y="2893871"/>
                  <a:pt x="2431628" y="2895968"/>
                  <a:pt x="2457989" y="2902998"/>
                </a:cubicBezTo>
                <a:cubicBezTo>
                  <a:pt x="2476073" y="2907820"/>
                  <a:pt x="2493630" y="2914458"/>
                  <a:pt x="2511255" y="2920753"/>
                </a:cubicBezTo>
                <a:cubicBezTo>
                  <a:pt x="2535066" y="2929257"/>
                  <a:pt x="2558515" y="2938745"/>
                  <a:pt x="2582277" y="2947386"/>
                </a:cubicBezTo>
                <a:cubicBezTo>
                  <a:pt x="2654763" y="2973745"/>
                  <a:pt x="2541067" y="2927351"/>
                  <a:pt x="2679931" y="2982897"/>
                </a:cubicBezTo>
                <a:cubicBezTo>
                  <a:pt x="2700856" y="2991267"/>
                  <a:pt x="2720895" y="3001828"/>
                  <a:pt x="2742075" y="3009530"/>
                </a:cubicBezTo>
                <a:cubicBezTo>
                  <a:pt x="2753542" y="3013700"/>
                  <a:pt x="2766119" y="3014238"/>
                  <a:pt x="2777586" y="3018408"/>
                </a:cubicBezTo>
                <a:cubicBezTo>
                  <a:pt x="2882213" y="3056454"/>
                  <a:pt x="2796781" y="3037884"/>
                  <a:pt x="2892995" y="3053918"/>
                </a:cubicBezTo>
                <a:cubicBezTo>
                  <a:pt x="2944797" y="3076119"/>
                  <a:pt x="2998782" y="3100630"/>
                  <a:pt x="3052793" y="3116062"/>
                </a:cubicBezTo>
                <a:cubicBezTo>
                  <a:pt x="3081810" y="3124353"/>
                  <a:pt x="3112385" y="3126137"/>
                  <a:pt x="3141570" y="3133817"/>
                </a:cubicBezTo>
                <a:cubicBezTo>
                  <a:pt x="3168719" y="3140961"/>
                  <a:pt x="3194637" y="3152194"/>
                  <a:pt x="3221469" y="3160450"/>
                </a:cubicBezTo>
                <a:cubicBezTo>
                  <a:pt x="3260101" y="3172337"/>
                  <a:pt x="3309709" y="3177597"/>
                  <a:pt x="3345756" y="3187083"/>
                </a:cubicBezTo>
                <a:cubicBezTo>
                  <a:pt x="3372905" y="3194228"/>
                  <a:pt x="3398592" y="3206250"/>
                  <a:pt x="3425655" y="3213716"/>
                </a:cubicBezTo>
                <a:cubicBezTo>
                  <a:pt x="3484464" y="3229939"/>
                  <a:pt x="3548643" y="3230823"/>
                  <a:pt x="3603209" y="3258105"/>
                </a:cubicBezTo>
                <a:cubicBezTo>
                  <a:pt x="3687726" y="3300363"/>
                  <a:pt x="3648276" y="3288424"/>
                  <a:pt x="3718619" y="3302493"/>
                </a:cubicBezTo>
                <a:cubicBezTo>
                  <a:pt x="3904137" y="3395253"/>
                  <a:pt x="3687716" y="3296399"/>
                  <a:pt x="3851784" y="3346882"/>
                </a:cubicBezTo>
                <a:cubicBezTo>
                  <a:pt x="3982847" y="3387209"/>
                  <a:pt x="3833820" y="3358106"/>
                  <a:pt x="3949438" y="3400148"/>
                </a:cubicBezTo>
                <a:cubicBezTo>
                  <a:pt x="3966355" y="3406299"/>
                  <a:pt x="3984949" y="3406066"/>
                  <a:pt x="4002704" y="3409025"/>
                </a:cubicBezTo>
                <a:cubicBezTo>
                  <a:pt x="4022283" y="3415551"/>
                  <a:pt x="4253231" y="3495223"/>
                  <a:pt x="4331178" y="3515557"/>
                </a:cubicBezTo>
                <a:cubicBezTo>
                  <a:pt x="4369381" y="3525523"/>
                  <a:pt x="4408370" y="3532282"/>
                  <a:pt x="4446588" y="3542190"/>
                </a:cubicBezTo>
                <a:cubicBezTo>
                  <a:pt x="4488296" y="3553003"/>
                  <a:pt x="4528658" y="3569085"/>
                  <a:pt x="4570875" y="3577701"/>
                </a:cubicBezTo>
                <a:cubicBezTo>
                  <a:pt x="5261981" y="3718744"/>
                  <a:pt x="4602136" y="3572241"/>
                  <a:pt x="5050269" y="3657600"/>
                </a:cubicBezTo>
                <a:cubicBezTo>
                  <a:pt x="5112413" y="3669437"/>
                  <a:pt x="5175159" y="3678458"/>
                  <a:pt x="5236700" y="3693111"/>
                </a:cubicBezTo>
                <a:cubicBezTo>
                  <a:pt x="5299573" y="3708081"/>
                  <a:pt x="5360551" y="3730227"/>
                  <a:pt x="5423131" y="3746377"/>
                </a:cubicBezTo>
                <a:cubicBezTo>
                  <a:pt x="5468952" y="3758202"/>
                  <a:pt x="5545468" y="3767784"/>
                  <a:pt x="5591807" y="3781887"/>
                </a:cubicBezTo>
                <a:cubicBezTo>
                  <a:pt x="5633893" y="3794696"/>
                  <a:pt x="5674173" y="3812937"/>
                  <a:pt x="5716094" y="3826276"/>
                </a:cubicBezTo>
                <a:cubicBezTo>
                  <a:pt x="5739348" y="3833675"/>
                  <a:pt x="5763705" y="3837145"/>
                  <a:pt x="5787116" y="3844031"/>
                </a:cubicBezTo>
                <a:cubicBezTo>
                  <a:pt x="5814049" y="3851952"/>
                  <a:pt x="5839780" y="3863855"/>
                  <a:pt x="5867015" y="3870664"/>
                </a:cubicBezTo>
                <a:cubicBezTo>
                  <a:pt x="5879277" y="3873730"/>
                  <a:pt x="5992198" y="3887421"/>
                  <a:pt x="6000180" y="3888419"/>
                </a:cubicBezTo>
                <a:cubicBezTo>
                  <a:pt x="6035691" y="3897297"/>
                  <a:pt x="6072727" y="3901457"/>
                  <a:pt x="6106712" y="3915052"/>
                </a:cubicBezTo>
                <a:cubicBezTo>
                  <a:pt x="6121508" y="3920971"/>
                  <a:pt x="6135640" y="3928943"/>
                  <a:pt x="6151100" y="3932808"/>
                </a:cubicBezTo>
                <a:cubicBezTo>
                  <a:pt x="6163341" y="3935868"/>
                  <a:pt x="6276307" y="3949568"/>
                  <a:pt x="6284265" y="3950563"/>
                </a:cubicBezTo>
                <a:cubicBezTo>
                  <a:pt x="6378960" y="3947604"/>
                  <a:pt x="6474379" y="3953733"/>
                  <a:pt x="6568351" y="3941685"/>
                </a:cubicBezTo>
                <a:cubicBezTo>
                  <a:pt x="6592015" y="3938651"/>
                  <a:pt x="6610643" y="3919409"/>
                  <a:pt x="6630494" y="3906175"/>
                </a:cubicBezTo>
                <a:cubicBezTo>
                  <a:pt x="6649599" y="3893439"/>
                  <a:pt x="6678637" y="3844119"/>
                  <a:pt x="6683760" y="3835153"/>
                </a:cubicBezTo>
                <a:cubicBezTo>
                  <a:pt x="6699546" y="3807527"/>
                  <a:pt x="6725608" y="3753998"/>
                  <a:pt x="6737026" y="3719744"/>
                </a:cubicBezTo>
                <a:cubicBezTo>
                  <a:pt x="6743839" y="3699306"/>
                  <a:pt x="6747218" y="3677772"/>
                  <a:pt x="6754782" y="3657600"/>
                </a:cubicBezTo>
                <a:cubicBezTo>
                  <a:pt x="6860329" y="3376140"/>
                  <a:pt x="6724595" y="3774791"/>
                  <a:pt x="6816925" y="3497802"/>
                </a:cubicBezTo>
                <a:cubicBezTo>
                  <a:pt x="6843721" y="3310237"/>
                  <a:pt x="6794808" y="3639434"/>
                  <a:pt x="6861314" y="3284738"/>
                </a:cubicBezTo>
                <a:cubicBezTo>
                  <a:pt x="6869567" y="3240724"/>
                  <a:pt x="6874124" y="3196080"/>
                  <a:pt x="6879069" y="3151573"/>
                </a:cubicBezTo>
                <a:cubicBezTo>
                  <a:pt x="6885357" y="3094977"/>
                  <a:pt x="6893422" y="2962905"/>
                  <a:pt x="6896824" y="2911876"/>
                </a:cubicBezTo>
                <a:cubicBezTo>
                  <a:pt x="6887946" y="2678097"/>
                  <a:pt x="6885093" y="2444012"/>
                  <a:pt x="6870191" y="2210540"/>
                </a:cubicBezTo>
                <a:cubicBezTo>
                  <a:pt x="6867307" y="2165365"/>
                  <a:pt x="6850441" y="2122116"/>
                  <a:pt x="6843558" y="2077375"/>
                </a:cubicBezTo>
                <a:cubicBezTo>
                  <a:pt x="6803930" y="1819787"/>
                  <a:pt x="6880478" y="2171784"/>
                  <a:pt x="6799170" y="1846555"/>
                </a:cubicBezTo>
                <a:cubicBezTo>
                  <a:pt x="6786636" y="1796418"/>
                  <a:pt x="6776193" y="1745772"/>
                  <a:pt x="6763659" y="1695635"/>
                </a:cubicBezTo>
                <a:cubicBezTo>
                  <a:pt x="6725014" y="1541054"/>
                  <a:pt x="6766894" y="1757002"/>
                  <a:pt x="6710393" y="1482571"/>
                </a:cubicBezTo>
                <a:cubicBezTo>
                  <a:pt x="6700092" y="1432536"/>
                  <a:pt x="6691831" y="1382093"/>
                  <a:pt x="6683760" y="1331650"/>
                </a:cubicBezTo>
                <a:cubicBezTo>
                  <a:pt x="6671639" y="1255891"/>
                  <a:pt x="6676963" y="1237408"/>
                  <a:pt x="6657127" y="1154097"/>
                </a:cubicBezTo>
                <a:cubicBezTo>
                  <a:pt x="6650624" y="1126787"/>
                  <a:pt x="6638750" y="1101030"/>
                  <a:pt x="6630494" y="1074198"/>
                </a:cubicBezTo>
                <a:cubicBezTo>
                  <a:pt x="6597985" y="968540"/>
                  <a:pt x="6657471" y="1137372"/>
                  <a:pt x="6603861" y="976544"/>
                </a:cubicBezTo>
                <a:cubicBezTo>
                  <a:pt x="6560457" y="846334"/>
                  <a:pt x="6594881" y="952630"/>
                  <a:pt x="6559473" y="870012"/>
                </a:cubicBezTo>
                <a:cubicBezTo>
                  <a:pt x="6555787" y="861411"/>
                  <a:pt x="6555238" y="851504"/>
                  <a:pt x="6550595" y="843379"/>
                </a:cubicBezTo>
                <a:cubicBezTo>
                  <a:pt x="6543254" y="830532"/>
                  <a:pt x="6531804" y="820415"/>
                  <a:pt x="6523962" y="807868"/>
                </a:cubicBezTo>
                <a:cubicBezTo>
                  <a:pt x="6477782" y="733979"/>
                  <a:pt x="6527532" y="806131"/>
                  <a:pt x="6497329" y="745724"/>
                </a:cubicBezTo>
                <a:cubicBezTo>
                  <a:pt x="6492557" y="736181"/>
                  <a:pt x="6484868" y="728355"/>
                  <a:pt x="6479574" y="719091"/>
                </a:cubicBezTo>
                <a:cubicBezTo>
                  <a:pt x="6423061" y="620193"/>
                  <a:pt x="6509101" y="757456"/>
                  <a:pt x="6435186" y="639192"/>
                </a:cubicBezTo>
                <a:cubicBezTo>
                  <a:pt x="6429531" y="630144"/>
                  <a:pt x="6424456" y="620589"/>
                  <a:pt x="6417430" y="612559"/>
                </a:cubicBezTo>
                <a:cubicBezTo>
                  <a:pt x="6403651" y="596812"/>
                  <a:pt x="6386944" y="583810"/>
                  <a:pt x="6373042" y="568171"/>
                </a:cubicBezTo>
                <a:cubicBezTo>
                  <a:pt x="6332308" y="522345"/>
                  <a:pt x="6365813" y="539128"/>
                  <a:pt x="6319776" y="523782"/>
                </a:cubicBezTo>
                <a:cubicBezTo>
                  <a:pt x="6310898" y="514904"/>
                  <a:pt x="6303053" y="504857"/>
                  <a:pt x="6293143" y="497149"/>
                </a:cubicBezTo>
                <a:cubicBezTo>
                  <a:pt x="6264987" y="475250"/>
                  <a:pt x="6177349" y="421625"/>
                  <a:pt x="6151100" y="417250"/>
                </a:cubicBezTo>
                <a:lnTo>
                  <a:pt x="6097834" y="408373"/>
                </a:lnTo>
                <a:cubicBezTo>
                  <a:pt x="6071201" y="399495"/>
                  <a:pt x="6044001" y="392166"/>
                  <a:pt x="6017935" y="381740"/>
                </a:cubicBezTo>
                <a:cubicBezTo>
                  <a:pt x="5999504" y="374367"/>
                  <a:pt x="5983197" y="362233"/>
                  <a:pt x="5964669" y="355107"/>
                </a:cubicBezTo>
                <a:cubicBezTo>
                  <a:pt x="5944561" y="347373"/>
                  <a:pt x="5923517" y="342195"/>
                  <a:pt x="5902525" y="337351"/>
                </a:cubicBezTo>
                <a:cubicBezTo>
                  <a:pt x="5841400" y="323245"/>
                  <a:pt x="5863891" y="335025"/>
                  <a:pt x="5813749" y="319596"/>
                </a:cubicBezTo>
                <a:cubicBezTo>
                  <a:pt x="5741775" y="297450"/>
                  <a:pt x="5752610" y="296145"/>
                  <a:pt x="5698339" y="284085"/>
                </a:cubicBezTo>
                <a:cubicBezTo>
                  <a:pt x="5683609" y="280812"/>
                  <a:pt x="5668948" y="276874"/>
                  <a:pt x="5653951" y="275208"/>
                </a:cubicBezTo>
                <a:cubicBezTo>
                  <a:pt x="5615603" y="270947"/>
                  <a:pt x="5577011" y="269289"/>
                  <a:pt x="5538541" y="266330"/>
                </a:cubicBezTo>
                <a:cubicBezTo>
                  <a:pt x="5441702" y="242121"/>
                  <a:pt x="5401425" y="229463"/>
                  <a:pt x="5281088" y="221942"/>
                </a:cubicBezTo>
                <a:lnTo>
                  <a:pt x="5139046" y="213064"/>
                </a:lnTo>
                <a:cubicBezTo>
                  <a:pt x="5115372" y="207146"/>
                  <a:pt x="5092157" y="198929"/>
                  <a:pt x="5068024" y="195309"/>
                </a:cubicBezTo>
                <a:cubicBezTo>
                  <a:pt x="5032784" y="190023"/>
                  <a:pt x="4996965" y="189810"/>
                  <a:pt x="4961492" y="186431"/>
                </a:cubicBezTo>
                <a:cubicBezTo>
                  <a:pt x="4934816" y="183890"/>
                  <a:pt x="4908257" y="180219"/>
                  <a:pt x="4881593" y="177553"/>
                </a:cubicBezTo>
                <a:lnTo>
                  <a:pt x="4783939" y="168676"/>
                </a:lnTo>
                <a:cubicBezTo>
                  <a:pt x="4751388" y="162757"/>
                  <a:pt x="4719234" y="153915"/>
                  <a:pt x="4686285" y="150920"/>
                </a:cubicBezTo>
                <a:cubicBezTo>
                  <a:pt x="4621382" y="145020"/>
                  <a:pt x="4556056" y="145468"/>
                  <a:pt x="4490976" y="142043"/>
                </a:cubicBezTo>
                <a:lnTo>
                  <a:pt x="4348933" y="133165"/>
                </a:lnTo>
                <a:lnTo>
                  <a:pt x="4020459" y="106532"/>
                </a:lnTo>
                <a:cubicBezTo>
                  <a:pt x="3990867" y="103573"/>
                  <a:pt x="3961150" y="101672"/>
                  <a:pt x="3931683" y="97654"/>
                </a:cubicBezTo>
                <a:cubicBezTo>
                  <a:pt x="3712852" y="67813"/>
                  <a:pt x="3949530" y="86809"/>
                  <a:pt x="3665353" y="71021"/>
                </a:cubicBezTo>
                <a:cubicBezTo>
                  <a:pt x="3600250" y="62143"/>
                  <a:pt x="3535540" y="49628"/>
                  <a:pt x="3470044" y="44388"/>
                </a:cubicBezTo>
                <a:cubicBezTo>
                  <a:pt x="3396063" y="38470"/>
                  <a:pt x="3322290" y="28694"/>
                  <a:pt x="3248102" y="26633"/>
                </a:cubicBezTo>
                <a:lnTo>
                  <a:pt x="2404723" y="0"/>
                </a:lnTo>
                <a:lnTo>
                  <a:pt x="646945" y="8878"/>
                </a:lnTo>
                <a:cubicBezTo>
                  <a:pt x="637588" y="8971"/>
                  <a:pt x="628913" y="14069"/>
                  <a:pt x="620312" y="17755"/>
                </a:cubicBezTo>
                <a:cubicBezTo>
                  <a:pt x="608148" y="22968"/>
                  <a:pt x="596965" y="30298"/>
                  <a:pt x="584801" y="35511"/>
                </a:cubicBezTo>
                <a:lnTo>
                  <a:pt x="584801" y="35511"/>
                </a:lnTo>
                <a:close/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E823B0-E617-4A2D-AB5E-D0F5DC053917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C87A2D-9AE5-4E5C-B531-3FDD56407469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829F4-AF7F-4589-8676-A4345510CAE0}"/>
              </a:ext>
            </a:extLst>
          </p:cNvPr>
          <p:cNvSpPr txBox="1"/>
          <p:nvPr/>
        </p:nvSpPr>
        <p:spPr>
          <a:xfrm>
            <a:off x="292720" y="1646804"/>
            <a:ext cx="1447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앞의 </a:t>
            </a:r>
            <a:r>
              <a:rPr lang="en-US" altLang="ko-KR" dirty="0">
                <a:solidFill>
                  <a:srgbClr val="FF0000"/>
                </a:solidFill>
              </a:rPr>
              <a:t>GIF</a:t>
            </a:r>
            <a:r>
              <a:rPr lang="ko-KR" altLang="en-US" dirty="0">
                <a:solidFill>
                  <a:srgbClr val="FF0000"/>
                </a:solidFill>
              </a:rPr>
              <a:t>와 다른 </a:t>
            </a:r>
            <a:r>
              <a:rPr lang="en-US" altLang="ko-KR" dirty="0">
                <a:solidFill>
                  <a:srgbClr val="FF0000"/>
                </a:solidFill>
              </a:rPr>
              <a:t>GIF</a:t>
            </a:r>
            <a:r>
              <a:rPr lang="ko-KR" altLang="en-US" dirty="0">
                <a:solidFill>
                  <a:srgbClr val="FF0000"/>
                </a:solidFill>
              </a:rPr>
              <a:t>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35623-0486-4600-927A-A53D6EB04958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64A7BC-4764-4D15-83AE-3A3D58B4E85E}"/>
              </a:ext>
            </a:extLst>
          </p:cNvPr>
          <p:cNvSpPr/>
          <p:nvPr/>
        </p:nvSpPr>
        <p:spPr>
          <a:xfrm>
            <a:off x="9811220" y="6336148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지도(군집배정1)</a:t>
            </a:r>
          </a:p>
        </p:txBody>
      </p:sp>
    </p:spTree>
    <p:extLst>
      <p:ext uri="{BB962C8B-B14F-4D97-AF65-F5344CB8AC3E}">
        <p14:creationId xmlns:p14="http://schemas.microsoft.com/office/powerpoint/2010/main" val="291571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543585" y="1400450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3542190" y="5843725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37F5CA6-B6B8-443D-9406-C63EFA199BF3}"/>
              </a:ext>
            </a:extLst>
          </p:cNvPr>
          <p:cNvSpPr/>
          <p:nvPr/>
        </p:nvSpPr>
        <p:spPr>
          <a:xfrm>
            <a:off x="2974019" y="4749950"/>
            <a:ext cx="6853688" cy="2307798"/>
          </a:xfrm>
          <a:custGeom>
            <a:avLst/>
            <a:gdLst>
              <a:gd name="connsiteX0" fmla="*/ 1349406 w 6853688"/>
              <a:gd name="connsiteY0" fmla="*/ 8481 h 2307798"/>
              <a:gd name="connsiteX1" fmla="*/ 1162975 w 6853688"/>
              <a:gd name="connsiteY1" fmla="*/ 8481 h 2307798"/>
              <a:gd name="connsiteX2" fmla="*/ 1109709 w 6853688"/>
              <a:gd name="connsiteY2" fmla="*/ 26236 h 2307798"/>
              <a:gd name="connsiteX3" fmla="*/ 1047565 w 6853688"/>
              <a:gd name="connsiteY3" fmla="*/ 43992 h 2307798"/>
              <a:gd name="connsiteX4" fmla="*/ 1012055 w 6853688"/>
              <a:gd name="connsiteY4" fmla="*/ 61747 h 2307798"/>
              <a:gd name="connsiteX5" fmla="*/ 852257 w 6853688"/>
              <a:gd name="connsiteY5" fmla="*/ 106135 h 2307798"/>
              <a:gd name="connsiteX6" fmla="*/ 772358 w 6853688"/>
              <a:gd name="connsiteY6" fmla="*/ 132768 h 2307798"/>
              <a:gd name="connsiteX7" fmla="*/ 710214 w 6853688"/>
              <a:gd name="connsiteY7" fmla="*/ 159401 h 2307798"/>
              <a:gd name="connsiteX8" fmla="*/ 648070 w 6853688"/>
              <a:gd name="connsiteY8" fmla="*/ 177157 h 2307798"/>
              <a:gd name="connsiteX9" fmla="*/ 612560 w 6853688"/>
              <a:gd name="connsiteY9" fmla="*/ 194912 h 2307798"/>
              <a:gd name="connsiteX10" fmla="*/ 523783 w 6853688"/>
              <a:gd name="connsiteY10" fmla="*/ 248178 h 2307798"/>
              <a:gd name="connsiteX11" fmla="*/ 497150 w 6853688"/>
              <a:gd name="connsiteY11" fmla="*/ 257056 h 2307798"/>
              <a:gd name="connsiteX12" fmla="*/ 408373 w 6853688"/>
              <a:gd name="connsiteY12" fmla="*/ 301444 h 2307798"/>
              <a:gd name="connsiteX13" fmla="*/ 363985 w 6853688"/>
              <a:gd name="connsiteY13" fmla="*/ 336955 h 2307798"/>
              <a:gd name="connsiteX14" fmla="*/ 301841 w 6853688"/>
              <a:gd name="connsiteY14" fmla="*/ 399099 h 2307798"/>
              <a:gd name="connsiteX15" fmla="*/ 275208 w 6853688"/>
              <a:gd name="connsiteY15" fmla="*/ 425732 h 2307798"/>
              <a:gd name="connsiteX16" fmla="*/ 213064 w 6853688"/>
              <a:gd name="connsiteY16" fmla="*/ 505631 h 2307798"/>
              <a:gd name="connsiteX17" fmla="*/ 186431 w 6853688"/>
              <a:gd name="connsiteY17" fmla="*/ 558897 h 2307798"/>
              <a:gd name="connsiteX18" fmla="*/ 177554 w 6853688"/>
              <a:gd name="connsiteY18" fmla="*/ 585530 h 2307798"/>
              <a:gd name="connsiteX19" fmla="*/ 150921 w 6853688"/>
              <a:gd name="connsiteY19" fmla="*/ 629918 h 2307798"/>
              <a:gd name="connsiteX20" fmla="*/ 115410 w 6853688"/>
              <a:gd name="connsiteY20" fmla="*/ 745328 h 2307798"/>
              <a:gd name="connsiteX21" fmla="*/ 79899 w 6853688"/>
              <a:gd name="connsiteY21" fmla="*/ 851860 h 2307798"/>
              <a:gd name="connsiteX22" fmla="*/ 62144 w 6853688"/>
              <a:gd name="connsiteY22" fmla="*/ 914003 h 2307798"/>
              <a:gd name="connsiteX23" fmla="*/ 35511 w 6853688"/>
              <a:gd name="connsiteY23" fmla="*/ 1135945 h 2307798"/>
              <a:gd name="connsiteX24" fmla="*/ 17756 w 6853688"/>
              <a:gd name="connsiteY24" fmla="*/ 1295743 h 2307798"/>
              <a:gd name="connsiteX25" fmla="*/ 0 w 6853688"/>
              <a:gd name="connsiteY25" fmla="*/ 1499930 h 2307798"/>
              <a:gd name="connsiteX26" fmla="*/ 8878 w 6853688"/>
              <a:gd name="connsiteY26" fmla="*/ 1855036 h 2307798"/>
              <a:gd name="connsiteX27" fmla="*/ 17756 w 6853688"/>
              <a:gd name="connsiteY27" fmla="*/ 1881669 h 2307798"/>
              <a:gd name="connsiteX28" fmla="*/ 26633 w 6853688"/>
              <a:gd name="connsiteY28" fmla="*/ 1926058 h 2307798"/>
              <a:gd name="connsiteX29" fmla="*/ 62144 w 6853688"/>
              <a:gd name="connsiteY29" fmla="*/ 1979324 h 2307798"/>
              <a:gd name="connsiteX30" fmla="*/ 124288 w 6853688"/>
              <a:gd name="connsiteY30" fmla="*/ 2059223 h 2307798"/>
              <a:gd name="connsiteX31" fmla="*/ 168676 w 6853688"/>
              <a:gd name="connsiteY31" fmla="*/ 2085856 h 2307798"/>
              <a:gd name="connsiteX32" fmla="*/ 213064 w 6853688"/>
              <a:gd name="connsiteY32" fmla="*/ 2103611 h 2307798"/>
              <a:gd name="connsiteX33" fmla="*/ 239698 w 6853688"/>
              <a:gd name="connsiteY33" fmla="*/ 2112489 h 2307798"/>
              <a:gd name="connsiteX34" fmla="*/ 301841 w 6853688"/>
              <a:gd name="connsiteY34" fmla="*/ 2139122 h 2307798"/>
              <a:gd name="connsiteX35" fmla="*/ 381740 w 6853688"/>
              <a:gd name="connsiteY35" fmla="*/ 2165755 h 2307798"/>
              <a:gd name="connsiteX36" fmla="*/ 452762 w 6853688"/>
              <a:gd name="connsiteY36" fmla="*/ 2174633 h 2307798"/>
              <a:gd name="connsiteX37" fmla="*/ 488272 w 6853688"/>
              <a:gd name="connsiteY37" fmla="*/ 2183510 h 2307798"/>
              <a:gd name="connsiteX38" fmla="*/ 532661 w 6853688"/>
              <a:gd name="connsiteY38" fmla="*/ 2192388 h 2307798"/>
              <a:gd name="connsiteX39" fmla="*/ 648070 w 6853688"/>
              <a:gd name="connsiteY39" fmla="*/ 2219021 h 2307798"/>
              <a:gd name="connsiteX40" fmla="*/ 914400 w 6853688"/>
              <a:gd name="connsiteY40" fmla="*/ 2245654 h 2307798"/>
              <a:gd name="connsiteX41" fmla="*/ 1207364 w 6853688"/>
              <a:gd name="connsiteY41" fmla="*/ 2254532 h 2307798"/>
              <a:gd name="connsiteX42" fmla="*/ 1535837 w 6853688"/>
              <a:gd name="connsiteY42" fmla="*/ 2290042 h 2307798"/>
              <a:gd name="connsiteX43" fmla="*/ 1944210 w 6853688"/>
              <a:gd name="connsiteY43" fmla="*/ 2307798 h 2307798"/>
              <a:gd name="connsiteX44" fmla="*/ 3497802 w 6853688"/>
              <a:gd name="connsiteY44" fmla="*/ 2298920 h 2307798"/>
              <a:gd name="connsiteX45" fmla="*/ 3586579 w 6853688"/>
              <a:gd name="connsiteY45" fmla="*/ 2281165 h 2307798"/>
              <a:gd name="connsiteX46" fmla="*/ 3977197 w 6853688"/>
              <a:gd name="connsiteY46" fmla="*/ 2263409 h 2307798"/>
              <a:gd name="connsiteX47" fmla="*/ 4163628 w 6853688"/>
              <a:gd name="connsiteY47" fmla="*/ 2245654 h 2307798"/>
              <a:gd name="connsiteX48" fmla="*/ 4376692 w 6853688"/>
              <a:gd name="connsiteY48" fmla="*/ 2236776 h 2307798"/>
              <a:gd name="connsiteX49" fmla="*/ 4509857 w 6853688"/>
              <a:gd name="connsiteY49" fmla="*/ 2227899 h 2307798"/>
              <a:gd name="connsiteX50" fmla="*/ 4705165 w 6853688"/>
              <a:gd name="connsiteY50" fmla="*/ 2201266 h 2307798"/>
              <a:gd name="connsiteX51" fmla="*/ 4820575 w 6853688"/>
              <a:gd name="connsiteY51" fmla="*/ 2192388 h 2307798"/>
              <a:gd name="connsiteX52" fmla="*/ 5051395 w 6853688"/>
              <a:gd name="connsiteY52" fmla="*/ 2156877 h 2307798"/>
              <a:gd name="connsiteX53" fmla="*/ 5131294 w 6853688"/>
              <a:gd name="connsiteY53" fmla="*/ 2148000 h 2307798"/>
              <a:gd name="connsiteX54" fmla="*/ 5246703 w 6853688"/>
              <a:gd name="connsiteY54" fmla="*/ 2121367 h 2307798"/>
              <a:gd name="connsiteX55" fmla="*/ 5388746 w 6853688"/>
              <a:gd name="connsiteY55" fmla="*/ 2085856 h 2307798"/>
              <a:gd name="connsiteX56" fmla="*/ 5424257 w 6853688"/>
              <a:gd name="connsiteY56" fmla="*/ 2076978 h 2307798"/>
              <a:gd name="connsiteX57" fmla="*/ 5584055 w 6853688"/>
              <a:gd name="connsiteY57" fmla="*/ 2014834 h 2307798"/>
              <a:gd name="connsiteX58" fmla="*/ 5637321 w 6853688"/>
              <a:gd name="connsiteY58" fmla="*/ 1997079 h 2307798"/>
              <a:gd name="connsiteX59" fmla="*/ 5752731 w 6853688"/>
              <a:gd name="connsiteY59" fmla="*/ 1943813 h 2307798"/>
              <a:gd name="connsiteX60" fmla="*/ 5859263 w 6853688"/>
              <a:gd name="connsiteY60" fmla="*/ 1899425 h 2307798"/>
              <a:gd name="connsiteX61" fmla="*/ 5983550 w 6853688"/>
              <a:gd name="connsiteY61" fmla="*/ 1881669 h 2307798"/>
              <a:gd name="connsiteX62" fmla="*/ 6178859 w 6853688"/>
              <a:gd name="connsiteY62" fmla="*/ 1828403 h 2307798"/>
              <a:gd name="connsiteX63" fmla="*/ 6374167 w 6853688"/>
              <a:gd name="connsiteY63" fmla="*/ 1801770 h 2307798"/>
              <a:gd name="connsiteX64" fmla="*/ 6436311 w 6853688"/>
              <a:gd name="connsiteY64" fmla="*/ 1784015 h 2307798"/>
              <a:gd name="connsiteX65" fmla="*/ 6471822 w 6853688"/>
              <a:gd name="connsiteY65" fmla="*/ 1775137 h 2307798"/>
              <a:gd name="connsiteX66" fmla="*/ 6542843 w 6853688"/>
              <a:gd name="connsiteY66" fmla="*/ 1748504 h 2307798"/>
              <a:gd name="connsiteX67" fmla="*/ 6604987 w 6853688"/>
              <a:gd name="connsiteY67" fmla="*/ 1704116 h 2307798"/>
              <a:gd name="connsiteX68" fmla="*/ 6667131 w 6853688"/>
              <a:gd name="connsiteY68" fmla="*/ 1633095 h 2307798"/>
              <a:gd name="connsiteX69" fmla="*/ 6720397 w 6853688"/>
              <a:gd name="connsiteY69" fmla="*/ 1535440 h 2307798"/>
              <a:gd name="connsiteX70" fmla="*/ 6747030 w 6853688"/>
              <a:gd name="connsiteY70" fmla="*/ 1499930 h 2307798"/>
              <a:gd name="connsiteX71" fmla="*/ 6764785 w 6853688"/>
              <a:gd name="connsiteY71" fmla="*/ 1455541 h 2307798"/>
              <a:gd name="connsiteX72" fmla="*/ 6782540 w 6853688"/>
              <a:gd name="connsiteY72" fmla="*/ 1420031 h 2307798"/>
              <a:gd name="connsiteX73" fmla="*/ 6800296 w 6853688"/>
              <a:gd name="connsiteY73" fmla="*/ 1340132 h 2307798"/>
              <a:gd name="connsiteX74" fmla="*/ 6809173 w 6853688"/>
              <a:gd name="connsiteY74" fmla="*/ 1295743 h 2307798"/>
              <a:gd name="connsiteX75" fmla="*/ 6818051 w 6853688"/>
              <a:gd name="connsiteY75" fmla="*/ 1260233 h 2307798"/>
              <a:gd name="connsiteX76" fmla="*/ 6835806 w 6853688"/>
              <a:gd name="connsiteY76" fmla="*/ 1180333 h 2307798"/>
              <a:gd name="connsiteX77" fmla="*/ 6844684 w 6853688"/>
              <a:gd name="connsiteY77" fmla="*/ 1064924 h 2307798"/>
              <a:gd name="connsiteX78" fmla="*/ 6853562 w 6853688"/>
              <a:gd name="connsiteY78" fmla="*/ 976147 h 2307798"/>
              <a:gd name="connsiteX79" fmla="*/ 6835806 w 6853688"/>
              <a:gd name="connsiteY79" fmla="*/ 842982 h 2307798"/>
              <a:gd name="connsiteX80" fmla="*/ 6826929 w 6853688"/>
              <a:gd name="connsiteY80" fmla="*/ 807471 h 2307798"/>
              <a:gd name="connsiteX81" fmla="*/ 6809173 w 6853688"/>
              <a:gd name="connsiteY81" fmla="*/ 789716 h 2307798"/>
              <a:gd name="connsiteX82" fmla="*/ 6782540 w 6853688"/>
              <a:gd name="connsiteY82" fmla="*/ 754205 h 2307798"/>
              <a:gd name="connsiteX83" fmla="*/ 6729274 w 6853688"/>
              <a:gd name="connsiteY83" fmla="*/ 692062 h 2307798"/>
              <a:gd name="connsiteX84" fmla="*/ 6631620 w 6853688"/>
              <a:gd name="connsiteY84" fmla="*/ 612163 h 2307798"/>
              <a:gd name="connsiteX85" fmla="*/ 6596109 w 6853688"/>
              <a:gd name="connsiteY85" fmla="*/ 585530 h 2307798"/>
              <a:gd name="connsiteX86" fmla="*/ 6560598 w 6853688"/>
              <a:gd name="connsiteY86" fmla="*/ 567774 h 2307798"/>
              <a:gd name="connsiteX87" fmla="*/ 6542843 w 6853688"/>
              <a:gd name="connsiteY87" fmla="*/ 541141 h 2307798"/>
              <a:gd name="connsiteX88" fmla="*/ 6409678 w 6853688"/>
              <a:gd name="connsiteY88" fmla="*/ 461242 h 2307798"/>
              <a:gd name="connsiteX89" fmla="*/ 6329779 w 6853688"/>
              <a:gd name="connsiteY89" fmla="*/ 416854 h 2307798"/>
              <a:gd name="connsiteX90" fmla="*/ 6276513 w 6853688"/>
              <a:gd name="connsiteY90" fmla="*/ 407976 h 2307798"/>
              <a:gd name="connsiteX91" fmla="*/ 6241002 w 6853688"/>
              <a:gd name="connsiteY91" fmla="*/ 390221 h 2307798"/>
              <a:gd name="connsiteX92" fmla="*/ 5903651 w 6853688"/>
              <a:gd name="connsiteY92" fmla="*/ 336955 h 2307798"/>
              <a:gd name="connsiteX93" fmla="*/ 5699464 w 6853688"/>
              <a:gd name="connsiteY93" fmla="*/ 319200 h 2307798"/>
              <a:gd name="connsiteX94" fmla="*/ 5513033 w 6853688"/>
              <a:gd name="connsiteY94" fmla="*/ 310322 h 2307798"/>
              <a:gd name="connsiteX95" fmla="*/ 4944863 w 6853688"/>
              <a:gd name="connsiteY95" fmla="*/ 292567 h 2307798"/>
              <a:gd name="connsiteX96" fmla="*/ 4456591 w 6853688"/>
              <a:gd name="connsiteY96" fmla="*/ 265933 h 2307798"/>
              <a:gd name="connsiteX97" fmla="*/ 4350059 w 6853688"/>
              <a:gd name="connsiteY97" fmla="*/ 257056 h 2307798"/>
              <a:gd name="connsiteX98" fmla="*/ 3826276 w 6853688"/>
              <a:gd name="connsiteY98" fmla="*/ 212667 h 2307798"/>
              <a:gd name="connsiteX99" fmla="*/ 2610035 w 6853688"/>
              <a:gd name="connsiteY99" fmla="*/ 194912 h 2307798"/>
              <a:gd name="connsiteX100" fmla="*/ 2352583 w 6853688"/>
              <a:gd name="connsiteY100" fmla="*/ 186034 h 2307798"/>
              <a:gd name="connsiteX101" fmla="*/ 2175030 w 6853688"/>
              <a:gd name="connsiteY101" fmla="*/ 159401 h 2307798"/>
              <a:gd name="connsiteX102" fmla="*/ 2095131 w 6853688"/>
              <a:gd name="connsiteY102" fmla="*/ 141646 h 2307798"/>
              <a:gd name="connsiteX103" fmla="*/ 1997476 w 6853688"/>
              <a:gd name="connsiteY103" fmla="*/ 132768 h 2307798"/>
              <a:gd name="connsiteX104" fmla="*/ 1890944 w 6853688"/>
              <a:gd name="connsiteY104" fmla="*/ 115013 h 2307798"/>
              <a:gd name="connsiteX105" fmla="*/ 1811045 w 6853688"/>
              <a:gd name="connsiteY105" fmla="*/ 106135 h 2307798"/>
              <a:gd name="connsiteX106" fmla="*/ 1704513 w 6853688"/>
              <a:gd name="connsiteY106" fmla="*/ 79502 h 2307798"/>
              <a:gd name="connsiteX107" fmla="*/ 1447061 w 6853688"/>
              <a:gd name="connsiteY107" fmla="*/ 61747 h 2307798"/>
              <a:gd name="connsiteX108" fmla="*/ 1393795 w 6853688"/>
              <a:gd name="connsiteY108" fmla="*/ 52869 h 2307798"/>
              <a:gd name="connsiteX109" fmla="*/ 1358284 w 6853688"/>
              <a:gd name="connsiteY109" fmla="*/ 43992 h 2307798"/>
              <a:gd name="connsiteX110" fmla="*/ 1349406 w 6853688"/>
              <a:gd name="connsiteY110" fmla="*/ 8481 h 230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853688" h="2307798">
                <a:moveTo>
                  <a:pt x="1349406" y="8481"/>
                </a:moveTo>
                <a:cubicBezTo>
                  <a:pt x="1316854" y="2562"/>
                  <a:pt x="1262333" y="-7207"/>
                  <a:pt x="1162975" y="8481"/>
                </a:cubicBezTo>
                <a:cubicBezTo>
                  <a:pt x="1144488" y="11400"/>
                  <a:pt x="1127597" y="20732"/>
                  <a:pt x="1109709" y="26236"/>
                </a:cubicBezTo>
                <a:cubicBezTo>
                  <a:pt x="1089118" y="32572"/>
                  <a:pt x="1067812" y="36630"/>
                  <a:pt x="1047565" y="43992"/>
                </a:cubicBezTo>
                <a:cubicBezTo>
                  <a:pt x="1035128" y="48515"/>
                  <a:pt x="1024518" y="57296"/>
                  <a:pt x="1012055" y="61747"/>
                </a:cubicBezTo>
                <a:cubicBezTo>
                  <a:pt x="959717" y="80439"/>
                  <a:pt x="906009" y="92697"/>
                  <a:pt x="852257" y="106135"/>
                </a:cubicBezTo>
                <a:cubicBezTo>
                  <a:pt x="763002" y="150764"/>
                  <a:pt x="875612" y="98351"/>
                  <a:pt x="772358" y="132768"/>
                </a:cubicBezTo>
                <a:cubicBezTo>
                  <a:pt x="750978" y="139895"/>
                  <a:pt x="731139" y="151031"/>
                  <a:pt x="710214" y="159401"/>
                </a:cubicBezTo>
                <a:cubicBezTo>
                  <a:pt x="602895" y="202329"/>
                  <a:pt x="782769" y="126645"/>
                  <a:pt x="648070" y="177157"/>
                </a:cubicBezTo>
                <a:cubicBezTo>
                  <a:pt x="635679" y="181804"/>
                  <a:pt x="624050" y="188346"/>
                  <a:pt x="612560" y="194912"/>
                </a:cubicBezTo>
                <a:cubicBezTo>
                  <a:pt x="582597" y="212034"/>
                  <a:pt x="556522" y="237265"/>
                  <a:pt x="523783" y="248178"/>
                </a:cubicBezTo>
                <a:cubicBezTo>
                  <a:pt x="514905" y="251137"/>
                  <a:pt x="505330" y="252511"/>
                  <a:pt x="497150" y="257056"/>
                </a:cubicBezTo>
                <a:cubicBezTo>
                  <a:pt x="410674" y="305099"/>
                  <a:pt x="477770" y="284096"/>
                  <a:pt x="408373" y="301444"/>
                </a:cubicBezTo>
                <a:cubicBezTo>
                  <a:pt x="321610" y="388212"/>
                  <a:pt x="475932" y="236203"/>
                  <a:pt x="363985" y="336955"/>
                </a:cubicBezTo>
                <a:cubicBezTo>
                  <a:pt x="342210" y="356552"/>
                  <a:pt x="322556" y="378384"/>
                  <a:pt x="301841" y="399099"/>
                </a:cubicBezTo>
                <a:cubicBezTo>
                  <a:pt x="292963" y="407977"/>
                  <a:pt x="282916" y="415822"/>
                  <a:pt x="275208" y="425732"/>
                </a:cubicBezTo>
                <a:lnTo>
                  <a:pt x="213064" y="505631"/>
                </a:lnTo>
                <a:cubicBezTo>
                  <a:pt x="191170" y="593213"/>
                  <a:pt x="220352" y="502361"/>
                  <a:pt x="186431" y="558897"/>
                </a:cubicBezTo>
                <a:cubicBezTo>
                  <a:pt x="181616" y="566921"/>
                  <a:pt x="181739" y="577160"/>
                  <a:pt x="177554" y="585530"/>
                </a:cubicBezTo>
                <a:cubicBezTo>
                  <a:pt x="169837" y="600963"/>
                  <a:pt x="158061" y="614210"/>
                  <a:pt x="150921" y="629918"/>
                </a:cubicBezTo>
                <a:cubicBezTo>
                  <a:pt x="139822" y="654336"/>
                  <a:pt x="122802" y="721921"/>
                  <a:pt x="115410" y="745328"/>
                </a:cubicBezTo>
                <a:cubicBezTo>
                  <a:pt x="104138" y="781022"/>
                  <a:pt x="88977" y="815546"/>
                  <a:pt x="79899" y="851860"/>
                </a:cubicBezTo>
                <a:cubicBezTo>
                  <a:pt x="68752" y="896449"/>
                  <a:pt x="74880" y="875795"/>
                  <a:pt x="62144" y="914003"/>
                </a:cubicBezTo>
                <a:cubicBezTo>
                  <a:pt x="31659" y="1127400"/>
                  <a:pt x="54510" y="952289"/>
                  <a:pt x="35511" y="1135945"/>
                </a:cubicBezTo>
                <a:cubicBezTo>
                  <a:pt x="29996" y="1189254"/>
                  <a:pt x="21575" y="1242285"/>
                  <a:pt x="17756" y="1295743"/>
                </a:cubicBezTo>
                <a:cubicBezTo>
                  <a:pt x="6969" y="1446760"/>
                  <a:pt x="13465" y="1378750"/>
                  <a:pt x="0" y="1499930"/>
                </a:cubicBezTo>
                <a:cubicBezTo>
                  <a:pt x="2959" y="1618299"/>
                  <a:pt x="3376" y="1736758"/>
                  <a:pt x="8878" y="1855036"/>
                </a:cubicBezTo>
                <a:cubicBezTo>
                  <a:pt x="9313" y="1864384"/>
                  <a:pt x="15486" y="1872590"/>
                  <a:pt x="17756" y="1881669"/>
                </a:cubicBezTo>
                <a:cubicBezTo>
                  <a:pt x="21416" y="1896308"/>
                  <a:pt x="20389" y="1912321"/>
                  <a:pt x="26633" y="1926058"/>
                </a:cubicBezTo>
                <a:cubicBezTo>
                  <a:pt x="35463" y="1945485"/>
                  <a:pt x="52601" y="1960238"/>
                  <a:pt x="62144" y="1979324"/>
                </a:cubicBezTo>
                <a:cubicBezTo>
                  <a:pt x="79545" y="2014127"/>
                  <a:pt x="85897" y="2036188"/>
                  <a:pt x="124288" y="2059223"/>
                </a:cubicBezTo>
                <a:cubicBezTo>
                  <a:pt x="139084" y="2068101"/>
                  <a:pt x="153243" y="2078139"/>
                  <a:pt x="168676" y="2085856"/>
                </a:cubicBezTo>
                <a:cubicBezTo>
                  <a:pt x="182929" y="2092983"/>
                  <a:pt x="198143" y="2098016"/>
                  <a:pt x="213064" y="2103611"/>
                </a:cubicBezTo>
                <a:cubicBezTo>
                  <a:pt x="221826" y="2106897"/>
                  <a:pt x="231328" y="2108304"/>
                  <a:pt x="239698" y="2112489"/>
                </a:cubicBezTo>
                <a:cubicBezTo>
                  <a:pt x="320395" y="2152837"/>
                  <a:pt x="205765" y="2109560"/>
                  <a:pt x="301841" y="2139122"/>
                </a:cubicBezTo>
                <a:cubicBezTo>
                  <a:pt x="328673" y="2147378"/>
                  <a:pt x="353883" y="2162273"/>
                  <a:pt x="381740" y="2165755"/>
                </a:cubicBezTo>
                <a:cubicBezTo>
                  <a:pt x="405414" y="2168714"/>
                  <a:pt x="429228" y="2170711"/>
                  <a:pt x="452762" y="2174633"/>
                </a:cubicBezTo>
                <a:cubicBezTo>
                  <a:pt x="464797" y="2176639"/>
                  <a:pt x="476362" y="2180863"/>
                  <a:pt x="488272" y="2183510"/>
                </a:cubicBezTo>
                <a:cubicBezTo>
                  <a:pt x="503002" y="2186783"/>
                  <a:pt x="517958" y="2188995"/>
                  <a:pt x="532661" y="2192388"/>
                </a:cubicBezTo>
                <a:cubicBezTo>
                  <a:pt x="586556" y="2204825"/>
                  <a:pt x="599395" y="2210908"/>
                  <a:pt x="648070" y="2219021"/>
                </a:cubicBezTo>
                <a:cubicBezTo>
                  <a:pt x="726553" y="2232102"/>
                  <a:pt x="856835" y="2243910"/>
                  <a:pt x="914400" y="2245654"/>
                </a:cubicBezTo>
                <a:lnTo>
                  <a:pt x="1207364" y="2254532"/>
                </a:lnTo>
                <a:cubicBezTo>
                  <a:pt x="1351973" y="2290684"/>
                  <a:pt x="1288815" y="2279302"/>
                  <a:pt x="1535837" y="2290042"/>
                </a:cubicBezTo>
                <a:lnTo>
                  <a:pt x="1944210" y="2307798"/>
                </a:lnTo>
                <a:lnTo>
                  <a:pt x="3497802" y="2298920"/>
                </a:lnTo>
                <a:cubicBezTo>
                  <a:pt x="3527976" y="2298431"/>
                  <a:pt x="3556483" y="2283394"/>
                  <a:pt x="3586579" y="2281165"/>
                </a:cubicBezTo>
                <a:cubicBezTo>
                  <a:pt x="3716563" y="2271536"/>
                  <a:pt x="3846991" y="2269328"/>
                  <a:pt x="3977197" y="2263409"/>
                </a:cubicBezTo>
                <a:cubicBezTo>
                  <a:pt x="4039341" y="2257491"/>
                  <a:pt x="4101341" y="2249806"/>
                  <a:pt x="4163628" y="2245654"/>
                </a:cubicBezTo>
                <a:cubicBezTo>
                  <a:pt x="4234554" y="2240926"/>
                  <a:pt x="4305702" y="2240416"/>
                  <a:pt x="4376692" y="2236776"/>
                </a:cubicBezTo>
                <a:cubicBezTo>
                  <a:pt x="4421120" y="2234498"/>
                  <a:pt x="4465469" y="2230858"/>
                  <a:pt x="4509857" y="2227899"/>
                </a:cubicBezTo>
                <a:cubicBezTo>
                  <a:pt x="4596489" y="2214570"/>
                  <a:pt x="4624628" y="2208587"/>
                  <a:pt x="4705165" y="2201266"/>
                </a:cubicBezTo>
                <a:cubicBezTo>
                  <a:pt x="4743590" y="2197773"/>
                  <a:pt x="4782227" y="2196649"/>
                  <a:pt x="4820575" y="2192388"/>
                </a:cubicBezTo>
                <a:cubicBezTo>
                  <a:pt x="4949496" y="2178063"/>
                  <a:pt x="4930254" y="2174183"/>
                  <a:pt x="5051395" y="2156877"/>
                </a:cubicBezTo>
                <a:cubicBezTo>
                  <a:pt x="5077923" y="2153087"/>
                  <a:pt x="5104825" y="2152179"/>
                  <a:pt x="5131294" y="2148000"/>
                </a:cubicBezTo>
                <a:cubicBezTo>
                  <a:pt x="5308833" y="2119967"/>
                  <a:pt x="5166762" y="2142404"/>
                  <a:pt x="5246703" y="2121367"/>
                </a:cubicBezTo>
                <a:cubicBezTo>
                  <a:pt x="5293901" y="2108947"/>
                  <a:pt x="5341398" y="2097693"/>
                  <a:pt x="5388746" y="2085856"/>
                </a:cubicBezTo>
                <a:cubicBezTo>
                  <a:pt x="5400583" y="2082897"/>
                  <a:pt x="5412885" y="2081400"/>
                  <a:pt x="5424257" y="2076978"/>
                </a:cubicBezTo>
                <a:lnTo>
                  <a:pt x="5584055" y="2014834"/>
                </a:lnTo>
                <a:cubicBezTo>
                  <a:pt x="5601579" y="2008262"/>
                  <a:pt x="5620328" y="2004922"/>
                  <a:pt x="5637321" y="1997079"/>
                </a:cubicBezTo>
                <a:cubicBezTo>
                  <a:pt x="5908272" y="1872024"/>
                  <a:pt x="5525772" y="2032073"/>
                  <a:pt x="5752731" y="1943813"/>
                </a:cubicBezTo>
                <a:cubicBezTo>
                  <a:pt x="5788585" y="1929870"/>
                  <a:pt x="5821180" y="1904866"/>
                  <a:pt x="5859263" y="1899425"/>
                </a:cubicBezTo>
                <a:lnTo>
                  <a:pt x="5983550" y="1881669"/>
                </a:lnTo>
                <a:cubicBezTo>
                  <a:pt x="6054797" y="1857922"/>
                  <a:pt x="6066631" y="1853342"/>
                  <a:pt x="6178859" y="1828403"/>
                </a:cubicBezTo>
                <a:cubicBezTo>
                  <a:pt x="6274059" y="1807248"/>
                  <a:pt x="6256692" y="1835333"/>
                  <a:pt x="6374167" y="1801770"/>
                </a:cubicBezTo>
                <a:lnTo>
                  <a:pt x="6436311" y="1784015"/>
                </a:lnTo>
                <a:cubicBezTo>
                  <a:pt x="6448082" y="1780805"/>
                  <a:pt x="6460398" y="1779421"/>
                  <a:pt x="6471822" y="1775137"/>
                </a:cubicBezTo>
                <a:cubicBezTo>
                  <a:pt x="6564670" y="1740319"/>
                  <a:pt x="6451691" y="1771293"/>
                  <a:pt x="6542843" y="1748504"/>
                </a:cubicBezTo>
                <a:cubicBezTo>
                  <a:pt x="6566333" y="1734410"/>
                  <a:pt x="6588648" y="1725900"/>
                  <a:pt x="6604987" y="1704116"/>
                </a:cubicBezTo>
                <a:cubicBezTo>
                  <a:pt x="6656775" y="1635067"/>
                  <a:pt x="6617563" y="1666140"/>
                  <a:pt x="6667131" y="1633095"/>
                </a:cubicBezTo>
                <a:cubicBezTo>
                  <a:pt x="6684886" y="1600543"/>
                  <a:pt x="6701320" y="1567235"/>
                  <a:pt x="6720397" y="1535440"/>
                </a:cubicBezTo>
                <a:cubicBezTo>
                  <a:pt x="6728009" y="1522753"/>
                  <a:pt x="6739845" y="1512864"/>
                  <a:pt x="6747030" y="1499930"/>
                </a:cubicBezTo>
                <a:cubicBezTo>
                  <a:pt x="6754769" y="1485999"/>
                  <a:pt x="6758313" y="1470104"/>
                  <a:pt x="6764785" y="1455541"/>
                </a:cubicBezTo>
                <a:cubicBezTo>
                  <a:pt x="6770160" y="1443448"/>
                  <a:pt x="6776622" y="1431868"/>
                  <a:pt x="6782540" y="1420031"/>
                </a:cubicBezTo>
                <a:cubicBezTo>
                  <a:pt x="6788459" y="1393398"/>
                  <a:pt x="6794580" y="1366809"/>
                  <a:pt x="6800296" y="1340132"/>
                </a:cubicBezTo>
                <a:cubicBezTo>
                  <a:pt x="6803458" y="1325378"/>
                  <a:pt x="6805900" y="1310473"/>
                  <a:pt x="6809173" y="1295743"/>
                </a:cubicBezTo>
                <a:cubicBezTo>
                  <a:pt x="6811820" y="1283833"/>
                  <a:pt x="6815307" y="1272122"/>
                  <a:pt x="6818051" y="1260233"/>
                </a:cubicBezTo>
                <a:cubicBezTo>
                  <a:pt x="6824186" y="1233649"/>
                  <a:pt x="6829888" y="1206966"/>
                  <a:pt x="6835806" y="1180333"/>
                </a:cubicBezTo>
                <a:cubicBezTo>
                  <a:pt x="6838765" y="1141863"/>
                  <a:pt x="6841341" y="1103362"/>
                  <a:pt x="6844684" y="1064924"/>
                </a:cubicBezTo>
                <a:cubicBezTo>
                  <a:pt x="6847260" y="1035296"/>
                  <a:pt x="6854751" y="1005863"/>
                  <a:pt x="6853562" y="976147"/>
                </a:cubicBezTo>
                <a:cubicBezTo>
                  <a:pt x="6851772" y="931402"/>
                  <a:pt x="6842790" y="887215"/>
                  <a:pt x="6835806" y="842982"/>
                </a:cubicBezTo>
                <a:cubicBezTo>
                  <a:pt x="6833903" y="830930"/>
                  <a:pt x="6832386" y="818384"/>
                  <a:pt x="6826929" y="807471"/>
                </a:cubicBezTo>
                <a:cubicBezTo>
                  <a:pt x="6823186" y="799985"/>
                  <a:pt x="6814531" y="796146"/>
                  <a:pt x="6809173" y="789716"/>
                </a:cubicBezTo>
                <a:cubicBezTo>
                  <a:pt x="6799701" y="778349"/>
                  <a:pt x="6791910" y="765657"/>
                  <a:pt x="6782540" y="754205"/>
                </a:cubicBezTo>
                <a:cubicBezTo>
                  <a:pt x="6765264" y="733090"/>
                  <a:pt x="6749141" y="710760"/>
                  <a:pt x="6729274" y="692062"/>
                </a:cubicBezTo>
                <a:cubicBezTo>
                  <a:pt x="6698647" y="663237"/>
                  <a:pt x="6664462" y="638437"/>
                  <a:pt x="6631620" y="612163"/>
                </a:cubicBezTo>
                <a:cubicBezTo>
                  <a:pt x="6620066" y="602920"/>
                  <a:pt x="6609343" y="592147"/>
                  <a:pt x="6596109" y="585530"/>
                </a:cubicBezTo>
                <a:lnTo>
                  <a:pt x="6560598" y="567774"/>
                </a:lnTo>
                <a:cubicBezTo>
                  <a:pt x="6554680" y="558896"/>
                  <a:pt x="6549673" y="549338"/>
                  <a:pt x="6542843" y="541141"/>
                </a:cubicBezTo>
                <a:cubicBezTo>
                  <a:pt x="6500166" y="489928"/>
                  <a:pt x="6489399" y="509075"/>
                  <a:pt x="6409678" y="461242"/>
                </a:cubicBezTo>
                <a:cubicBezTo>
                  <a:pt x="6398220" y="454367"/>
                  <a:pt x="6346763" y="421949"/>
                  <a:pt x="6329779" y="416854"/>
                </a:cubicBezTo>
                <a:cubicBezTo>
                  <a:pt x="6312538" y="411682"/>
                  <a:pt x="6294268" y="410935"/>
                  <a:pt x="6276513" y="407976"/>
                </a:cubicBezTo>
                <a:cubicBezTo>
                  <a:pt x="6264676" y="402058"/>
                  <a:pt x="6253290" y="395136"/>
                  <a:pt x="6241002" y="390221"/>
                </a:cubicBezTo>
                <a:cubicBezTo>
                  <a:pt x="6134904" y="347783"/>
                  <a:pt x="6014952" y="346848"/>
                  <a:pt x="5903651" y="336955"/>
                </a:cubicBezTo>
                <a:cubicBezTo>
                  <a:pt x="5835600" y="330906"/>
                  <a:pt x="5767706" y="322450"/>
                  <a:pt x="5699464" y="319200"/>
                </a:cubicBezTo>
                <a:lnTo>
                  <a:pt x="5513033" y="310322"/>
                </a:lnTo>
                <a:lnTo>
                  <a:pt x="4944863" y="292567"/>
                </a:lnTo>
                <a:cubicBezTo>
                  <a:pt x="4226534" y="254760"/>
                  <a:pt x="5082088" y="290954"/>
                  <a:pt x="4456591" y="265933"/>
                </a:cubicBezTo>
                <a:lnTo>
                  <a:pt x="4350059" y="257056"/>
                </a:lnTo>
                <a:cubicBezTo>
                  <a:pt x="4165096" y="239156"/>
                  <a:pt x="4024103" y="217739"/>
                  <a:pt x="3826276" y="212667"/>
                </a:cubicBezTo>
                <a:cubicBezTo>
                  <a:pt x="3190123" y="196357"/>
                  <a:pt x="3595489" y="204968"/>
                  <a:pt x="2610035" y="194912"/>
                </a:cubicBezTo>
                <a:cubicBezTo>
                  <a:pt x="2524218" y="191953"/>
                  <a:pt x="2438243" y="192010"/>
                  <a:pt x="2352583" y="186034"/>
                </a:cubicBezTo>
                <a:cubicBezTo>
                  <a:pt x="2346479" y="185608"/>
                  <a:pt x="2211079" y="166611"/>
                  <a:pt x="2175030" y="159401"/>
                </a:cubicBezTo>
                <a:cubicBezTo>
                  <a:pt x="2148277" y="154050"/>
                  <a:pt x="2122112" y="145693"/>
                  <a:pt x="2095131" y="141646"/>
                </a:cubicBezTo>
                <a:cubicBezTo>
                  <a:pt x="2062807" y="136797"/>
                  <a:pt x="2029887" y="136996"/>
                  <a:pt x="1997476" y="132768"/>
                </a:cubicBezTo>
                <a:cubicBezTo>
                  <a:pt x="1961778" y="128112"/>
                  <a:pt x="1926724" y="118989"/>
                  <a:pt x="1890944" y="115013"/>
                </a:cubicBezTo>
                <a:lnTo>
                  <a:pt x="1811045" y="106135"/>
                </a:lnTo>
                <a:cubicBezTo>
                  <a:pt x="1767139" y="93591"/>
                  <a:pt x="1747090" y="86052"/>
                  <a:pt x="1704513" y="79502"/>
                </a:cubicBezTo>
                <a:cubicBezTo>
                  <a:pt x="1607818" y="64626"/>
                  <a:pt x="1563290" y="67282"/>
                  <a:pt x="1447061" y="61747"/>
                </a:cubicBezTo>
                <a:cubicBezTo>
                  <a:pt x="1429306" y="58788"/>
                  <a:pt x="1411446" y="56399"/>
                  <a:pt x="1393795" y="52869"/>
                </a:cubicBezTo>
                <a:cubicBezTo>
                  <a:pt x="1381831" y="50476"/>
                  <a:pt x="1370363" y="45717"/>
                  <a:pt x="1358284" y="43992"/>
                </a:cubicBezTo>
                <a:cubicBezTo>
                  <a:pt x="1349496" y="42737"/>
                  <a:pt x="1381958" y="14400"/>
                  <a:pt x="1349406" y="8481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C3D048A-5372-461C-B7C3-DE56B2CE8525}"/>
              </a:ext>
            </a:extLst>
          </p:cNvPr>
          <p:cNvSpPr/>
          <p:nvPr/>
        </p:nvSpPr>
        <p:spPr>
          <a:xfrm>
            <a:off x="2424729" y="781235"/>
            <a:ext cx="6896824" cy="3950563"/>
          </a:xfrm>
          <a:custGeom>
            <a:avLst/>
            <a:gdLst>
              <a:gd name="connsiteX0" fmla="*/ 584801 w 6896824"/>
              <a:gd name="connsiteY0" fmla="*/ 35511 h 3950563"/>
              <a:gd name="connsiteX1" fmla="*/ 282960 w 6896824"/>
              <a:gd name="connsiteY1" fmla="*/ 35511 h 3950563"/>
              <a:gd name="connsiteX2" fmla="*/ 256327 w 6896824"/>
              <a:gd name="connsiteY2" fmla="*/ 44388 h 3950563"/>
              <a:gd name="connsiteX3" fmla="*/ 203061 w 6896824"/>
              <a:gd name="connsiteY3" fmla="*/ 79899 h 3950563"/>
              <a:gd name="connsiteX4" fmla="*/ 176428 w 6896824"/>
              <a:gd name="connsiteY4" fmla="*/ 88777 h 3950563"/>
              <a:gd name="connsiteX5" fmla="*/ 149795 w 6896824"/>
              <a:gd name="connsiteY5" fmla="*/ 106532 h 3950563"/>
              <a:gd name="connsiteX6" fmla="*/ 132040 w 6896824"/>
              <a:gd name="connsiteY6" fmla="*/ 133165 h 3950563"/>
              <a:gd name="connsiteX7" fmla="*/ 96529 w 6896824"/>
              <a:gd name="connsiteY7" fmla="*/ 177553 h 3950563"/>
              <a:gd name="connsiteX8" fmla="*/ 61019 w 6896824"/>
              <a:gd name="connsiteY8" fmla="*/ 266330 h 3950563"/>
              <a:gd name="connsiteX9" fmla="*/ 52141 w 6896824"/>
              <a:gd name="connsiteY9" fmla="*/ 292963 h 3950563"/>
              <a:gd name="connsiteX10" fmla="*/ 34386 w 6896824"/>
              <a:gd name="connsiteY10" fmla="*/ 319596 h 3950563"/>
              <a:gd name="connsiteX11" fmla="*/ 16630 w 6896824"/>
              <a:gd name="connsiteY11" fmla="*/ 506027 h 3950563"/>
              <a:gd name="connsiteX12" fmla="*/ 34386 w 6896824"/>
              <a:gd name="connsiteY12" fmla="*/ 1242874 h 3950563"/>
              <a:gd name="connsiteX13" fmla="*/ 52141 w 6896824"/>
              <a:gd name="connsiteY13" fmla="*/ 1376039 h 3950563"/>
              <a:gd name="connsiteX14" fmla="*/ 61019 w 6896824"/>
              <a:gd name="connsiteY14" fmla="*/ 1402672 h 3950563"/>
              <a:gd name="connsiteX15" fmla="*/ 69896 w 6896824"/>
              <a:gd name="connsiteY15" fmla="*/ 1438182 h 3950563"/>
              <a:gd name="connsiteX16" fmla="*/ 78774 w 6896824"/>
              <a:gd name="connsiteY16" fmla="*/ 1464815 h 3950563"/>
              <a:gd name="connsiteX17" fmla="*/ 87652 w 6896824"/>
              <a:gd name="connsiteY17" fmla="*/ 1509204 h 3950563"/>
              <a:gd name="connsiteX18" fmla="*/ 96529 w 6896824"/>
              <a:gd name="connsiteY18" fmla="*/ 1535837 h 3950563"/>
              <a:gd name="connsiteX19" fmla="*/ 105407 w 6896824"/>
              <a:gd name="connsiteY19" fmla="*/ 1580225 h 3950563"/>
              <a:gd name="connsiteX20" fmla="*/ 123162 w 6896824"/>
              <a:gd name="connsiteY20" fmla="*/ 1642369 h 3950563"/>
              <a:gd name="connsiteX21" fmla="*/ 140918 w 6896824"/>
              <a:gd name="connsiteY21" fmla="*/ 1677880 h 3950563"/>
              <a:gd name="connsiteX22" fmla="*/ 158673 w 6896824"/>
              <a:gd name="connsiteY22" fmla="*/ 1722268 h 3950563"/>
              <a:gd name="connsiteX23" fmla="*/ 167551 w 6896824"/>
              <a:gd name="connsiteY23" fmla="*/ 1748901 h 3950563"/>
              <a:gd name="connsiteX24" fmla="*/ 247450 w 6896824"/>
              <a:gd name="connsiteY24" fmla="*/ 1846555 h 3950563"/>
              <a:gd name="connsiteX25" fmla="*/ 336226 w 6896824"/>
              <a:gd name="connsiteY25" fmla="*/ 1944210 h 3950563"/>
              <a:gd name="connsiteX26" fmla="*/ 416125 w 6896824"/>
              <a:gd name="connsiteY26" fmla="*/ 2015231 h 3950563"/>
              <a:gd name="connsiteX27" fmla="*/ 451636 w 6896824"/>
              <a:gd name="connsiteY27" fmla="*/ 2050742 h 3950563"/>
              <a:gd name="connsiteX28" fmla="*/ 513780 w 6896824"/>
              <a:gd name="connsiteY28" fmla="*/ 2095130 h 3950563"/>
              <a:gd name="connsiteX29" fmla="*/ 540413 w 6896824"/>
              <a:gd name="connsiteY29" fmla="*/ 2112885 h 3950563"/>
              <a:gd name="connsiteX30" fmla="*/ 567046 w 6896824"/>
              <a:gd name="connsiteY30" fmla="*/ 2139518 h 3950563"/>
              <a:gd name="connsiteX31" fmla="*/ 620312 w 6896824"/>
              <a:gd name="connsiteY31" fmla="*/ 2157274 h 3950563"/>
              <a:gd name="connsiteX32" fmla="*/ 673578 w 6896824"/>
              <a:gd name="connsiteY32" fmla="*/ 2201662 h 3950563"/>
              <a:gd name="connsiteX33" fmla="*/ 709088 w 6896824"/>
              <a:gd name="connsiteY33" fmla="*/ 2219417 h 3950563"/>
              <a:gd name="connsiteX34" fmla="*/ 744599 w 6896824"/>
              <a:gd name="connsiteY34" fmla="*/ 2254928 h 3950563"/>
              <a:gd name="connsiteX35" fmla="*/ 886642 w 6896824"/>
              <a:gd name="connsiteY35" fmla="*/ 2317072 h 3950563"/>
              <a:gd name="connsiteX36" fmla="*/ 975419 w 6896824"/>
              <a:gd name="connsiteY36" fmla="*/ 2361460 h 3950563"/>
              <a:gd name="connsiteX37" fmla="*/ 1019807 w 6896824"/>
              <a:gd name="connsiteY37" fmla="*/ 2379215 h 3950563"/>
              <a:gd name="connsiteX38" fmla="*/ 1108584 w 6896824"/>
              <a:gd name="connsiteY38" fmla="*/ 2423604 h 3950563"/>
              <a:gd name="connsiteX39" fmla="*/ 1161850 w 6896824"/>
              <a:gd name="connsiteY39" fmla="*/ 2450237 h 3950563"/>
              <a:gd name="connsiteX40" fmla="*/ 1188483 w 6896824"/>
              <a:gd name="connsiteY40" fmla="*/ 2467992 h 3950563"/>
              <a:gd name="connsiteX41" fmla="*/ 1286137 w 6896824"/>
              <a:gd name="connsiteY41" fmla="*/ 2503503 h 3950563"/>
              <a:gd name="connsiteX42" fmla="*/ 1383791 w 6896824"/>
              <a:gd name="connsiteY42" fmla="*/ 2539014 h 3950563"/>
              <a:gd name="connsiteX43" fmla="*/ 1463690 w 6896824"/>
              <a:gd name="connsiteY43" fmla="*/ 2583402 h 3950563"/>
              <a:gd name="connsiteX44" fmla="*/ 1605733 w 6896824"/>
              <a:gd name="connsiteY44" fmla="*/ 2618913 h 3950563"/>
              <a:gd name="connsiteX45" fmla="*/ 1658999 w 6896824"/>
              <a:gd name="connsiteY45" fmla="*/ 2645546 h 3950563"/>
              <a:gd name="connsiteX46" fmla="*/ 1774409 w 6896824"/>
              <a:gd name="connsiteY46" fmla="*/ 2672179 h 3950563"/>
              <a:gd name="connsiteX47" fmla="*/ 1872063 w 6896824"/>
              <a:gd name="connsiteY47" fmla="*/ 2698812 h 3950563"/>
              <a:gd name="connsiteX48" fmla="*/ 1934207 w 6896824"/>
              <a:gd name="connsiteY48" fmla="*/ 2725445 h 3950563"/>
              <a:gd name="connsiteX49" fmla="*/ 1960840 w 6896824"/>
              <a:gd name="connsiteY49" fmla="*/ 2734322 h 3950563"/>
              <a:gd name="connsiteX50" fmla="*/ 2040739 w 6896824"/>
              <a:gd name="connsiteY50" fmla="*/ 2760955 h 3950563"/>
              <a:gd name="connsiteX51" fmla="*/ 2156149 w 6896824"/>
              <a:gd name="connsiteY51" fmla="*/ 2796466 h 3950563"/>
              <a:gd name="connsiteX52" fmla="*/ 2191659 w 6896824"/>
              <a:gd name="connsiteY52" fmla="*/ 2814221 h 3950563"/>
              <a:gd name="connsiteX53" fmla="*/ 2253803 w 6896824"/>
              <a:gd name="connsiteY53" fmla="*/ 2840854 h 3950563"/>
              <a:gd name="connsiteX54" fmla="*/ 2351457 w 6896824"/>
              <a:gd name="connsiteY54" fmla="*/ 2867487 h 3950563"/>
              <a:gd name="connsiteX55" fmla="*/ 2378090 w 6896824"/>
              <a:gd name="connsiteY55" fmla="*/ 2885243 h 3950563"/>
              <a:gd name="connsiteX56" fmla="*/ 2457989 w 6896824"/>
              <a:gd name="connsiteY56" fmla="*/ 2902998 h 3950563"/>
              <a:gd name="connsiteX57" fmla="*/ 2511255 w 6896824"/>
              <a:gd name="connsiteY57" fmla="*/ 2920753 h 3950563"/>
              <a:gd name="connsiteX58" fmla="*/ 2582277 w 6896824"/>
              <a:gd name="connsiteY58" fmla="*/ 2947386 h 3950563"/>
              <a:gd name="connsiteX59" fmla="*/ 2679931 w 6896824"/>
              <a:gd name="connsiteY59" fmla="*/ 2982897 h 3950563"/>
              <a:gd name="connsiteX60" fmla="*/ 2742075 w 6896824"/>
              <a:gd name="connsiteY60" fmla="*/ 3009530 h 3950563"/>
              <a:gd name="connsiteX61" fmla="*/ 2777586 w 6896824"/>
              <a:gd name="connsiteY61" fmla="*/ 3018408 h 3950563"/>
              <a:gd name="connsiteX62" fmla="*/ 2892995 w 6896824"/>
              <a:gd name="connsiteY62" fmla="*/ 3053918 h 3950563"/>
              <a:gd name="connsiteX63" fmla="*/ 3052793 w 6896824"/>
              <a:gd name="connsiteY63" fmla="*/ 3116062 h 3950563"/>
              <a:gd name="connsiteX64" fmla="*/ 3141570 w 6896824"/>
              <a:gd name="connsiteY64" fmla="*/ 3133817 h 3950563"/>
              <a:gd name="connsiteX65" fmla="*/ 3221469 w 6896824"/>
              <a:gd name="connsiteY65" fmla="*/ 3160450 h 3950563"/>
              <a:gd name="connsiteX66" fmla="*/ 3345756 w 6896824"/>
              <a:gd name="connsiteY66" fmla="*/ 3187083 h 3950563"/>
              <a:gd name="connsiteX67" fmla="*/ 3425655 w 6896824"/>
              <a:gd name="connsiteY67" fmla="*/ 3213716 h 3950563"/>
              <a:gd name="connsiteX68" fmla="*/ 3603209 w 6896824"/>
              <a:gd name="connsiteY68" fmla="*/ 3258105 h 3950563"/>
              <a:gd name="connsiteX69" fmla="*/ 3718619 w 6896824"/>
              <a:gd name="connsiteY69" fmla="*/ 3302493 h 3950563"/>
              <a:gd name="connsiteX70" fmla="*/ 3851784 w 6896824"/>
              <a:gd name="connsiteY70" fmla="*/ 3346882 h 3950563"/>
              <a:gd name="connsiteX71" fmla="*/ 3949438 w 6896824"/>
              <a:gd name="connsiteY71" fmla="*/ 3400148 h 3950563"/>
              <a:gd name="connsiteX72" fmla="*/ 4002704 w 6896824"/>
              <a:gd name="connsiteY72" fmla="*/ 3409025 h 3950563"/>
              <a:gd name="connsiteX73" fmla="*/ 4331178 w 6896824"/>
              <a:gd name="connsiteY73" fmla="*/ 3515557 h 3950563"/>
              <a:gd name="connsiteX74" fmla="*/ 4446588 w 6896824"/>
              <a:gd name="connsiteY74" fmla="*/ 3542190 h 3950563"/>
              <a:gd name="connsiteX75" fmla="*/ 4570875 w 6896824"/>
              <a:gd name="connsiteY75" fmla="*/ 3577701 h 3950563"/>
              <a:gd name="connsiteX76" fmla="*/ 5050269 w 6896824"/>
              <a:gd name="connsiteY76" fmla="*/ 3657600 h 3950563"/>
              <a:gd name="connsiteX77" fmla="*/ 5236700 w 6896824"/>
              <a:gd name="connsiteY77" fmla="*/ 3693111 h 3950563"/>
              <a:gd name="connsiteX78" fmla="*/ 5423131 w 6896824"/>
              <a:gd name="connsiteY78" fmla="*/ 3746377 h 3950563"/>
              <a:gd name="connsiteX79" fmla="*/ 5591807 w 6896824"/>
              <a:gd name="connsiteY79" fmla="*/ 3781887 h 3950563"/>
              <a:gd name="connsiteX80" fmla="*/ 5716094 w 6896824"/>
              <a:gd name="connsiteY80" fmla="*/ 3826276 h 3950563"/>
              <a:gd name="connsiteX81" fmla="*/ 5787116 w 6896824"/>
              <a:gd name="connsiteY81" fmla="*/ 3844031 h 3950563"/>
              <a:gd name="connsiteX82" fmla="*/ 5867015 w 6896824"/>
              <a:gd name="connsiteY82" fmla="*/ 3870664 h 3950563"/>
              <a:gd name="connsiteX83" fmla="*/ 6000180 w 6896824"/>
              <a:gd name="connsiteY83" fmla="*/ 3888419 h 3950563"/>
              <a:gd name="connsiteX84" fmla="*/ 6106712 w 6896824"/>
              <a:gd name="connsiteY84" fmla="*/ 3915052 h 3950563"/>
              <a:gd name="connsiteX85" fmla="*/ 6151100 w 6896824"/>
              <a:gd name="connsiteY85" fmla="*/ 3932808 h 3950563"/>
              <a:gd name="connsiteX86" fmla="*/ 6284265 w 6896824"/>
              <a:gd name="connsiteY86" fmla="*/ 3950563 h 3950563"/>
              <a:gd name="connsiteX87" fmla="*/ 6568351 w 6896824"/>
              <a:gd name="connsiteY87" fmla="*/ 3941685 h 3950563"/>
              <a:gd name="connsiteX88" fmla="*/ 6630494 w 6896824"/>
              <a:gd name="connsiteY88" fmla="*/ 3906175 h 3950563"/>
              <a:gd name="connsiteX89" fmla="*/ 6683760 w 6896824"/>
              <a:gd name="connsiteY89" fmla="*/ 3835153 h 3950563"/>
              <a:gd name="connsiteX90" fmla="*/ 6737026 w 6896824"/>
              <a:gd name="connsiteY90" fmla="*/ 3719744 h 3950563"/>
              <a:gd name="connsiteX91" fmla="*/ 6754782 w 6896824"/>
              <a:gd name="connsiteY91" fmla="*/ 3657600 h 3950563"/>
              <a:gd name="connsiteX92" fmla="*/ 6816925 w 6896824"/>
              <a:gd name="connsiteY92" fmla="*/ 3497802 h 3950563"/>
              <a:gd name="connsiteX93" fmla="*/ 6861314 w 6896824"/>
              <a:gd name="connsiteY93" fmla="*/ 3284738 h 3950563"/>
              <a:gd name="connsiteX94" fmla="*/ 6879069 w 6896824"/>
              <a:gd name="connsiteY94" fmla="*/ 3151573 h 3950563"/>
              <a:gd name="connsiteX95" fmla="*/ 6896824 w 6896824"/>
              <a:gd name="connsiteY95" fmla="*/ 2911876 h 3950563"/>
              <a:gd name="connsiteX96" fmla="*/ 6870191 w 6896824"/>
              <a:gd name="connsiteY96" fmla="*/ 2210540 h 3950563"/>
              <a:gd name="connsiteX97" fmla="*/ 6843558 w 6896824"/>
              <a:gd name="connsiteY97" fmla="*/ 2077375 h 3950563"/>
              <a:gd name="connsiteX98" fmla="*/ 6799170 w 6896824"/>
              <a:gd name="connsiteY98" fmla="*/ 1846555 h 3950563"/>
              <a:gd name="connsiteX99" fmla="*/ 6763659 w 6896824"/>
              <a:gd name="connsiteY99" fmla="*/ 1695635 h 3950563"/>
              <a:gd name="connsiteX100" fmla="*/ 6710393 w 6896824"/>
              <a:gd name="connsiteY100" fmla="*/ 1482571 h 3950563"/>
              <a:gd name="connsiteX101" fmla="*/ 6683760 w 6896824"/>
              <a:gd name="connsiteY101" fmla="*/ 1331650 h 3950563"/>
              <a:gd name="connsiteX102" fmla="*/ 6657127 w 6896824"/>
              <a:gd name="connsiteY102" fmla="*/ 1154097 h 3950563"/>
              <a:gd name="connsiteX103" fmla="*/ 6630494 w 6896824"/>
              <a:gd name="connsiteY103" fmla="*/ 1074198 h 3950563"/>
              <a:gd name="connsiteX104" fmla="*/ 6603861 w 6896824"/>
              <a:gd name="connsiteY104" fmla="*/ 976544 h 3950563"/>
              <a:gd name="connsiteX105" fmla="*/ 6559473 w 6896824"/>
              <a:gd name="connsiteY105" fmla="*/ 870012 h 3950563"/>
              <a:gd name="connsiteX106" fmla="*/ 6550595 w 6896824"/>
              <a:gd name="connsiteY106" fmla="*/ 843379 h 3950563"/>
              <a:gd name="connsiteX107" fmla="*/ 6523962 w 6896824"/>
              <a:gd name="connsiteY107" fmla="*/ 807868 h 3950563"/>
              <a:gd name="connsiteX108" fmla="*/ 6497329 w 6896824"/>
              <a:gd name="connsiteY108" fmla="*/ 745724 h 3950563"/>
              <a:gd name="connsiteX109" fmla="*/ 6479574 w 6896824"/>
              <a:gd name="connsiteY109" fmla="*/ 719091 h 3950563"/>
              <a:gd name="connsiteX110" fmla="*/ 6435186 w 6896824"/>
              <a:gd name="connsiteY110" fmla="*/ 639192 h 3950563"/>
              <a:gd name="connsiteX111" fmla="*/ 6417430 w 6896824"/>
              <a:gd name="connsiteY111" fmla="*/ 612559 h 3950563"/>
              <a:gd name="connsiteX112" fmla="*/ 6373042 w 6896824"/>
              <a:gd name="connsiteY112" fmla="*/ 568171 h 3950563"/>
              <a:gd name="connsiteX113" fmla="*/ 6319776 w 6896824"/>
              <a:gd name="connsiteY113" fmla="*/ 523782 h 3950563"/>
              <a:gd name="connsiteX114" fmla="*/ 6293143 w 6896824"/>
              <a:gd name="connsiteY114" fmla="*/ 497149 h 3950563"/>
              <a:gd name="connsiteX115" fmla="*/ 6151100 w 6896824"/>
              <a:gd name="connsiteY115" fmla="*/ 417250 h 3950563"/>
              <a:gd name="connsiteX116" fmla="*/ 6097834 w 6896824"/>
              <a:gd name="connsiteY116" fmla="*/ 408373 h 3950563"/>
              <a:gd name="connsiteX117" fmla="*/ 6017935 w 6896824"/>
              <a:gd name="connsiteY117" fmla="*/ 381740 h 3950563"/>
              <a:gd name="connsiteX118" fmla="*/ 5964669 w 6896824"/>
              <a:gd name="connsiteY118" fmla="*/ 355107 h 3950563"/>
              <a:gd name="connsiteX119" fmla="*/ 5902525 w 6896824"/>
              <a:gd name="connsiteY119" fmla="*/ 337351 h 3950563"/>
              <a:gd name="connsiteX120" fmla="*/ 5813749 w 6896824"/>
              <a:gd name="connsiteY120" fmla="*/ 319596 h 3950563"/>
              <a:gd name="connsiteX121" fmla="*/ 5698339 w 6896824"/>
              <a:gd name="connsiteY121" fmla="*/ 284085 h 3950563"/>
              <a:gd name="connsiteX122" fmla="*/ 5653951 w 6896824"/>
              <a:gd name="connsiteY122" fmla="*/ 275208 h 3950563"/>
              <a:gd name="connsiteX123" fmla="*/ 5538541 w 6896824"/>
              <a:gd name="connsiteY123" fmla="*/ 266330 h 3950563"/>
              <a:gd name="connsiteX124" fmla="*/ 5281088 w 6896824"/>
              <a:gd name="connsiteY124" fmla="*/ 221942 h 3950563"/>
              <a:gd name="connsiteX125" fmla="*/ 5139046 w 6896824"/>
              <a:gd name="connsiteY125" fmla="*/ 213064 h 3950563"/>
              <a:gd name="connsiteX126" fmla="*/ 5068024 w 6896824"/>
              <a:gd name="connsiteY126" fmla="*/ 195309 h 3950563"/>
              <a:gd name="connsiteX127" fmla="*/ 4961492 w 6896824"/>
              <a:gd name="connsiteY127" fmla="*/ 186431 h 3950563"/>
              <a:gd name="connsiteX128" fmla="*/ 4881593 w 6896824"/>
              <a:gd name="connsiteY128" fmla="*/ 177553 h 3950563"/>
              <a:gd name="connsiteX129" fmla="*/ 4783939 w 6896824"/>
              <a:gd name="connsiteY129" fmla="*/ 168676 h 3950563"/>
              <a:gd name="connsiteX130" fmla="*/ 4686285 w 6896824"/>
              <a:gd name="connsiteY130" fmla="*/ 150920 h 3950563"/>
              <a:gd name="connsiteX131" fmla="*/ 4490976 w 6896824"/>
              <a:gd name="connsiteY131" fmla="*/ 142043 h 3950563"/>
              <a:gd name="connsiteX132" fmla="*/ 4348933 w 6896824"/>
              <a:gd name="connsiteY132" fmla="*/ 133165 h 3950563"/>
              <a:gd name="connsiteX133" fmla="*/ 4020459 w 6896824"/>
              <a:gd name="connsiteY133" fmla="*/ 106532 h 3950563"/>
              <a:gd name="connsiteX134" fmla="*/ 3931683 w 6896824"/>
              <a:gd name="connsiteY134" fmla="*/ 97654 h 3950563"/>
              <a:gd name="connsiteX135" fmla="*/ 3665353 w 6896824"/>
              <a:gd name="connsiteY135" fmla="*/ 71021 h 3950563"/>
              <a:gd name="connsiteX136" fmla="*/ 3470044 w 6896824"/>
              <a:gd name="connsiteY136" fmla="*/ 44388 h 3950563"/>
              <a:gd name="connsiteX137" fmla="*/ 3248102 w 6896824"/>
              <a:gd name="connsiteY137" fmla="*/ 26633 h 3950563"/>
              <a:gd name="connsiteX138" fmla="*/ 2404723 w 6896824"/>
              <a:gd name="connsiteY138" fmla="*/ 0 h 3950563"/>
              <a:gd name="connsiteX139" fmla="*/ 646945 w 6896824"/>
              <a:gd name="connsiteY139" fmla="*/ 8878 h 3950563"/>
              <a:gd name="connsiteX140" fmla="*/ 620312 w 6896824"/>
              <a:gd name="connsiteY140" fmla="*/ 17755 h 3950563"/>
              <a:gd name="connsiteX141" fmla="*/ 584801 w 6896824"/>
              <a:gd name="connsiteY141" fmla="*/ 35511 h 3950563"/>
              <a:gd name="connsiteX142" fmla="*/ 584801 w 6896824"/>
              <a:gd name="connsiteY142" fmla="*/ 35511 h 395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896824" h="3950563">
                <a:moveTo>
                  <a:pt x="584801" y="35511"/>
                </a:moveTo>
                <a:cubicBezTo>
                  <a:pt x="534494" y="35511"/>
                  <a:pt x="516318" y="20456"/>
                  <a:pt x="282960" y="35511"/>
                </a:cubicBezTo>
                <a:cubicBezTo>
                  <a:pt x="273622" y="36113"/>
                  <a:pt x="264928" y="40702"/>
                  <a:pt x="256327" y="44388"/>
                </a:cubicBezTo>
                <a:cubicBezTo>
                  <a:pt x="131226" y="98003"/>
                  <a:pt x="282103" y="32474"/>
                  <a:pt x="203061" y="79899"/>
                </a:cubicBezTo>
                <a:cubicBezTo>
                  <a:pt x="195037" y="84714"/>
                  <a:pt x="184798" y="84592"/>
                  <a:pt x="176428" y="88777"/>
                </a:cubicBezTo>
                <a:cubicBezTo>
                  <a:pt x="166885" y="93549"/>
                  <a:pt x="158673" y="100614"/>
                  <a:pt x="149795" y="106532"/>
                </a:cubicBezTo>
                <a:cubicBezTo>
                  <a:pt x="143877" y="115410"/>
                  <a:pt x="138442" y="124629"/>
                  <a:pt x="132040" y="133165"/>
                </a:cubicBezTo>
                <a:cubicBezTo>
                  <a:pt x="120671" y="148324"/>
                  <a:pt x="105446" y="160834"/>
                  <a:pt x="96529" y="177553"/>
                </a:cubicBezTo>
                <a:cubicBezTo>
                  <a:pt x="81531" y="205675"/>
                  <a:pt x="71098" y="236094"/>
                  <a:pt x="61019" y="266330"/>
                </a:cubicBezTo>
                <a:cubicBezTo>
                  <a:pt x="58060" y="275208"/>
                  <a:pt x="56326" y="284593"/>
                  <a:pt x="52141" y="292963"/>
                </a:cubicBezTo>
                <a:cubicBezTo>
                  <a:pt x="47369" y="302506"/>
                  <a:pt x="40304" y="310718"/>
                  <a:pt x="34386" y="319596"/>
                </a:cubicBezTo>
                <a:cubicBezTo>
                  <a:pt x="15608" y="394704"/>
                  <a:pt x="16630" y="381304"/>
                  <a:pt x="16630" y="506027"/>
                </a:cubicBezTo>
                <a:cubicBezTo>
                  <a:pt x="16630" y="1183435"/>
                  <a:pt x="-30726" y="982432"/>
                  <a:pt x="34386" y="1242874"/>
                </a:cubicBezTo>
                <a:cubicBezTo>
                  <a:pt x="36548" y="1260170"/>
                  <a:pt x="48055" y="1355608"/>
                  <a:pt x="52141" y="1376039"/>
                </a:cubicBezTo>
                <a:cubicBezTo>
                  <a:pt x="53976" y="1385215"/>
                  <a:pt x="58448" y="1393674"/>
                  <a:pt x="61019" y="1402672"/>
                </a:cubicBezTo>
                <a:cubicBezTo>
                  <a:pt x="64371" y="1414403"/>
                  <a:pt x="66544" y="1426451"/>
                  <a:pt x="69896" y="1438182"/>
                </a:cubicBezTo>
                <a:cubicBezTo>
                  <a:pt x="72467" y="1447180"/>
                  <a:pt x="76504" y="1455737"/>
                  <a:pt x="78774" y="1464815"/>
                </a:cubicBezTo>
                <a:cubicBezTo>
                  <a:pt x="82434" y="1479454"/>
                  <a:pt x="83992" y="1494565"/>
                  <a:pt x="87652" y="1509204"/>
                </a:cubicBezTo>
                <a:cubicBezTo>
                  <a:pt x="89922" y="1518282"/>
                  <a:pt x="94259" y="1526759"/>
                  <a:pt x="96529" y="1535837"/>
                </a:cubicBezTo>
                <a:cubicBezTo>
                  <a:pt x="100189" y="1550476"/>
                  <a:pt x="102134" y="1565495"/>
                  <a:pt x="105407" y="1580225"/>
                </a:cubicBezTo>
                <a:cubicBezTo>
                  <a:pt x="108871" y="1595812"/>
                  <a:pt x="116320" y="1626404"/>
                  <a:pt x="123162" y="1642369"/>
                </a:cubicBezTo>
                <a:cubicBezTo>
                  <a:pt x="128375" y="1654533"/>
                  <a:pt x="135543" y="1665786"/>
                  <a:pt x="140918" y="1677880"/>
                </a:cubicBezTo>
                <a:cubicBezTo>
                  <a:pt x="147390" y="1692442"/>
                  <a:pt x="153078" y="1707347"/>
                  <a:pt x="158673" y="1722268"/>
                </a:cubicBezTo>
                <a:cubicBezTo>
                  <a:pt x="161959" y="1731030"/>
                  <a:pt x="162527" y="1741006"/>
                  <a:pt x="167551" y="1748901"/>
                </a:cubicBezTo>
                <a:cubicBezTo>
                  <a:pt x="249740" y="1878054"/>
                  <a:pt x="190817" y="1778595"/>
                  <a:pt x="247450" y="1846555"/>
                </a:cubicBezTo>
                <a:cubicBezTo>
                  <a:pt x="327185" y="1942237"/>
                  <a:pt x="278028" y="1905410"/>
                  <a:pt x="336226" y="1944210"/>
                </a:cubicBezTo>
                <a:cubicBezTo>
                  <a:pt x="358895" y="2012215"/>
                  <a:pt x="322363" y="1921469"/>
                  <a:pt x="416125" y="2015231"/>
                </a:cubicBezTo>
                <a:cubicBezTo>
                  <a:pt x="427962" y="2027068"/>
                  <a:pt x="437707" y="2041456"/>
                  <a:pt x="451636" y="2050742"/>
                </a:cubicBezTo>
                <a:cubicBezTo>
                  <a:pt x="514402" y="2092585"/>
                  <a:pt x="436699" y="2040073"/>
                  <a:pt x="513780" y="2095130"/>
                </a:cubicBezTo>
                <a:cubicBezTo>
                  <a:pt x="522462" y="2101332"/>
                  <a:pt x="532216" y="2106055"/>
                  <a:pt x="540413" y="2112885"/>
                </a:cubicBezTo>
                <a:cubicBezTo>
                  <a:pt x="550058" y="2120922"/>
                  <a:pt x="556071" y="2133421"/>
                  <a:pt x="567046" y="2139518"/>
                </a:cubicBezTo>
                <a:cubicBezTo>
                  <a:pt x="583407" y="2148607"/>
                  <a:pt x="602557" y="2151355"/>
                  <a:pt x="620312" y="2157274"/>
                </a:cubicBezTo>
                <a:cubicBezTo>
                  <a:pt x="638067" y="2172070"/>
                  <a:pt x="654644" y="2188408"/>
                  <a:pt x="673578" y="2201662"/>
                </a:cubicBezTo>
                <a:cubicBezTo>
                  <a:pt x="684420" y="2209251"/>
                  <a:pt x="698501" y="2211477"/>
                  <a:pt x="709088" y="2219417"/>
                </a:cubicBezTo>
                <a:cubicBezTo>
                  <a:pt x="722480" y="2229461"/>
                  <a:pt x="730518" y="2245876"/>
                  <a:pt x="744599" y="2254928"/>
                </a:cubicBezTo>
                <a:cubicBezTo>
                  <a:pt x="852611" y="2324364"/>
                  <a:pt x="800577" y="2279419"/>
                  <a:pt x="886642" y="2317072"/>
                </a:cubicBezTo>
                <a:cubicBezTo>
                  <a:pt x="916953" y="2330333"/>
                  <a:pt x="945438" y="2347469"/>
                  <a:pt x="975419" y="2361460"/>
                </a:cubicBezTo>
                <a:cubicBezTo>
                  <a:pt x="989860" y="2368199"/>
                  <a:pt x="1005366" y="2372476"/>
                  <a:pt x="1019807" y="2379215"/>
                </a:cubicBezTo>
                <a:cubicBezTo>
                  <a:pt x="1049788" y="2393206"/>
                  <a:pt x="1078992" y="2408808"/>
                  <a:pt x="1108584" y="2423604"/>
                </a:cubicBezTo>
                <a:cubicBezTo>
                  <a:pt x="1126339" y="2432482"/>
                  <a:pt x="1145333" y="2439226"/>
                  <a:pt x="1161850" y="2450237"/>
                </a:cubicBezTo>
                <a:cubicBezTo>
                  <a:pt x="1170728" y="2456155"/>
                  <a:pt x="1178940" y="2463220"/>
                  <a:pt x="1188483" y="2467992"/>
                </a:cubicBezTo>
                <a:cubicBezTo>
                  <a:pt x="1227310" y="2487406"/>
                  <a:pt x="1244692" y="2486926"/>
                  <a:pt x="1286137" y="2503503"/>
                </a:cubicBezTo>
                <a:cubicBezTo>
                  <a:pt x="1388857" y="2544590"/>
                  <a:pt x="1230884" y="2495324"/>
                  <a:pt x="1383791" y="2539014"/>
                </a:cubicBezTo>
                <a:cubicBezTo>
                  <a:pt x="1410061" y="2556527"/>
                  <a:pt x="1432287" y="2572934"/>
                  <a:pt x="1463690" y="2583402"/>
                </a:cubicBezTo>
                <a:cubicBezTo>
                  <a:pt x="1567468" y="2617994"/>
                  <a:pt x="1515107" y="2584056"/>
                  <a:pt x="1605733" y="2618913"/>
                </a:cubicBezTo>
                <a:cubicBezTo>
                  <a:pt x="1624261" y="2626039"/>
                  <a:pt x="1640675" y="2637911"/>
                  <a:pt x="1658999" y="2645546"/>
                </a:cubicBezTo>
                <a:cubicBezTo>
                  <a:pt x="1709862" y="2666739"/>
                  <a:pt x="1718619" y="2664209"/>
                  <a:pt x="1774409" y="2672179"/>
                </a:cubicBezTo>
                <a:cubicBezTo>
                  <a:pt x="1928819" y="2733942"/>
                  <a:pt x="1697680" y="2645155"/>
                  <a:pt x="1872063" y="2698812"/>
                </a:cubicBezTo>
                <a:cubicBezTo>
                  <a:pt x="1893603" y="2705440"/>
                  <a:pt x="1913282" y="2717075"/>
                  <a:pt x="1934207" y="2725445"/>
                </a:cubicBezTo>
                <a:cubicBezTo>
                  <a:pt x="1942896" y="2728920"/>
                  <a:pt x="1952078" y="2731036"/>
                  <a:pt x="1960840" y="2734322"/>
                </a:cubicBezTo>
                <a:cubicBezTo>
                  <a:pt x="2027705" y="2759396"/>
                  <a:pt x="1981232" y="2746080"/>
                  <a:pt x="2040739" y="2760955"/>
                </a:cubicBezTo>
                <a:cubicBezTo>
                  <a:pt x="2120661" y="2800917"/>
                  <a:pt x="2022082" y="2755215"/>
                  <a:pt x="2156149" y="2796466"/>
                </a:cubicBezTo>
                <a:cubicBezTo>
                  <a:pt x="2168798" y="2800358"/>
                  <a:pt x="2179611" y="2808745"/>
                  <a:pt x="2191659" y="2814221"/>
                </a:cubicBezTo>
                <a:cubicBezTo>
                  <a:pt x="2212176" y="2823547"/>
                  <a:pt x="2232423" y="2833727"/>
                  <a:pt x="2253803" y="2840854"/>
                </a:cubicBezTo>
                <a:cubicBezTo>
                  <a:pt x="2285812" y="2851524"/>
                  <a:pt x="2318906" y="2858609"/>
                  <a:pt x="2351457" y="2867487"/>
                </a:cubicBezTo>
                <a:cubicBezTo>
                  <a:pt x="2360335" y="2873406"/>
                  <a:pt x="2367968" y="2881869"/>
                  <a:pt x="2378090" y="2885243"/>
                </a:cubicBezTo>
                <a:cubicBezTo>
                  <a:pt x="2403973" y="2893871"/>
                  <a:pt x="2431628" y="2895968"/>
                  <a:pt x="2457989" y="2902998"/>
                </a:cubicBezTo>
                <a:cubicBezTo>
                  <a:pt x="2476073" y="2907820"/>
                  <a:pt x="2493630" y="2914458"/>
                  <a:pt x="2511255" y="2920753"/>
                </a:cubicBezTo>
                <a:cubicBezTo>
                  <a:pt x="2535066" y="2929257"/>
                  <a:pt x="2558515" y="2938745"/>
                  <a:pt x="2582277" y="2947386"/>
                </a:cubicBezTo>
                <a:cubicBezTo>
                  <a:pt x="2654763" y="2973745"/>
                  <a:pt x="2541067" y="2927351"/>
                  <a:pt x="2679931" y="2982897"/>
                </a:cubicBezTo>
                <a:cubicBezTo>
                  <a:pt x="2700856" y="2991267"/>
                  <a:pt x="2720895" y="3001828"/>
                  <a:pt x="2742075" y="3009530"/>
                </a:cubicBezTo>
                <a:cubicBezTo>
                  <a:pt x="2753542" y="3013700"/>
                  <a:pt x="2766119" y="3014238"/>
                  <a:pt x="2777586" y="3018408"/>
                </a:cubicBezTo>
                <a:cubicBezTo>
                  <a:pt x="2882213" y="3056454"/>
                  <a:pt x="2796781" y="3037884"/>
                  <a:pt x="2892995" y="3053918"/>
                </a:cubicBezTo>
                <a:cubicBezTo>
                  <a:pt x="2944797" y="3076119"/>
                  <a:pt x="2998782" y="3100630"/>
                  <a:pt x="3052793" y="3116062"/>
                </a:cubicBezTo>
                <a:cubicBezTo>
                  <a:pt x="3081810" y="3124353"/>
                  <a:pt x="3112385" y="3126137"/>
                  <a:pt x="3141570" y="3133817"/>
                </a:cubicBezTo>
                <a:cubicBezTo>
                  <a:pt x="3168719" y="3140961"/>
                  <a:pt x="3194637" y="3152194"/>
                  <a:pt x="3221469" y="3160450"/>
                </a:cubicBezTo>
                <a:cubicBezTo>
                  <a:pt x="3260101" y="3172337"/>
                  <a:pt x="3309709" y="3177597"/>
                  <a:pt x="3345756" y="3187083"/>
                </a:cubicBezTo>
                <a:cubicBezTo>
                  <a:pt x="3372905" y="3194228"/>
                  <a:pt x="3398592" y="3206250"/>
                  <a:pt x="3425655" y="3213716"/>
                </a:cubicBezTo>
                <a:cubicBezTo>
                  <a:pt x="3484464" y="3229939"/>
                  <a:pt x="3548643" y="3230823"/>
                  <a:pt x="3603209" y="3258105"/>
                </a:cubicBezTo>
                <a:cubicBezTo>
                  <a:pt x="3687726" y="3300363"/>
                  <a:pt x="3648276" y="3288424"/>
                  <a:pt x="3718619" y="3302493"/>
                </a:cubicBezTo>
                <a:cubicBezTo>
                  <a:pt x="3904137" y="3395253"/>
                  <a:pt x="3687716" y="3296399"/>
                  <a:pt x="3851784" y="3346882"/>
                </a:cubicBezTo>
                <a:cubicBezTo>
                  <a:pt x="3982847" y="3387209"/>
                  <a:pt x="3833820" y="3358106"/>
                  <a:pt x="3949438" y="3400148"/>
                </a:cubicBezTo>
                <a:cubicBezTo>
                  <a:pt x="3966355" y="3406299"/>
                  <a:pt x="3984949" y="3406066"/>
                  <a:pt x="4002704" y="3409025"/>
                </a:cubicBezTo>
                <a:cubicBezTo>
                  <a:pt x="4022283" y="3415551"/>
                  <a:pt x="4253231" y="3495223"/>
                  <a:pt x="4331178" y="3515557"/>
                </a:cubicBezTo>
                <a:cubicBezTo>
                  <a:pt x="4369381" y="3525523"/>
                  <a:pt x="4408370" y="3532282"/>
                  <a:pt x="4446588" y="3542190"/>
                </a:cubicBezTo>
                <a:cubicBezTo>
                  <a:pt x="4488296" y="3553003"/>
                  <a:pt x="4528658" y="3569085"/>
                  <a:pt x="4570875" y="3577701"/>
                </a:cubicBezTo>
                <a:cubicBezTo>
                  <a:pt x="5261981" y="3718744"/>
                  <a:pt x="4602136" y="3572241"/>
                  <a:pt x="5050269" y="3657600"/>
                </a:cubicBezTo>
                <a:cubicBezTo>
                  <a:pt x="5112413" y="3669437"/>
                  <a:pt x="5175159" y="3678458"/>
                  <a:pt x="5236700" y="3693111"/>
                </a:cubicBezTo>
                <a:cubicBezTo>
                  <a:pt x="5299573" y="3708081"/>
                  <a:pt x="5360551" y="3730227"/>
                  <a:pt x="5423131" y="3746377"/>
                </a:cubicBezTo>
                <a:cubicBezTo>
                  <a:pt x="5468952" y="3758202"/>
                  <a:pt x="5545468" y="3767784"/>
                  <a:pt x="5591807" y="3781887"/>
                </a:cubicBezTo>
                <a:cubicBezTo>
                  <a:pt x="5633893" y="3794696"/>
                  <a:pt x="5674173" y="3812937"/>
                  <a:pt x="5716094" y="3826276"/>
                </a:cubicBezTo>
                <a:cubicBezTo>
                  <a:pt x="5739348" y="3833675"/>
                  <a:pt x="5763705" y="3837145"/>
                  <a:pt x="5787116" y="3844031"/>
                </a:cubicBezTo>
                <a:cubicBezTo>
                  <a:pt x="5814049" y="3851952"/>
                  <a:pt x="5839780" y="3863855"/>
                  <a:pt x="5867015" y="3870664"/>
                </a:cubicBezTo>
                <a:cubicBezTo>
                  <a:pt x="5879277" y="3873730"/>
                  <a:pt x="5992198" y="3887421"/>
                  <a:pt x="6000180" y="3888419"/>
                </a:cubicBezTo>
                <a:cubicBezTo>
                  <a:pt x="6035691" y="3897297"/>
                  <a:pt x="6072727" y="3901457"/>
                  <a:pt x="6106712" y="3915052"/>
                </a:cubicBezTo>
                <a:cubicBezTo>
                  <a:pt x="6121508" y="3920971"/>
                  <a:pt x="6135640" y="3928943"/>
                  <a:pt x="6151100" y="3932808"/>
                </a:cubicBezTo>
                <a:cubicBezTo>
                  <a:pt x="6163341" y="3935868"/>
                  <a:pt x="6276307" y="3949568"/>
                  <a:pt x="6284265" y="3950563"/>
                </a:cubicBezTo>
                <a:cubicBezTo>
                  <a:pt x="6378960" y="3947604"/>
                  <a:pt x="6474379" y="3953733"/>
                  <a:pt x="6568351" y="3941685"/>
                </a:cubicBezTo>
                <a:cubicBezTo>
                  <a:pt x="6592015" y="3938651"/>
                  <a:pt x="6610643" y="3919409"/>
                  <a:pt x="6630494" y="3906175"/>
                </a:cubicBezTo>
                <a:cubicBezTo>
                  <a:pt x="6649599" y="3893439"/>
                  <a:pt x="6678637" y="3844119"/>
                  <a:pt x="6683760" y="3835153"/>
                </a:cubicBezTo>
                <a:cubicBezTo>
                  <a:pt x="6699546" y="3807527"/>
                  <a:pt x="6725608" y="3753998"/>
                  <a:pt x="6737026" y="3719744"/>
                </a:cubicBezTo>
                <a:cubicBezTo>
                  <a:pt x="6743839" y="3699306"/>
                  <a:pt x="6747218" y="3677772"/>
                  <a:pt x="6754782" y="3657600"/>
                </a:cubicBezTo>
                <a:cubicBezTo>
                  <a:pt x="6860329" y="3376140"/>
                  <a:pt x="6724595" y="3774791"/>
                  <a:pt x="6816925" y="3497802"/>
                </a:cubicBezTo>
                <a:cubicBezTo>
                  <a:pt x="6843721" y="3310237"/>
                  <a:pt x="6794808" y="3639434"/>
                  <a:pt x="6861314" y="3284738"/>
                </a:cubicBezTo>
                <a:cubicBezTo>
                  <a:pt x="6869567" y="3240724"/>
                  <a:pt x="6874124" y="3196080"/>
                  <a:pt x="6879069" y="3151573"/>
                </a:cubicBezTo>
                <a:cubicBezTo>
                  <a:pt x="6885357" y="3094977"/>
                  <a:pt x="6893422" y="2962905"/>
                  <a:pt x="6896824" y="2911876"/>
                </a:cubicBezTo>
                <a:cubicBezTo>
                  <a:pt x="6887946" y="2678097"/>
                  <a:pt x="6885093" y="2444012"/>
                  <a:pt x="6870191" y="2210540"/>
                </a:cubicBezTo>
                <a:cubicBezTo>
                  <a:pt x="6867307" y="2165365"/>
                  <a:pt x="6850441" y="2122116"/>
                  <a:pt x="6843558" y="2077375"/>
                </a:cubicBezTo>
                <a:cubicBezTo>
                  <a:pt x="6803930" y="1819787"/>
                  <a:pt x="6880478" y="2171784"/>
                  <a:pt x="6799170" y="1846555"/>
                </a:cubicBezTo>
                <a:cubicBezTo>
                  <a:pt x="6786636" y="1796418"/>
                  <a:pt x="6776193" y="1745772"/>
                  <a:pt x="6763659" y="1695635"/>
                </a:cubicBezTo>
                <a:cubicBezTo>
                  <a:pt x="6725014" y="1541054"/>
                  <a:pt x="6766894" y="1757002"/>
                  <a:pt x="6710393" y="1482571"/>
                </a:cubicBezTo>
                <a:cubicBezTo>
                  <a:pt x="6700092" y="1432536"/>
                  <a:pt x="6691831" y="1382093"/>
                  <a:pt x="6683760" y="1331650"/>
                </a:cubicBezTo>
                <a:cubicBezTo>
                  <a:pt x="6671639" y="1255891"/>
                  <a:pt x="6676963" y="1237408"/>
                  <a:pt x="6657127" y="1154097"/>
                </a:cubicBezTo>
                <a:cubicBezTo>
                  <a:pt x="6650624" y="1126787"/>
                  <a:pt x="6638750" y="1101030"/>
                  <a:pt x="6630494" y="1074198"/>
                </a:cubicBezTo>
                <a:cubicBezTo>
                  <a:pt x="6597985" y="968540"/>
                  <a:pt x="6657471" y="1137372"/>
                  <a:pt x="6603861" y="976544"/>
                </a:cubicBezTo>
                <a:cubicBezTo>
                  <a:pt x="6560457" y="846334"/>
                  <a:pt x="6594881" y="952630"/>
                  <a:pt x="6559473" y="870012"/>
                </a:cubicBezTo>
                <a:cubicBezTo>
                  <a:pt x="6555787" y="861411"/>
                  <a:pt x="6555238" y="851504"/>
                  <a:pt x="6550595" y="843379"/>
                </a:cubicBezTo>
                <a:cubicBezTo>
                  <a:pt x="6543254" y="830532"/>
                  <a:pt x="6531804" y="820415"/>
                  <a:pt x="6523962" y="807868"/>
                </a:cubicBezTo>
                <a:cubicBezTo>
                  <a:pt x="6477782" y="733979"/>
                  <a:pt x="6527532" y="806131"/>
                  <a:pt x="6497329" y="745724"/>
                </a:cubicBezTo>
                <a:cubicBezTo>
                  <a:pt x="6492557" y="736181"/>
                  <a:pt x="6484868" y="728355"/>
                  <a:pt x="6479574" y="719091"/>
                </a:cubicBezTo>
                <a:cubicBezTo>
                  <a:pt x="6423061" y="620193"/>
                  <a:pt x="6509101" y="757456"/>
                  <a:pt x="6435186" y="639192"/>
                </a:cubicBezTo>
                <a:cubicBezTo>
                  <a:pt x="6429531" y="630144"/>
                  <a:pt x="6424456" y="620589"/>
                  <a:pt x="6417430" y="612559"/>
                </a:cubicBezTo>
                <a:cubicBezTo>
                  <a:pt x="6403651" y="596812"/>
                  <a:pt x="6386944" y="583810"/>
                  <a:pt x="6373042" y="568171"/>
                </a:cubicBezTo>
                <a:cubicBezTo>
                  <a:pt x="6332308" y="522345"/>
                  <a:pt x="6365813" y="539128"/>
                  <a:pt x="6319776" y="523782"/>
                </a:cubicBezTo>
                <a:cubicBezTo>
                  <a:pt x="6310898" y="514904"/>
                  <a:pt x="6303053" y="504857"/>
                  <a:pt x="6293143" y="497149"/>
                </a:cubicBezTo>
                <a:cubicBezTo>
                  <a:pt x="6264987" y="475250"/>
                  <a:pt x="6177349" y="421625"/>
                  <a:pt x="6151100" y="417250"/>
                </a:cubicBezTo>
                <a:lnTo>
                  <a:pt x="6097834" y="408373"/>
                </a:lnTo>
                <a:cubicBezTo>
                  <a:pt x="6071201" y="399495"/>
                  <a:pt x="6044001" y="392166"/>
                  <a:pt x="6017935" y="381740"/>
                </a:cubicBezTo>
                <a:cubicBezTo>
                  <a:pt x="5999504" y="374367"/>
                  <a:pt x="5983197" y="362233"/>
                  <a:pt x="5964669" y="355107"/>
                </a:cubicBezTo>
                <a:cubicBezTo>
                  <a:pt x="5944561" y="347373"/>
                  <a:pt x="5923517" y="342195"/>
                  <a:pt x="5902525" y="337351"/>
                </a:cubicBezTo>
                <a:cubicBezTo>
                  <a:pt x="5841400" y="323245"/>
                  <a:pt x="5863891" y="335025"/>
                  <a:pt x="5813749" y="319596"/>
                </a:cubicBezTo>
                <a:cubicBezTo>
                  <a:pt x="5741775" y="297450"/>
                  <a:pt x="5752610" y="296145"/>
                  <a:pt x="5698339" y="284085"/>
                </a:cubicBezTo>
                <a:cubicBezTo>
                  <a:pt x="5683609" y="280812"/>
                  <a:pt x="5668948" y="276874"/>
                  <a:pt x="5653951" y="275208"/>
                </a:cubicBezTo>
                <a:cubicBezTo>
                  <a:pt x="5615603" y="270947"/>
                  <a:pt x="5577011" y="269289"/>
                  <a:pt x="5538541" y="266330"/>
                </a:cubicBezTo>
                <a:cubicBezTo>
                  <a:pt x="5441702" y="242121"/>
                  <a:pt x="5401425" y="229463"/>
                  <a:pt x="5281088" y="221942"/>
                </a:cubicBezTo>
                <a:lnTo>
                  <a:pt x="5139046" y="213064"/>
                </a:lnTo>
                <a:cubicBezTo>
                  <a:pt x="5115372" y="207146"/>
                  <a:pt x="5092157" y="198929"/>
                  <a:pt x="5068024" y="195309"/>
                </a:cubicBezTo>
                <a:cubicBezTo>
                  <a:pt x="5032784" y="190023"/>
                  <a:pt x="4996965" y="189810"/>
                  <a:pt x="4961492" y="186431"/>
                </a:cubicBezTo>
                <a:cubicBezTo>
                  <a:pt x="4934816" y="183890"/>
                  <a:pt x="4908257" y="180219"/>
                  <a:pt x="4881593" y="177553"/>
                </a:cubicBezTo>
                <a:lnTo>
                  <a:pt x="4783939" y="168676"/>
                </a:lnTo>
                <a:cubicBezTo>
                  <a:pt x="4751388" y="162757"/>
                  <a:pt x="4719234" y="153915"/>
                  <a:pt x="4686285" y="150920"/>
                </a:cubicBezTo>
                <a:cubicBezTo>
                  <a:pt x="4621382" y="145020"/>
                  <a:pt x="4556056" y="145468"/>
                  <a:pt x="4490976" y="142043"/>
                </a:cubicBezTo>
                <a:lnTo>
                  <a:pt x="4348933" y="133165"/>
                </a:lnTo>
                <a:lnTo>
                  <a:pt x="4020459" y="106532"/>
                </a:lnTo>
                <a:cubicBezTo>
                  <a:pt x="3990867" y="103573"/>
                  <a:pt x="3961150" y="101672"/>
                  <a:pt x="3931683" y="97654"/>
                </a:cubicBezTo>
                <a:cubicBezTo>
                  <a:pt x="3712852" y="67813"/>
                  <a:pt x="3949530" y="86809"/>
                  <a:pt x="3665353" y="71021"/>
                </a:cubicBezTo>
                <a:cubicBezTo>
                  <a:pt x="3600250" y="62143"/>
                  <a:pt x="3535540" y="49628"/>
                  <a:pt x="3470044" y="44388"/>
                </a:cubicBezTo>
                <a:cubicBezTo>
                  <a:pt x="3396063" y="38470"/>
                  <a:pt x="3322290" y="28694"/>
                  <a:pt x="3248102" y="26633"/>
                </a:cubicBezTo>
                <a:lnTo>
                  <a:pt x="2404723" y="0"/>
                </a:lnTo>
                <a:lnTo>
                  <a:pt x="646945" y="8878"/>
                </a:lnTo>
                <a:cubicBezTo>
                  <a:pt x="637588" y="8971"/>
                  <a:pt x="628913" y="14069"/>
                  <a:pt x="620312" y="17755"/>
                </a:cubicBezTo>
                <a:cubicBezTo>
                  <a:pt x="608148" y="22968"/>
                  <a:pt x="596965" y="30298"/>
                  <a:pt x="584801" y="35511"/>
                </a:cubicBezTo>
                <a:lnTo>
                  <a:pt x="584801" y="35511"/>
                </a:lnTo>
                <a:close/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E823B0-E617-4A2D-AB5E-D0F5DC053917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C87A2D-9AE5-4E5C-B531-3FDD56407469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35623-0486-4600-927A-A53D6EB04958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9FFAE-854A-4DBC-ACEA-53793E79250C}"/>
              </a:ext>
            </a:extLst>
          </p:cNvPr>
          <p:cNvSpPr/>
          <p:nvPr/>
        </p:nvSpPr>
        <p:spPr>
          <a:xfrm>
            <a:off x="9811220" y="6336148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지도(군집배정1)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F9190C-0063-4C0B-8368-82496294BF22}"/>
              </a:ext>
            </a:extLst>
          </p:cNvPr>
          <p:cNvSpPr txBox="1"/>
          <p:nvPr/>
        </p:nvSpPr>
        <p:spPr>
          <a:xfrm>
            <a:off x="292720" y="1646804"/>
            <a:ext cx="1447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앞의 </a:t>
            </a:r>
            <a:r>
              <a:rPr lang="en-US" altLang="ko-KR" dirty="0">
                <a:solidFill>
                  <a:srgbClr val="FF0000"/>
                </a:solidFill>
              </a:rPr>
              <a:t>GIF</a:t>
            </a:r>
            <a:r>
              <a:rPr lang="ko-KR" altLang="en-US" dirty="0">
                <a:solidFill>
                  <a:srgbClr val="FF0000"/>
                </a:solidFill>
              </a:rPr>
              <a:t>와 다른 </a:t>
            </a:r>
            <a:r>
              <a:rPr lang="en-US" altLang="ko-KR" dirty="0">
                <a:solidFill>
                  <a:srgbClr val="FF0000"/>
                </a:solidFill>
              </a:rPr>
              <a:t>GIF</a:t>
            </a:r>
            <a:r>
              <a:rPr lang="ko-KR" altLang="en-US" dirty="0">
                <a:solidFill>
                  <a:srgbClr val="FF0000"/>
                </a:solidFill>
              </a:rPr>
              <a:t>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9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060489" y="2414724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6060489" y="5065078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DEE7BAC-E77A-4A86-9EAA-A4B371A8D8A9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31373-2F01-441B-9FC3-2DD451EDC115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84EEDA-3D7E-42BF-8EA6-EAA8C8D89482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707A41-4458-4AFA-B0F5-A10A19DB69D2}"/>
              </a:ext>
            </a:extLst>
          </p:cNvPr>
          <p:cNvSpPr/>
          <p:nvPr/>
        </p:nvSpPr>
        <p:spPr>
          <a:xfrm>
            <a:off x="7286289" y="6420416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지도(중심 재설정).</a:t>
            </a:r>
            <a:r>
              <a:rPr lang="en-US" altLang="ko-KR" dirty="0"/>
              <a:t>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34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B476-9836-4738-83FF-F87B1954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내용 속 이미지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94E9-689F-4DD8-ADF7-9AA88C51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관련 낱말의 의미 알아보기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군집과 분류</a:t>
            </a:r>
          </a:p>
        </p:txBody>
      </p:sp>
    </p:spTree>
    <p:extLst>
      <p:ext uri="{BB962C8B-B14F-4D97-AF65-F5344CB8AC3E}">
        <p14:creationId xmlns:p14="http://schemas.microsoft.com/office/powerpoint/2010/main" val="64284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별: 꼭짓점 7개 16">
            <a:extLst>
              <a:ext uri="{FF2B5EF4-FFF2-40B4-BE49-F238E27FC236}">
                <a16:creationId xmlns:a16="http://schemas.microsoft.com/office/drawing/2014/main" id="{D4ECA652-D490-45FC-80BB-41FD7AB281D2}"/>
              </a:ext>
            </a:extLst>
          </p:cNvPr>
          <p:cNvSpPr/>
          <p:nvPr/>
        </p:nvSpPr>
        <p:spPr>
          <a:xfrm>
            <a:off x="6060489" y="2414724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6060489" y="5065078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DEE7BAC-E77A-4A86-9EAA-A4B371A8D8A9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31373-2F01-441B-9FC3-2DD451EDC115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C1B84-E6C5-46E4-914A-B324826A8DA5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두번째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24185-EAD2-4D90-83D5-75D68D499A4C}"/>
              </a:ext>
            </a:extLst>
          </p:cNvPr>
          <p:cNvSpPr txBox="1"/>
          <p:nvPr/>
        </p:nvSpPr>
        <p:spPr>
          <a:xfrm>
            <a:off x="292720" y="1646804"/>
            <a:ext cx="1447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여기서부터 또 새로운 </a:t>
            </a:r>
            <a:r>
              <a:rPr lang="en-US" altLang="ko-KR" dirty="0">
                <a:solidFill>
                  <a:srgbClr val="FF0000"/>
                </a:solidFill>
              </a:rPr>
              <a:t>GIF </a:t>
            </a:r>
            <a:r>
              <a:rPr lang="ko-KR" altLang="en-US" dirty="0">
                <a:solidFill>
                  <a:srgbClr val="FF0000"/>
                </a:solidFill>
              </a:rPr>
              <a:t>제작 시작입니다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1E5BD-8AC0-4F85-99FC-B6DBAE032E2F}"/>
              </a:ext>
            </a:extLst>
          </p:cNvPr>
          <p:cNvSpPr/>
          <p:nvPr/>
        </p:nvSpPr>
        <p:spPr>
          <a:xfrm>
            <a:off x="8897008" y="6445188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지도(최종 완료까지).GIF</a:t>
            </a:r>
          </a:p>
        </p:txBody>
      </p:sp>
    </p:spTree>
    <p:extLst>
      <p:ext uri="{BB962C8B-B14F-4D97-AF65-F5344CB8AC3E}">
        <p14:creationId xmlns:p14="http://schemas.microsoft.com/office/powerpoint/2010/main" val="92849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6060489" y="5065078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676ADF-5361-47AC-B376-0F435A45B074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4CB3F54-D94F-4BCA-B1A7-A74E561094BB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별: 꼭짓점 7개 19">
            <a:extLst>
              <a:ext uri="{FF2B5EF4-FFF2-40B4-BE49-F238E27FC236}">
                <a16:creationId xmlns:a16="http://schemas.microsoft.com/office/drawing/2014/main" id="{20F9CBC9-1C52-40F4-8026-5D19D2644D1D}"/>
              </a:ext>
            </a:extLst>
          </p:cNvPr>
          <p:cNvSpPr/>
          <p:nvPr/>
        </p:nvSpPr>
        <p:spPr>
          <a:xfrm>
            <a:off x="6060489" y="2414724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FE96D14-7034-4ACB-9F3E-4E8AC45346D2}"/>
              </a:ext>
            </a:extLst>
          </p:cNvPr>
          <p:cNvSpPr/>
          <p:nvPr/>
        </p:nvSpPr>
        <p:spPr>
          <a:xfrm>
            <a:off x="2166151" y="1269277"/>
            <a:ext cx="7217546" cy="3355989"/>
          </a:xfrm>
          <a:custGeom>
            <a:avLst/>
            <a:gdLst>
              <a:gd name="connsiteX0" fmla="*/ 1287263 w 7217546"/>
              <a:gd name="connsiteY0" fmla="*/ 9107 h 3355989"/>
              <a:gd name="connsiteX1" fmla="*/ 1003177 w 7217546"/>
              <a:gd name="connsiteY1" fmla="*/ 17985 h 3355989"/>
              <a:gd name="connsiteX2" fmla="*/ 958789 w 7217546"/>
              <a:gd name="connsiteY2" fmla="*/ 26863 h 3355989"/>
              <a:gd name="connsiteX3" fmla="*/ 870012 w 7217546"/>
              <a:gd name="connsiteY3" fmla="*/ 44618 h 3355989"/>
              <a:gd name="connsiteX4" fmla="*/ 825624 w 7217546"/>
              <a:gd name="connsiteY4" fmla="*/ 62373 h 3355989"/>
              <a:gd name="connsiteX5" fmla="*/ 790113 w 7217546"/>
              <a:gd name="connsiteY5" fmla="*/ 71251 h 3355989"/>
              <a:gd name="connsiteX6" fmla="*/ 701336 w 7217546"/>
              <a:gd name="connsiteY6" fmla="*/ 97884 h 3355989"/>
              <a:gd name="connsiteX7" fmla="*/ 585927 w 7217546"/>
              <a:gd name="connsiteY7" fmla="*/ 151150 h 3355989"/>
              <a:gd name="connsiteX8" fmla="*/ 523783 w 7217546"/>
              <a:gd name="connsiteY8" fmla="*/ 177783 h 3355989"/>
              <a:gd name="connsiteX9" fmla="*/ 452762 w 7217546"/>
              <a:gd name="connsiteY9" fmla="*/ 204416 h 3355989"/>
              <a:gd name="connsiteX10" fmla="*/ 399496 w 7217546"/>
              <a:gd name="connsiteY10" fmla="*/ 222172 h 3355989"/>
              <a:gd name="connsiteX11" fmla="*/ 346230 w 7217546"/>
              <a:gd name="connsiteY11" fmla="*/ 266560 h 3355989"/>
              <a:gd name="connsiteX12" fmla="*/ 310719 w 7217546"/>
              <a:gd name="connsiteY12" fmla="*/ 284315 h 3355989"/>
              <a:gd name="connsiteX13" fmla="*/ 204187 w 7217546"/>
              <a:gd name="connsiteY13" fmla="*/ 373092 h 3355989"/>
              <a:gd name="connsiteX14" fmla="*/ 150921 w 7217546"/>
              <a:gd name="connsiteY14" fmla="*/ 452991 h 3355989"/>
              <a:gd name="connsiteX15" fmla="*/ 115410 w 7217546"/>
              <a:gd name="connsiteY15" fmla="*/ 524012 h 3355989"/>
              <a:gd name="connsiteX16" fmla="*/ 79899 w 7217546"/>
              <a:gd name="connsiteY16" fmla="*/ 586156 h 3355989"/>
              <a:gd name="connsiteX17" fmla="*/ 26633 w 7217546"/>
              <a:gd name="connsiteY17" fmla="*/ 737076 h 3355989"/>
              <a:gd name="connsiteX18" fmla="*/ 17756 w 7217546"/>
              <a:gd name="connsiteY18" fmla="*/ 799220 h 3355989"/>
              <a:gd name="connsiteX19" fmla="*/ 0 w 7217546"/>
              <a:gd name="connsiteY19" fmla="*/ 879119 h 3355989"/>
              <a:gd name="connsiteX20" fmla="*/ 8878 w 7217546"/>
              <a:gd name="connsiteY20" fmla="*/ 1127694 h 3355989"/>
              <a:gd name="connsiteX21" fmla="*/ 26633 w 7217546"/>
              <a:gd name="connsiteY21" fmla="*/ 1180960 h 3355989"/>
              <a:gd name="connsiteX22" fmla="*/ 79899 w 7217546"/>
              <a:gd name="connsiteY22" fmla="*/ 1278614 h 3355989"/>
              <a:gd name="connsiteX23" fmla="*/ 97655 w 7217546"/>
              <a:gd name="connsiteY23" fmla="*/ 1314125 h 3355989"/>
              <a:gd name="connsiteX24" fmla="*/ 168676 w 7217546"/>
              <a:gd name="connsiteY24" fmla="*/ 1420657 h 3355989"/>
              <a:gd name="connsiteX25" fmla="*/ 213065 w 7217546"/>
              <a:gd name="connsiteY25" fmla="*/ 1482801 h 3355989"/>
              <a:gd name="connsiteX26" fmla="*/ 266331 w 7217546"/>
              <a:gd name="connsiteY26" fmla="*/ 1527189 h 3355989"/>
              <a:gd name="connsiteX27" fmla="*/ 301841 w 7217546"/>
              <a:gd name="connsiteY27" fmla="*/ 1571577 h 3355989"/>
              <a:gd name="connsiteX28" fmla="*/ 328474 w 7217546"/>
              <a:gd name="connsiteY28" fmla="*/ 1589333 h 3355989"/>
              <a:gd name="connsiteX29" fmla="*/ 452762 w 7217546"/>
              <a:gd name="connsiteY29" fmla="*/ 1678109 h 3355989"/>
              <a:gd name="connsiteX30" fmla="*/ 674703 w 7217546"/>
              <a:gd name="connsiteY30" fmla="*/ 1820152 h 3355989"/>
              <a:gd name="connsiteX31" fmla="*/ 781235 w 7217546"/>
              <a:gd name="connsiteY31" fmla="*/ 1873418 h 3355989"/>
              <a:gd name="connsiteX32" fmla="*/ 1083076 w 7217546"/>
              <a:gd name="connsiteY32" fmla="*/ 2006583 h 3355989"/>
              <a:gd name="connsiteX33" fmla="*/ 1189608 w 7217546"/>
              <a:gd name="connsiteY33" fmla="*/ 2042094 h 3355989"/>
              <a:gd name="connsiteX34" fmla="*/ 1225119 w 7217546"/>
              <a:gd name="connsiteY34" fmla="*/ 2059849 h 3355989"/>
              <a:gd name="connsiteX35" fmla="*/ 1438183 w 7217546"/>
              <a:gd name="connsiteY35" fmla="*/ 2130871 h 3355989"/>
              <a:gd name="connsiteX36" fmla="*/ 1535837 w 7217546"/>
              <a:gd name="connsiteY36" fmla="*/ 2166381 h 3355989"/>
              <a:gd name="connsiteX37" fmla="*/ 1571348 w 7217546"/>
              <a:gd name="connsiteY37" fmla="*/ 2184137 h 3355989"/>
              <a:gd name="connsiteX38" fmla="*/ 1677880 w 7217546"/>
              <a:gd name="connsiteY38" fmla="*/ 2228525 h 3355989"/>
              <a:gd name="connsiteX39" fmla="*/ 1740024 w 7217546"/>
              <a:gd name="connsiteY39" fmla="*/ 2264036 h 3355989"/>
              <a:gd name="connsiteX40" fmla="*/ 1793290 w 7217546"/>
              <a:gd name="connsiteY40" fmla="*/ 2281791 h 3355989"/>
              <a:gd name="connsiteX41" fmla="*/ 1953088 w 7217546"/>
              <a:gd name="connsiteY41" fmla="*/ 2352812 h 3355989"/>
              <a:gd name="connsiteX42" fmla="*/ 2175030 w 7217546"/>
              <a:gd name="connsiteY42" fmla="*/ 2432711 h 3355989"/>
              <a:gd name="connsiteX43" fmla="*/ 2254929 w 7217546"/>
              <a:gd name="connsiteY43" fmla="*/ 2459344 h 3355989"/>
              <a:gd name="connsiteX44" fmla="*/ 2441360 w 7217546"/>
              <a:gd name="connsiteY44" fmla="*/ 2530366 h 3355989"/>
              <a:gd name="connsiteX45" fmla="*/ 2485748 w 7217546"/>
              <a:gd name="connsiteY45" fmla="*/ 2565876 h 3355989"/>
              <a:gd name="connsiteX46" fmla="*/ 2707690 w 7217546"/>
              <a:gd name="connsiteY46" fmla="*/ 2645775 h 3355989"/>
              <a:gd name="connsiteX47" fmla="*/ 2796466 w 7217546"/>
              <a:gd name="connsiteY47" fmla="*/ 2699041 h 3355989"/>
              <a:gd name="connsiteX48" fmla="*/ 2974020 w 7217546"/>
              <a:gd name="connsiteY48" fmla="*/ 2761185 h 3355989"/>
              <a:gd name="connsiteX49" fmla="*/ 3062797 w 7217546"/>
              <a:gd name="connsiteY49" fmla="*/ 2796696 h 3355989"/>
              <a:gd name="connsiteX50" fmla="*/ 3116063 w 7217546"/>
              <a:gd name="connsiteY50" fmla="*/ 2823329 h 3355989"/>
              <a:gd name="connsiteX51" fmla="*/ 3204839 w 7217546"/>
              <a:gd name="connsiteY51" fmla="*/ 2841084 h 3355989"/>
              <a:gd name="connsiteX52" fmla="*/ 3391270 w 7217546"/>
              <a:gd name="connsiteY52" fmla="*/ 2912106 h 3355989"/>
              <a:gd name="connsiteX53" fmla="*/ 3551068 w 7217546"/>
              <a:gd name="connsiteY53" fmla="*/ 2956494 h 3355989"/>
              <a:gd name="connsiteX54" fmla="*/ 3613212 w 7217546"/>
              <a:gd name="connsiteY54" fmla="*/ 2974249 h 3355989"/>
              <a:gd name="connsiteX55" fmla="*/ 3737499 w 7217546"/>
              <a:gd name="connsiteY55" fmla="*/ 3018638 h 3355989"/>
              <a:gd name="connsiteX56" fmla="*/ 3879542 w 7217546"/>
              <a:gd name="connsiteY56" fmla="*/ 3071904 h 3355989"/>
              <a:gd name="connsiteX57" fmla="*/ 4074851 w 7217546"/>
              <a:gd name="connsiteY57" fmla="*/ 3125170 h 3355989"/>
              <a:gd name="connsiteX58" fmla="*/ 4136995 w 7217546"/>
              <a:gd name="connsiteY58" fmla="*/ 3151803 h 3355989"/>
              <a:gd name="connsiteX59" fmla="*/ 4509857 w 7217546"/>
              <a:gd name="connsiteY59" fmla="*/ 3213946 h 3355989"/>
              <a:gd name="connsiteX60" fmla="*/ 4643022 w 7217546"/>
              <a:gd name="connsiteY60" fmla="*/ 3249457 h 3355989"/>
              <a:gd name="connsiteX61" fmla="*/ 4722921 w 7217546"/>
              <a:gd name="connsiteY61" fmla="*/ 3258335 h 3355989"/>
              <a:gd name="connsiteX62" fmla="*/ 4909352 w 7217546"/>
              <a:gd name="connsiteY62" fmla="*/ 3293845 h 3355989"/>
              <a:gd name="connsiteX63" fmla="*/ 4935985 w 7217546"/>
              <a:gd name="connsiteY63" fmla="*/ 3302723 h 3355989"/>
              <a:gd name="connsiteX64" fmla="*/ 5042517 w 7217546"/>
              <a:gd name="connsiteY64" fmla="*/ 3329356 h 3355989"/>
              <a:gd name="connsiteX65" fmla="*/ 5069150 w 7217546"/>
              <a:gd name="connsiteY65" fmla="*/ 3338234 h 3355989"/>
              <a:gd name="connsiteX66" fmla="*/ 5717220 w 7217546"/>
              <a:gd name="connsiteY66" fmla="*/ 3355989 h 3355989"/>
              <a:gd name="connsiteX67" fmla="*/ 6098960 w 7217546"/>
              <a:gd name="connsiteY67" fmla="*/ 3347111 h 3355989"/>
              <a:gd name="connsiteX68" fmla="*/ 6161103 w 7217546"/>
              <a:gd name="connsiteY68" fmla="*/ 3320478 h 3355989"/>
              <a:gd name="connsiteX69" fmla="*/ 6223247 w 7217546"/>
              <a:gd name="connsiteY69" fmla="*/ 3302723 h 3355989"/>
              <a:gd name="connsiteX70" fmla="*/ 6365290 w 7217546"/>
              <a:gd name="connsiteY70" fmla="*/ 3249457 h 3355989"/>
              <a:gd name="connsiteX71" fmla="*/ 6569476 w 7217546"/>
              <a:gd name="connsiteY71" fmla="*/ 3116292 h 3355989"/>
              <a:gd name="connsiteX72" fmla="*/ 6880195 w 7217546"/>
              <a:gd name="connsiteY72" fmla="*/ 2752307 h 3355989"/>
              <a:gd name="connsiteX73" fmla="*/ 7004482 w 7217546"/>
              <a:gd name="connsiteY73" fmla="*/ 2503733 h 3355989"/>
              <a:gd name="connsiteX74" fmla="*/ 7075503 w 7217546"/>
              <a:gd name="connsiteY74" fmla="*/ 2308424 h 3355989"/>
              <a:gd name="connsiteX75" fmla="*/ 7173158 w 7217546"/>
              <a:gd name="connsiteY75" fmla="*/ 1891173 h 3355989"/>
              <a:gd name="connsiteX76" fmla="*/ 7217546 w 7217546"/>
              <a:gd name="connsiteY76" fmla="*/ 1500556 h 3355989"/>
              <a:gd name="connsiteX77" fmla="*/ 7190913 w 7217546"/>
              <a:gd name="connsiteY77" fmla="*/ 985651 h 3355989"/>
              <a:gd name="connsiteX78" fmla="*/ 7164280 w 7217546"/>
              <a:gd name="connsiteY78" fmla="*/ 914630 h 3355989"/>
              <a:gd name="connsiteX79" fmla="*/ 7119892 w 7217546"/>
              <a:gd name="connsiteY79" fmla="*/ 816975 h 3355989"/>
              <a:gd name="connsiteX80" fmla="*/ 7013360 w 7217546"/>
              <a:gd name="connsiteY80" fmla="*/ 666055 h 3355989"/>
              <a:gd name="connsiteX81" fmla="*/ 6977849 w 7217546"/>
              <a:gd name="connsiteY81" fmla="*/ 630544 h 3355989"/>
              <a:gd name="connsiteX82" fmla="*/ 6711519 w 7217546"/>
              <a:gd name="connsiteY82" fmla="*/ 479624 h 3355989"/>
              <a:gd name="connsiteX83" fmla="*/ 6596109 w 7217546"/>
              <a:gd name="connsiteY83" fmla="*/ 444113 h 3355989"/>
              <a:gd name="connsiteX84" fmla="*/ 6285391 w 7217546"/>
              <a:gd name="connsiteY84" fmla="*/ 337581 h 3355989"/>
              <a:gd name="connsiteX85" fmla="*/ 5814874 w 7217546"/>
              <a:gd name="connsiteY85" fmla="*/ 257682 h 3355989"/>
              <a:gd name="connsiteX86" fmla="*/ 5610688 w 7217546"/>
              <a:gd name="connsiteY86" fmla="*/ 222172 h 3355989"/>
              <a:gd name="connsiteX87" fmla="*/ 4962618 w 7217546"/>
              <a:gd name="connsiteY87" fmla="*/ 160028 h 3355989"/>
              <a:gd name="connsiteX88" fmla="*/ 2840855 w 7217546"/>
              <a:gd name="connsiteY88" fmla="*/ 142273 h 3355989"/>
              <a:gd name="connsiteX89" fmla="*/ 2610035 w 7217546"/>
              <a:gd name="connsiteY89" fmla="*/ 124517 h 3355989"/>
              <a:gd name="connsiteX90" fmla="*/ 2423604 w 7217546"/>
              <a:gd name="connsiteY90" fmla="*/ 97884 h 3355989"/>
              <a:gd name="connsiteX91" fmla="*/ 2148397 w 7217546"/>
              <a:gd name="connsiteY91" fmla="*/ 89006 h 3355989"/>
              <a:gd name="connsiteX92" fmla="*/ 1926455 w 7217546"/>
              <a:gd name="connsiteY92" fmla="*/ 62373 h 3355989"/>
              <a:gd name="connsiteX93" fmla="*/ 1331651 w 7217546"/>
              <a:gd name="connsiteY93" fmla="*/ 53496 h 3355989"/>
              <a:gd name="connsiteX94" fmla="*/ 1305018 w 7217546"/>
              <a:gd name="connsiteY94" fmla="*/ 44618 h 3355989"/>
              <a:gd name="connsiteX95" fmla="*/ 1269507 w 7217546"/>
              <a:gd name="connsiteY95" fmla="*/ 230 h 3355989"/>
              <a:gd name="connsiteX96" fmla="*/ 1287263 w 7217546"/>
              <a:gd name="connsiteY96" fmla="*/ 9107 h 335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217546" h="3355989">
                <a:moveTo>
                  <a:pt x="1287263" y="9107"/>
                </a:moveTo>
                <a:cubicBezTo>
                  <a:pt x="1242875" y="12066"/>
                  <a:pt x="1097780" y="12871"/>
                  <a:pt x="1003177" y="17985"/>
                </a:cubicBezTo>
                <a:cubicBezTo>
                  <a:pt x="988110" y="18799"/>
                  <a:pt x="973635" y="24164"/>
                  <a:pt x="958789" y="26863"/>
                </a:cubicBezTo>
                <a:cubicBezTo>
                  <a:pt x="929932" y="32110"/>
                  <a:pt x="898282" y="35195"/>
                  <a:pt x="870012" y="44618"/>
                </a:cubicBezTo>
                <a:cubicBezTo>
                  <a:pt x="854894" y="49657"/>
                  <a:pt x="840742" y="57334"/>
                  <a:pt x="825624" y="62373"/>
                </a:cubicBezTo>
                <a:cubicBezTo>
                  <a:pt x="814049" y="66231"/>
                  <a:pt x="801800" y="67745"/>
                  <a:pt x="790113" y="71251"/>
                </a:cubicBezTo>
                <a:cubicBezTo>
                  <a:pt x="682044" y="103672"/>
                  <a:pt x="783185" y="77421"/>
                  <a:pt x="701336" y="97884"/>
                </a:cubicBezTo>
                <a:cubicBezTo>
                  <a:pt x="625497" y="158556"/>
                  <a:pt x="691295" y="116028"/>
                  <a:pt x="585927" y="151150"/>
                </a:cubicBezTo>
                <a:cubicBezTo>
                  <a:pt x="564547" y="158277"/>
                  <a:pt x="544708" y="169413"/>
                  <a:pt x="523783" y="177783"/>
                </a:cubicBezTo>
                <a:cubicBezTo>
                  <a:pt x="500308" y="187173"/>
                  <a:pt x="476572" y="195912"/>
                  <a:pt x="452762" y="204416"/>
                </a:cubicBezTo>
                <a:cubicBezTo>
                  <a:pt x="435137" y="210711"/>
                  <a:pt x="416599" y="214571"/>
                  <a:pt x="399496" y="222172"/>
                </a:cubicBezTo>
                <a:cubicBezTo>
                  <a:pt x="362196" y="238750"/>
                  <a:pt x="380668" y="241962"/>
                  <a:pt x="346230" y="266560"/>
                </a:cubicBezTo>
                <a:cubicBezTo>
                  <a:pt x="335461" y="274252"/>
                  <a:pt x="322556" y="278397"/>
                  <a:pt x="310719" y="284315"/>
                </a:cubicBezTo>
                <a:cubicBezTo>
                  <a:pt x="236374" y="358660"/>
                  <a:pt x="273695" y="331387"/>
                  <a:pt x="204187" y="373092"/>
                </a:cubicBezTo>
                <a:cubicBezTo>
                  <a:pt x="186432" y="399725"/>
                  <a:pt x="165236" y="424361"/>
                  <a:pt x="150921" y="452991"/>
                </a:cubicBezTo>
                <a:cubicBezTo>
                  <a:pt x="139084" y="476665"/>
                  <a:pt x="130092" y="501989"/>
                  <a:pt x="115410" y="524012"/>
                </a:cubicBezTo>
                <a:cubicBezTo>
                  <a:pt x="100405" y="546520"/>
                  <a:pt x="89910" y="559877"/>
                  <a:pt x="79899" y="586156"/>
                </a:cubicBezTo>
                <a:cubicBezTo>
                  <a:pt x="60907" y="636009"/>
                  <a:pt x="26633" y="737076"/>
                  <a:pt x="26633" y="737076"/>
                </a:cubicBezTo>
                <a:cubicBezTo>
                  <a:pt x="23674" y="757791"/>
                  <a:pt x="21196" y="778580"/>
                  <a:pt x="17756" y="799220"/>
                </a:cubicBezTo>
                <a:cubicBezTo>
                  <a:pt x="12122" y="833026"/>
                  <a:pt x="7980" y="847201"/>
                  <a:pt x="0" y="879119"/>
                </a:cubicBezTo>
                <a:cubicBezTo>
                  <a:pt x="2959" y="961977"/>
                  <a:pt x="1591" y="1045104"/>
                  <a:pt x="8878" y="1127694"/>
                </a:cubicBezTo>
                <a:cubicBezTo>
                  <a:pt x="10523" y="1146337"/>
                  <a:pt x="19915" y="1163492"/>
                  <a:pt x="26633" y="1180960"/>
                </a:cubicBezTo>
                <a:cubicBezTo>
                  <a:pt x="66747" y="1285258"/>
                  <a:pt x="34720" y="1206328"/>
                  <a:pt x="79899" y="1278614"/>
                </a:cubicBezTo>
                <a:cubicBezTo>
                  <a:pt x="86913" y="1289837"/>
                  <a:pt x="90641" y="1302902"/>
                  <a:pt x="97655" y="1314125"/>
                </a:cubicBezTo>
                <a:cubicBezTo>
                  <a:pt x="120275" y="1350316"/>
                  <a:pt x="144576" y="1385434"/>
                  <a:pt x="168676" y="1420657"/>
                </a:cubicBezTo>
                <a:cubicBezTo>
                  <a:pt x="183051" y="1441666"/>
                  <a:pt x="193509" y="1466504"/>
                  <a:pt x="213065" y="1482801"/>
                </a:cubicBezTo>
                <a:cubicBezTo>
                  <a:pt x="230820" y="1497597"/>
                  <a:pt x="249988" y="1510846"/>
                  <a:pt x="266331" y="1527189"/>
                </a:cubicBezTo>
                <a:cubicBezTo>
                  <a:pt x="279729" y="1540587"/>
                  <a:pt x="288443" y="1558179"/>
                  <a:pt x="301841" y="1571577"/>
                </a:cubicBezTo>
                <a:cubicBezTo>
                  <a:pt x="309386" y="1579122"/>
                  <a:pt x="320052" y="1582782"/>
                  <a:pt x="328474" y="1589333"/>
                </a:cubicBezTo>
                <a:cubicBezTo>
                  <a:pt x="468678" y="1698381"/>
                  <a:pt x="283034" y="1564956"/>
                  <a:pt x="452762" y="1678109"/>
                </a:cubicBezTo>
                <a:cubicBezTo>
                  <a:pt x="520159" y="1723040"/>
                  <a:pt x="604867" y="1796872"/>
                  <a:pt x="674703" y="1820152"/>
                </a:cubicBezTo>
                <a:cubicBezTo>
                  <a:pt x="743420" y="1843059"/>
                  <a:pt x="650242" y="1810180"/>
                  <a:pt x="781235" y="1873418"/>
                </a:cubicBezTo>
                <a:cubicBezTo>
                  <a:pt x="783144" y="1874340"/>
                  <a:pt x="1049666" y="1995446"/>
                  <a:pt x="1083076" y="2006583"/>
                </a:cubicBezTo>
                <a:cubicBezTo>
                  <a:pt x="1118587" y="2018420"/>
                  <a:pt x="1154560" y="2028951"/>
                  <a:pt x="1189608" y="2042094"/>
                </a:cubicBezTo>
                <a:cubicBezTo>
                  <a:pt x="1201999" y="2046741"/>
                  <a:pt x="1212656" y="2055398"/>
                  <a:pt x="1225119" y="2059849"/>
                </a:cubicBezTo>
                <a:cubicBezTo>
                  <a:pt x="1295621" y="2085028"/>
                  <a:pt x="1367367" y="2106591"/>
                  <a:pt x="1438183" y="2130871"/>
                </a:cubicBezTo>
                <a:cubicBezTo>
                  <a:pt x="1470947" y="2142105"/>
                  <a:pt x="1504857" y="2150891"/>
                  <a:pt x="1535837" y="2166381"/>
                </a:cubicBezTo>
                <a:cubicBezTo>
                  <a:pt x="1547674" y="2172300"/>
                  <a:pt x="1559223" y="2178832"/>
                  <a:pt x="1571348" y="2184137"/>
                </a:cubicBezTo>
                <a:cubicBezTo>
                  <a:pt x="1606592" y="2199556"/>
                  <a:pt x="1643113" y="2212057"/>
                  <a:pt x="1677880" y="2228525"/>
                </a:cubicBezTo>
                <a:cubicBezTo>
                  <a:pt x="1699442" y="2238738"/>
                  <a:pt x="1718362" y="2254038"/>
                  <a:pt x="1740024" y="2264036"/>
                </a:cubicBezTo>
                <a:cubicBezTo>
                  <a:pt x="1757017" y="2271879"/>
                  <a:pt x="1776014" y="2274593"/>
                  <a:pt x="1793290" y="2281791"/>
                </a:cubicBezTo>
                <a:cubicBezTo>
                  <a:pt x="1847096" y="2304210"/>
                  <a:pt x="1899511" y="2329851"/>
                  <a:pt x="1953088" y="2352812"/>
                </a:cubicBezTo>
                <a:cubicBezTo>
                  <a:pt x="2045647" y="2392480"/>
                  <a:pt x="2069852" y="2397652"/>
                  <a:pt x="2175030" y="2432711"/>
                </a:cubicBezTo>
                <a:cubicBezTo>
                  <a:pt x="2201663" y="2441589"/>
                  <a:pt x="2228695" y="2449350"/>
                  <a:pt x="2254929" y="2459344"/>
                </a:cubicBezTo>
                <a:lnTo>
                  <a:pt x="2441360" y="2530366"/>
                </a:lnTo>
                <a:cubicBezTo>
                  <a:pt x="2456156" y="2542203"/>
                  <a:pt x="2468433" y="2558181"/>
                  <a:pt x="2485748" y="2565876"/>
                </a:cubicBezTo>
                <a:cubicBezTo>
                  <a:pt x="2786993" y="2699762"/>
                  <a:pt x="2421530" y="2502695"/>
                  <a:pt x="2707690" y="2645775"/>
                </a:cubicBezTo>
                <a:cubicBezTo>
                  <a:pt x="2738557" y="2661208"/>
                  <a:pt x="2764801" y="2685320"/>
                  <a:pt x="2796466" y="2699041"/>
                </a:cubicBezTo>
                <a:cubicBezTo>
                  <a:pt x="2854001" y="2723973"/>
                  <a:pt x="2915148" y="2739598"/>
                  <a:pt x="2974020" y="2761185"/>
                </a:cubicBezTo>
                <a:cubicBezTo>
                  <a:pt x="3003944" y="2772157"/>
                  <a:pt x="3034290" y="2782442"/>
                  <a:pt x="3062797" y="2796696"/>
                </a:cubicBezTo>
                <a:cubicBezTo>
                  <a:pt x="3080552" y="2805574"/>
                  <a:pt x="3097116" y="2817408"/>
                  <a:pt x="3116063" y="2823329"/>
                </a:cubicBezTo>
                <a:cubicBezTo>
                  <a:pt x="3144867" y="2832330"/>
                  <a:pt x="3175247" y="2835166"/>
                  <a:pt x="3204839" y="2841084"/>
                </a:cubicBezTo>
                <a:cubicBezTo>
                  <a:pt x="3278743" y="2872757"/>
                  <a:pt x="3301733" y="2884125"/>
                  <a:pt x="3391270" y="2912106"/>
                </a:cubicBezTo>
                <a:cubicBezTo>
                  <a:pt x="3444036" y="2928596"/>
                  <a:pt x="3497833" y="2941588"/>
                  <a:pt x="3551068" y="2956494"/>
                </a:cubicBezTo>
                <a:cubicBezTo>
                  <a:pt x="3571814" y="2962303"/>
                  <a:pt x="3592924" y="2967003"/>
                  <a:pt x="3613212" y="2974249"/>
                </a:cubicBezTo>
                <a:cubicBezTo>
                  <a:pt x="3654641" y="2989045"/>
                  <a:pt x="3696389" y="3002977"/>
                  <a:pt x="3737499" y="3018638"/>
                </a:cubicBezTo>
                <a:cubicBezTo>
                  <a:pt x="3822252" y="3050925"/>
                  <a:pt x="3782242" y="3044876"/>
                  <a:pt x="3879542" y="3071904"/>
                </a:cubicBezTo>
                <a:cubicBezTo>
                  <a:pt x="4034241" y="3114876"/>
                  <a:pt x="3880979" y="3057315"/>
                  <a:pt x="4074851" y="3125170"/>
                </a:cubicBezTo>
                <a:cubicBezTo>
                  <a:pt x="4096123" y="3132615"/>
                  <a:pt x="4114913" y="3147297"/>
                  <a:pt x="4136995" y="3151803"/>
                </a:cubicBezTo>
                <a:cubicBezTo>
                  <a:pt x="4260452" y="3176998"/>
                  <a:pt x="4509857" y="3213946"/>
                  <a:pt x="4509857" y="3213946"/>
                </a:cubicBezTo>
                <a:cubicBezTo>
                  <a:pt x="4558901" y="3230295"/>
                  <a:pt x="4575577" y="3236610"/>
                  <a:pt x="4643022" y="3249457"/>
                </a:cubicBezTo>
                <a:cubicBezTo>
                  <a:pt x="4669346" y="3254471"/>
                  <a:pt x="4696288" y="3255376"/>
                  <a:pt x="4722921" y="3258335"/>
                </a:cubicBezTo>
                <a:cubicBezTo>
                  <a:pt x="4961344" y="3317941"/>
                  <a:pt x="4715550" y="3261545"/>
                  <a:pt x="4909352" y="3293845"/>
                </a:cubicBezTo>
                <a:cubicBezTo>
                  <a:pt x="4918583" y="3295383"/>
                  <a:pt x="4926943" y="3300312"/>
                  <a:pt x="4935985" y="3302723"/>
                </a:cubicBezTo>
                <a:cubicBezTo>
                  <a:pt x="4971353" y="3312154"/>
                  <a:pt x="5007149" y="3319925"/>
                  <a:pt x="5042517" y="3329356"/>
                </a:cubicBezTo>
                <a:cubicBezTo>
                  <a:pt x="5051559" y="3331767"/>
                  <a:pt x="5059827" y="3337423"/>
                  <a:pt x="5069150" y="3338234"/>
                </a:cubicBezTo>
                <a:cubicBezTo>
                  <a:pt x="5221951" y="3351521"/>
                  <a:pt x="5667715" y="3355055"/>
                  <a:pt x="5717220" y="3355989"/>
                </a:cubicBezTo>
                <a:cubicBezTo>
                  <a:pt x="5844467" y="3353030"/>
                  <a:pt x="5972084" y="3357261"/>
                  <a:pt x="6098960" y="3347111"/>
                </a:cubicBezTo>
                <a:cubicBezTo>
                  <a:pt x="6121425" y="3345314"/>
                  <a:pt x="6139879" y="3328058"/>
                  <a:pt x="6161103" y="3320478"/>
                </a:cubicBezTo>
                <a:cubicBezTo>
                  <a:pt x="6181391" y="3313232"/>
                  <a:pt x="6202899" y="3309800"/>
                  <a:pt x="6223247" y="3302723"/>
                </a:cubicBezTo>
                <a:cubicBezTo>
                  <a:pt x="6271008" y="3286111"/>
                  <a:pt x="6320767" y="3273431"/>
                  <a:pt x="6365290" y="3249457"/>
                </a:cubicBezTo>
                <a:cubicBezTo>
                  <a:pt x="6436835" y="3210933"/>
                  <a:pt x="6507690" y="3169067"/>
                  <a:pt x="6569476" y="3116292"/>
                </a:cubicBezTo>
                <a:cubicBezTo>
                  <a:pt x="6684959" y="3017650"/>
                  <a:pt x="6803901" y="2889000"/>
                  <a:pt x="6880195" y="2752307"/>
                </a:cubicBezTo>
                <a:cubicBezTo>
                  <a:pt x="6925344" y="2671416"/>
                  <a:pt x="6967173" y="2588526"/>
                  <a:pt x="7004482" y="2503733"/>
                </a:cubicBezTo>
                <a:cubicBezTo>
                  <a:pt x="7032381" y="2440326"/>
                  <a:pt x="7051829" y="2373527"/>
                  <a:pt x="7075503" y="2308424"/>
                </a:cubicBezTo>
                <a:cubicBezTo>
                  <a:pt x="7109685" y="2069156"/>
                  <a:pt x="7032375" y="2595084"/>
                  <a:pt x="7173158" y="1891173"/>
                </a:cubicBezTo>
                <a:cubicBezTo>
                  <a:pt x="7181810" y="1847911"/>
                  <a:pt x="7210745" y="1565168"/>
                  <a:pt x="7217546" y="1500556"/>
                </a:cubicBezTo>
                <a:cubicBezTo>
                  <a:pt x="7208668" y="1328921"/>
                  <a:pt x="7206473" y="1156810"/>
                  <a:pt x="7190913" y="985651"/>
                </a:cubicBezTo>
                <a:cubicBezTo>
                  <a:pt x="7188624" y="960471"/>
                  <a:pt x="7174091" y="937932"/>
                  <a:pt x="7164280" y="914630"/>
                </a:cubicBezTo>
                <a:cubicBezTo>
                  <a:pt x="7150404" y="881675"/>
                  <a:pt x="7136546" y="848617"/>
                  <a:pt x="7119892" y="816975"/>
                </a:cubicBezTo>
                <a:cubicBezTo>
                  <a:pt x="7093126" y="766120"/>
                  <a:pt x="7049731" y="709039"/>
                  <a:pt x="7013360" y="666055"/>
                </a:cubicBezTo>
                <a:cubicBezTo>
                  <a:pt x="7002547" y="653276"/>
                  <a:pt x="6990628" y="641357"/>
                  <a:pt x="6977849" y="630544"/>
                </a:cubicBezTo>
                <a:cubicBezTo>
                  <a:pt x="6893936" y="559541"/>
                  <a:pt x="6825766" y="514777"/>
                  <a:pt x="6711519" y="479624"/>
                </a:cubicBezTo>
                <a:cubicBezTo>
                  <a:pt x="6673049" y="467787"/>
                  <a:pt x="6633591" y="458780"/>
                  <a:pt x="6596109" y="444113"/>
                </a:cubicBezTo>
                <a:cubicBezTo>
                  <a:pt x="6312968" y="333319"/>
                  <a:pt x="6830956" y="483065"/>
                  <a:pt x="6285391" y="337581"/>
                </a:cubicBezTo>
                <a:cubicBezTo>
                  <a:pt x="6010832" y="264365"/>
                  <a:pt x="6170936" y="308548"/>
                  <a:pt x="5814874" y="257682"/>
                </a:cubicBezTo>
                <a:cubicBezTo>
                  <a:pt x="5746485" y="247912"/>
                  <a:pt x="5679104" y="231750"/>
                  <a:pt x="5610688" y="222172"/>
                </a:cubicBezTo>
                <a:cubicBezTo>
                  <a:pt x="5489177" y="205161"/>
                  <a:pt x="5019382" y="160503"/>
                  <a:pt x="4962618" y="160028"/>
                </a:cubicBezTo>
                <a:lnTo>
                  <a:pt x="2840855" y="142273"/>
                </a:lnTo>
                <a:cubicBezTo>
                  <a:pt x="2763915" y="136354"/>
                  <a:pt x="2686152" y="137203"/>
                  <a:pt x="2610035" y="124517"/>
                </a:cubicBezTo>
                <a:cubicBezTo>
                  <a:pt x="2558482" y="115925"/>
                  <a:pt x="2478685" y="100638"/>
                  <a:pt x="2423604" y="97884"/>
                </a:cubicBezTo>
                <a:cubicBezTo>
                  <a:pt x="2331935" y="93300"/>
                  <a:pt x="2240133" y="91965"/>
                  <a:pt x="2148397" y="89006"/>
                </a:cubicBezTo>
                <a:cubicBezTo>
                  <a:pt x="2091096" y="80820"/>
                  <a:pt x="1988197" y="63956"/>
                  <a:pt x="1926455" y="62373"/>
                </a:cubicBezTo>
                <a:cubicBezTo>
                  <a:pt x="1728230" y="57290"/>
                  <a:pt x="1529919" y="56455"/>
                  <a:pt x="1331651" y="53496"/>
                </a:cubicBezTo>
                <a:cubicBezTo>
                  <a:pt x="1322773" y="50537"/>
                  <a:pt x="1312325" y="50464"/>
                  <a:pt x="1305018" y="44618"/>
                </a:cubicBezTo>
                <a:cubicBezTo>
                  <a:pt x="1245655" y="-2873"/>
                  <a:pt x="1323806" y="36429"/>
                  <a:pt x="1269507" y="230"/>
                </a:cubicBezTo>
                <a:cubicBezTo>
                  <a:pt x="1267045" y="-1411"/>
                  <a:pt x="1331651" y="6148"/>
                  <a:pt x="1287263" y="910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3691D-20EA-4F6F-966C-DE36C43CFB75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두번째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F3EF50-D934-4E05-8E27-162E20CD1F00}"/>
              </a:ext>
            </a:extLst>
          </p:cNvPr>
          <p:cNvSpPr/>
          <p:nvPr/>
        </p:nvSpPr>
        <p:spPr>
          <a:xfrm>
            <a:off x="8897008" y="6445188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지도(최종 완료까지).GIF</a:t>
            </a:r>
          </a:p>
        </p:txBody>
      </p:sp>
    </p:spTree>
    <p:extLst>
      <p:ext uri="{BB962C8B-B14F-4D97-AF65-F5344CB8AC3E}">
        <p14:creationId xmlns:p14="http://schemas.microsoft.com/office/powerpoint/2010/main" val="5860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6060489" y="5065078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676ADF-5361-47AC-B376-0F435A45B074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4CB3F54-D94F-4BCA-B1A7-A74E561094BB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별: 꼭짓점 7개 19">
            <a:extLst>
              <a:ext uri="{FF2B5EF4-FFF2-40B4-BE49-F238E27FC236}">
                <a16:creationId xmlns:a16="http://schemas.microsoft.com/office/drawing/2014/main" id="{20F9CBC9-1C52-40F4-8026-5D19D2644D1D}"/>
              </a:ext>
            </a:extLst>
          </p:cNvPr>
          <p:cNvSpPr/>
          <p:nvPr/>
        </p:nvSpPr>
        <p:spPr>
          <a:xfrm>
            <a:off x="6060489" y="2414724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FE96D14-7034-4ACB-9F3E-4E8AC45346D2}"/>
              </a:ext>
            </a:extLst>
          </p:cNvPr>
          <p:cNvSpPr/>
          <p:nvPr/>
        </p:nvSpPr>
        <p:spPr>
          <a:xfrm>
            <a:off x="2166151" y="1269277"/>
            <a:ext cx="7217546" cy="3355989"/>
          </a:xfrm>
          <a:custGeom>
            <a:avLst/>
            <a:gdLst>
              <a:gd name="connsiteX0" fmla="*/ 1287263 w 7217546"/>
              <a:gd name="connsiteY0" fmla="*/ 9107 h 3355989"/>
              <a:gd name="connsiteX1" fmla="*/ 1003177 w 7217546"/>
              <a:gd name="connsiteY1" fmla="*/ 17985 h 3355989"/>
              <a:gd name="connsiteX2" fmla="*/ 958789 w 7217546"/>
              <a:gd name="connsiteY2" fmla="*/ 26863 h 3355989"/>
              <a:gd name="connsiteX3" fmla="*/ 870012 w 7217546"/>
              <a:gd name="connsiteY3" fmla="*/ 44618 h 3355989"/>
              <a:gd name="connsiteX4" fmla="*/ 825624 w 7217546"/>
              <a:gd name="connsiteY4" fmla="*/ 62373 h 3355989"/>
              <a:gd name="connsiteX5" fmla="*/ 790113 w 7217546"/>
              <a:gd name="connsiteY5" fmla="*/ 71251 h 3355989"/>
              <a:gd name="connsiteX6" fmla="*/ 701336 w 7217546"/>
              <a:gd name="connsiteY6" fmla="*/ 97884 h 3355989"/>
              <a:gd name="connsiteX7" fmla="*/ 585927 w 7217546"/>
              <a:gd name="connsiteY7" fmla="*/ 151150 h 3355989"/>
              <a:gd name="connsiteX8" fmla="*/ 523783 w 7217546"/>
              <a:gd name="connsiteY8" fmla="*/ 177783 h 3355989"/>
              <a:gd name="connsiteX9" fmla="*/ 452762 w 7217546"/>
              <a:gd name="connsiteY9" fmla="*/ 204416 h 3355989"/>
              <a:gd name="connsiteX10" fmla="*/ 399496 w 7217546"/>
              <a:gd name="connsiteY10" fmla="*/ 222172 h 3355989"/>
              <a:gd name="connsiteX11" fmla="*/ 346230 w 7217546"/>
              <a:gd name="connsiteY11" fmla="*/ 266560 h 3355989"/>
              <a:gd name="connsiteX12" fmla="*/ 310719 w 7217546"/>
              <a:gd name="connsiteY12" fmla="*/ 284315 h 3355989"/>
              <a:gd name="connsiteX13" fmla="*/ 204187 w 7217546"/>
              <a:gd name="connsiteY13" fmla="*/ 373092 h 3355989"/>
              <a:gd name="connsiteX14" fmla="*/ 150921 w 7217546"/>
              <a:gd name="connsiteY14" fmla="*/ 452991 h 3355989"/>
              <a:gd name="connsiteX15" fmla="*/ 115410 w 7217546"/>
              <a:gd name="connsiteY15" fmla="*/ 524012 h 3355989"/>
              <a:gd name="connsiteX16" fmla="*/ 79899 w 7217546"/>
              <a:gd name="connsiteY16" fmla="*/ 586156 h 3355989"/>
              <a:gd name="connsiteX17" fmla="*/ 26633 w 7217546"/>
              <a:gd name="connsiteY17" fmla="*/ 737076 h 3355989"/>
              <a:gd name="connsiteX18" fmla="*/ 17756 w 7217546"/>
              <a:gd name="connsiteY18" fmla="*/ 799220 h 3355989"/>
              <a:gd name="connsiteX19" fmla="*/ 0 w 7217546"/>
              <a:gd name="connsiteY19" fmla="*/ 879119 h 3355989"/>
              <a:gd name="connsiteX20" fmla="*/ 8878 w 7217546"/>
              <a:gd name="connsiteY20" fmla="*/ 1127694 h 3355989"/>
              <a:gd name="connsiteX21" fmla="*/ 26633 w 7217546"/>
              <a:gd name="connsiteY21" fmla="*/ 1180960 h 3355989"/>
              <a:gd name="connsiteX22" fmla="*/ 79899 w 7217546"/>
              <a:gd name="connsiteY22" fmla="*/ 1278614 h 3355989"/>
              <a:gd name="connsiteX23" fmla="*/ 97655 w 7217546"/>
              <a:gd name="connsiteY23" fmla="*/ 1314125 h 3355989"/>
              <a:gd name="connsiteX24" fmla="*/ 168676 w 7217546"/>
              <a:gd name="connsiteY24" fmla="*/ 1420657 h 3355989"/>
              <a:gd name="connsiteX25" fmla="*/ 213065 w 7217546"/>
              <a:gd name="connsiteY25" fmla="*/ 1482801 h 3355989"/>
              <a:gd name="connsiteX26" fmla="*/ 266331 w 7217546"/>
              <a:gd name="connsiteY26" fmla="*/ 1527189 h 3355989"/>
              <a:gd name="connsiteX27" fmla="*/ 301841 w 7217546"/>
              <a:gd name="connsiteY27" fmla="*/ 1571577 h 3355989"/>
              <a:gd name="connsiteX28" fmla="*/ 328474 w 7217546"/>
              <a:gd name="connsiteY28" fmla="*/ 1589333 h 3355989"/>
              <a:gd name="connsiteX29" fmla="*/ 452762 w 7217546"/>
              <a:gd name="connsiteY29" fmla="*/ 1678109 h 3355989"/>
              <a:gd name="connsiteX30" fmla="*/ 674703 w 7217546"/>
              <a:gd name="connsiteY30" fmla="*/ 1820152 h 3355989"/>
              <a:gd name="connsiteX31" fmla="*/ 781235 w 7217546"/>
              <a:gd name="connsiteY31" fmla="*/ 1873418 h 3355989"/>
              <a:gd name="connsiteX32" fmla="*/ 1083076 w 7217546"/>
              <a:gd name="connsiteY32" fmla="*/ 2006583 h 3355989"/>
              <a:gd name="connsiteX33" fmla="*/ 1189608 w 7217546"/>
              <a:gd name="connsiteY33" fmla="*/ 2042094 h 3355989"/>
              <a:gd name="connsiteX34" fmla="*/ 1225119 w 7217546"/>
              <a:gd name="connsiteY34" fmla="*/ 2059849 h 3355989"/>
              <a:gd name="connsiteX35" fmla="*/ 1438183 w 7217546"/>
              <a:gd name="connsiteY35" fmla="*/ 2130871 h 3355989"/>
              <a:gd name="connsiteX36" fmla="*/ 1535837 w 7217546"/>
              <a:gd name="connsiteY36" fmla="*/ 2166381 h 3355989"/>
              <a:gd name="connsiteX37" fmla="*/ 1571348 w 7217546"/>
              <a:gd name="connsiteY37" fmla="*/ 2184137 h 3355989"/>
              <a:gd name="connsiteX38" fmla="*/ 1677880 w 7217546"/>
              <a:gd name="connsiteY38" fmla="*/ 2228525 h 3355989"/>
              <a:gd name="connsiteX39" fmla="*/ 1740024 w 7217546"/>
              <a:gd name="connsiteY39" fmla="*/ 2264036 h 3355989"/>
              <a:gd name="connsiteX40" fmla="*/ 1793290 w 7217546"/>
              <a:gd name="connsiteY40" fmla="*/ 2281791 h 3355989"/>
              <a:gd name="connsiteX41" fmla="*/ 1953088 w 7217546"/>
              <a:gd name="connsiteY41" fmla="*/ 2352812 h 3355989"/>
              <a:gd name="connsiteX42" fmla="*/ 2175030 w 7217546"/>
              <a:gd name="connsiteY42" fmla="*/ 2432711 h 3355989"/>
              <a:gd name="connsiteX43" fmla="*/ 2254929 w 7217546"/>
              <a:gd name="connsiteY43" fmla="*/ 2459344 h 3355989"/>
              <a:gd name="connsiteX44" fmla="*/ 2441360 w 7217546"/>
              <a:gd name="connsiteY44" fmla="*/ 2530366 h 3355989"/>
              <a:gd name="connsiteX45" fmla="*/ 2485748 w 7217546"/>
              <a:gd name="connsiteY45" fmla="*/ 2565876 h 3355989"/>
              <a:gd name="connsiteX46" fmla="*/ 2707690 w 7217546"/>
              <a:gd name="connsiteY46" fmla="*/ 2645775 h 3355989"/>
              <a:gd name="connsiteX47" fmla="*/ 2796466 w 7217546"/>
              <a:gd name="connsiteY47" fmla="*/ 2699041 h 3355989"/>
              <a:gd name="connsiteX48" fmla="*/ 2974020 w 7217546"/>
              <a:gd name="connsiteY48" fmla="*/ 2761185 h 3355989"/>
              <a:gd name="connsiteX49" fmla="*/ 3062797 w 7217546"/>
              <a:gd name="connsiteY49" fmla="*/ 2796696 h 3355989"/>
              <a:gd name="connsiteX50" fmla="*/ 3116063 w 7217546"/>
              <a:gd name="connsiteY50" fmla="*/ 2823329 h 3355989"/>
              <a:gd name="connsiteX51" fmla="*/ 3204839 w 7217546"/>
              <a:gd name="connsiteY51" fmla="*/ 2841084 h 3355989"/>
              <a:gd name="connsiteX52" fmla="*/ 3391270 w 7217546"/>
              <a:gd name="connsiteY52" fmla="*/ 2912106 h 3355989"/>
              <a:gd name="connsiteX53" fmla="*/ 3551068 w 7217546"/>
              <a:gd name="connsiteY53" fmla="*/ 2956494 h 3355989"/>
              <a:gd name="connsiteX54" fmla="*/ 3613212 w 7217546"/>
              <a:gd name="connsiteY54" fmla="*/ 2974249 h 3355989"/>
              <a:gd name="connsiteX55" fmla="*/ 3737499 w 7217546"/>
              <a:gd name="connsiteY55" fmla="*/ 3018638 h 3355989"/>
              <a:gd name="connsiteX56" fmla="*/ 3879542 w 7217546"/>
              <a:gd name="connsiteY56" fmla="*/ 3071904 h 3355989"/>
              <a:gd name="connsiteX57" fmla="*/ 4074851 w 7217546"/>
              <a:gd name="connsiteY57" fmla="*/ 3125170 h 3355989"/>
              <a:gd name="connsiteX58" fmla="*/ 4136995 w 7217546"/>
              <a:gd name="connsiteY58" fmla="*/ 3151803 h 3355989"/>
              <a:gd name="connsiteX59" fmla="*/ 4509857 w 7217546"/>
              <a:gd name="connsiteY59" fmla="*/ 3213946 h 3355989"/>
              <a:gd name="connsiteX60" fmla="*/ 4643022 w 7217546"/>
              <a:gd name="connsiteY60" fmla="*/ 3249457 h 3355989"/>
              <a:gd name="connsiteX61" fmla="*/ 4722921 w 7217546"/>
              <a:gd name="connsiteY61" fmla="*/ 3258335 h 3355989"/>
              <a:gd name="connsiteX62" fmla="*/ 4909352 w 7217546"/>
              <a:gd name="connsiteY62" fmla="*/ 3293845 h 3355989"/>
              <a:gd name="connsiteX63" fmla="*/ 4935985 w 7217546"/>
              <a:gd name="connsiteY63" fmla="*/ 3302723 h 3355989"/>
              <a:gd name="connsiteX64" fmla="*/ 5042517 w 7217546"/>
              <a:gd name="connsiteY64" fmla="*/ 3329356 h 3355989"/>
              <a:gd name="connsiteX65" fmla="*/ 5069150 w 7217546"/>
              <a:gd name="connsiteY65" fmla="*/ 3338234 h 3355989"/>
              <a:gd name="connsiteX66" fmla="*/ 5717220 w 7217546"/>
              <a:gd name="connsiteY66" fmla="*/ 3355989 h 3355989"/>
              <a:gd name="connsiteX67" fmla="*/ 6098960 w 7217546"/>
              <a:gd name="connsiteY67" fmla="*/ 3347111 h 3355989"/>
              <a:gd name="connsiteX68" fmla="*/ 6161103 w 7217546"/>
              <a:gd name="connsiteY68" fmla="*/ 3320478 h 3355989"/>
              <a:gd name="connsiteX69" fmla="*/ 6223247 w 7217546"/>
              <a:gd name="connsiteY69" fmla="*/ 3302723 h 3355989"/>
              <a:gd name="connsiteX70" fmla="*/ 6365290 w 7217546"/>
              <a:gd name="connsiteY70" fmla="*/ 3249457 h 3355989"/>
              <a:gd name="connsiteX71" fmla="*/ 6569476 w 7217546"/>
              <a:gd name="connsiteY71" fmla="*/ 3116292 h 3355989"/>
              <a:gd name="connsiteX72" fmla="*/ 6880195 w 7217546"/>
              <a:gd name="connsiteY72" fmla="*/ 2752307 h 3355989"/>
              <a:gd name="connsiteX73" fmla="*/ 7004482 w 7217546"/>
              <a:gd name="connsiteY73" fmla="*/ 2503733 h 3355989"/>
              <a:gd name="connsiteX74" fmla="*/ 7075503 w 7217546"/>
              <a:gd name="connsiteY74" fmla="*/ 2308424 h 3355989"/>
              <a:gd name="connsiteX75" fmla="*/ 7173158 w 7217546"/>
              <a:gd name="connsiteY75" fmla="*/ 1891173 h 3355989"/>
              <a:gd name="connsiteX76" fmla="*/ 7217546 w 7217546"/>
              <a:gd name="connsiteY76" fmla="*/ 1500556 h 3355989"/>
              <a:gd name="connsiteX77" fmla="*/ 7190913 w 7217546"/>
              <a:gd name="connsiteY77" fmla="*/ 985651 h 3355989"/>
              <a:gd name="connsiteX78" fmla="*/ 7164280 w 7217546"/>
              <a:gd name="connsiteY78" fmla="*/ 914630 h 3355989"/>
              <a:gd name="connsiteX79" fmla="*/ 7119892 w 7217546"/>
              <a:gd name="connsiteY79" fmla="*/ 816975 h 3355989"/>
              <a:gd name="connsiteX80" fmla="*/ 7013360 w 7217546"/>
              <a:gd name="connsiteY80" fmla="*/ 666055 h 3355989"/>
              <a:gd name="connsiteX81" fmla="*/ 6977849 w 7217546"/>
              <a:gd name="connsiteY81" fmla="*/ 630544 h 3355989"/>
              <a:gd name="connsiteX82" fmla="*/ 6711519 w 7217546"/>
              <a:gd name="connsiteY82" fmla="*/ 479624 h 3355989"/>
              <a:gd name="connsiteX83" fmla="*/ 6596109 w 7217546"/>
              <a:gd name="connsiteY83" fmla="*/ 444113 h 3355989"/>
              <a:gd name="connsiteX84" fmla="*/ 6285391 w 7217546"/>
              <a:gd name="connsiteY84" fmla="*/ 337581 h 3355989"/>
              <a:gd name="connsiteX85" fmla="*/ 5814874 w 7217546"/>
              <a:gd name="connsiteY85" fmla="*/ 257682 h 3355989"/>
              <a:gd name="connsiteX86" fmla="*/ 5610688 w 7217546"/>
              <a:gd name="connsiteY86" fmla="*/ 222172 h 3355989"/>
              <a:gd name="connsiteX87" fmla="*/ 4962618 w 7217546"/>
              <a:gd name="connsiteY87" fmla="*/ 160028 h 3355989"/>
              <a:gd name="connsiteX88" fmla="*/ 2840855 w 7217546"/>
              <a:gd name="connsiteY88" fmla="*/ 142273 h 3355989"/>
              <a:gd name="connsiteX89" fmla="*/ 2610035 w 7217546"/>
              <a:gd name="connsiteY89" fmla="*/ 124517 h 3355989"/>
              <a:gd name="connsiteX90" fmla="*/ 2423604 w 7217546"/>
              <a:gd name="connsiteY90" fmla="*/ 97884 h 3355989"/>
              <a:gd name="connsiteX91" fmla="*/ 2148397 w 7217546"/>
              <a:gd name="connsiteY91" fmla="*/ 89006 h 3355989"/>
              <a:gd name="connsiteX92" fmla="*/ 1926455 w 7217546"/>
              <a:gd name="connsiteY92" fmla="*/ 62373 h 3355989"/>
              <a:gd name="connsiteX93" fmla="*/ 1331651 w 7217546"/>
              <a:gd name="connsiteY93" fmla="*/ 53496 h 3355989"/>
              <a:gd name="connsiteX94" fmla="*/ 1305018 w 7217546"/>
              <a:gd name="connsiteY94" fmla="*/ 44618 h 3355989"/>
              <a:gd name="connsiteX95" fmla="*/ 1269507 w 7217546"/>
              <a:gd name="connsiteY95" fmla="*/ 230 h 3355989"/>
              <a:gd name="connsiteX96" fmla="*/ 1287263 w 7217546"/>
              <a:gd name="connsiteY96" fmla="*/ 9107 h 335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217546" h="3355989">
                <a:moveTo>
                  <a:pt x="1287263" y="9107"/>
                </a:moveTo>
                <a:cubicBezTo>
                  <a:pt x="1242875" y="12066"/>
                  <a:pt x="1097780" y="12871"/>
                  <a:pt x="1003177" y="17985"/>
                </a:cubicBezTo>
                <a:cubicBezTo>
                  <a:pt x="988110" y="18799"/>
                  <a:pt x="973635" y="24164"/>
                  <a:pt x="958789" y="26863"/>
                </a:cubicBezTo>
                <a:cubicBezTo>
                  <a:pt x="929932" y="32110"/>
                  <a:pt x="898282" y="35195"/>
                  <a:pt x="870012" y="44618"/>
                </a:cubicBezTo>
                <a:cubicBezTo>
                  <a:pt x="854894" y="49657"/>
                  <a:pt x="840742" y="57334"/>
                  <a:pt x="825624" y="62373"/>
                </a:cubicBezTo>
                <a:cubicBezTo>
                  <a:pt x="814049" y="66231"/>
                  <a:pt x="801800" y="67745"/>
                  <a:pt x="790113" y="71251"/>
                </a:cubicBezTo>
                <a:cubicBezTo>
                  <a:pt x="682044" y="103672"/>
                  <a:pt x="783185" y="77421"/>
                  <a:pt x="701336" y="97884"/>
                </a:cubicBezTo>
                <a:cubicBezTo>
                  <a:pt x="625497" y="158556"/>
                  <a:pt x="691295" y="116028"/>
                  <a:pt x="585927" y="151150"/>
                </a:cubicBezTo>
                <a:cubicBezTo>
                  <a:pt x="564547" y="158277"/>
                  <a:pt x="544708" y="169413"/>
                  <a:pt x="523783" y="177783"/>
                </a:cubicBezTo>
                <a:cubicBezTo>
                  <a:pt x="500308" y="187173"/>
                  <a:pt x="476572" y="195912"/>
                  <a:pt x="452762" y="204416"/>
                </a:cubicBezTo>
                <a:cubicBezTo>
                  <a:pt x="435137" y="210711"/>
                  <a:pt x="416599" y="214571"/>
                  <a:pt x="399496" y="222172"/>
                </a:cubicBezTo>
                <a:cubicBezTo>
                  <a:pt x="362196" y="238750"/>
                  <a:pt x="380668" y="241962"/>
                  <a:pt x="346230" y="266560"/>
                </a:cubicBezTo>
                <a:cubicBezTo>
                  <a:pt x="335461" y="274252"/>
                  <a:pt x="322556" y="278397"/>
                  <a:pt x="310719" y="284315"/>
                </a:cubicBezTo>
                <a:cubicBezTo>
                  <a:pt x="236374" y="358660"/>
                  <a:pt x="273695" y="331387"/>
                  <a:pt x="204187" y="373092"/>
                </a:cubicBezTo>
                <a:cubicBezTo>
                  <a:pt x="186432" y="399725"/>
                  <a:pt x="165236" y="424361"/>
                  <a:pt x="150921" y="452991"/>
                </a:cubicBezTo>
                <a:cubicBezTo>
                  <a:pt x="139084" y="476665"/>
                  <a:pt x="130092" y="501989"/>
                  <a:pt x="115410" y="524012"/>
                </a:cubicBezTo>
                <a:cubicBezTo>
                  <a:pt x="100405" y="546520"/>
                  <a:pt x="89910" y="559877"/>
                  <a:pt x="79899" y="586156"/>
                </a:cubicBezTo>
                <a:cubicBezTo>
                  <a:pt x="60907" y="636009"/>
                  <a:pt x="26633" y="737076"/>
                  <a:pt x="26633" y="737076"/>
                </a:cubicBezTo>
                <a:cubicBezTo>
                  <a:pt x="23674" y="757791"/>
                  <a:pt x="21196" y="778580"/>
                  <a:pt x="17756" y="799220"/>
                </a:cubicBezTo>
                <a:cubicBezTo>
                  <a:pt x="12122" y="833026"/>
                  <a:pt x="7980" y="847201"/>
                  <a:pt x="0" y="879119"/>
                </a:cubicBezTo>
                <a:cubicBezTo>
                  <a:pt x="2959" y="961977"/>
                  <a:pt x="1591" y="1045104"/>
                  <a:pt x="8878" y="1127694"/>
                </a:cubicBezTo>
                <a:cubicBezTo>
                  <a:pt x="10523" y="1146337"/>
                  <a:pt x="19915" y="1163492"/>
                  <a:pt x="26633" y="1180960"/>
                </a:cubicBezTo>
                <a:cubicBezTo>
                  <a:pt x="66747" y="1285258"/>
                  <a:pt x="34720" y="1206328"/>
                  <a:pt x="79899" y="1278614"/>
                </a:cubicBezTo>
                <a:cubicBezTo>
                  <a:pt x="86913" y="1289837"/>
                  <a:pt x="90641" y="1302902"/>
                  <a:pt x="97655" y="1314125"/>
                </a:cubicBezTo>
                <a:cubicBezTo>
                  <a:pt x="120275" y="1350316"/>
                  <a:pt x="144576" y="1385434"/>
                  <a:pt x="168676" y="1420657"/>
                </a:cubicBezTo>
                <a:cubicBezTo>
                  <a:pt x="183051" y="1441666"/>
                  <a:pt x="193509" y="1466504"/>
                  <a:pt x="213065" y="1482801"/>
                </a:cubicBezTo>
                <a:cubicBezTo>
                  <a:pt x="230820" y="1497597"/>
                  <a:pt x="249988" y="1510846"/>
                  <a:pt x="266331" y="1527189"/>
                </a:cubicBezTo>
                <a:cubicBezTo>
                  <a:pt x="279729" y="1540587"/>
                  <a:pt x="288443" y="1558179"/>
                  <a:pt x="301841" y="1571577"/>
                </a:cubicBezTo>
                <a:cubicBezTo>
                  <a:pt x="309386" y="1579122"/>
                  <a:pt x="320052" y="1582782"/>
                  <a:pt x="328474" y="1589333"/>
                </a:cubicBezTo>
                <a:cubicBezTo>
                  <a:pt x="468678" y="1698381"/>
                  <a:pt x="283034" y="1564956"/>
                  <a:pt x="452762" y="1678109"/>
                </a:cubicBezTo>
                <a:cubicBezTo>
                  <a:pt x="520159" y="1723040"/>
                  <a:pt x="604867" y="1796872"/>
                  <a:pt x="674703" y="1820152"/>
                </a:cubicBezTo>
                <a:cubicBezTo>
                  <a:pt x="743420" y="1843059"/>
                  <a:pt x="650242" y="1810180"/>
                  <a:pt x="781235" y="1873418"/>
                </a:cubicBezTo>
                <a:cubicBezTo>
                  <a:pt x="783144" y="1874340"/>
                  <a:pt x="1049666" y="1995446"/>
                  <a:pt x="1083076" y="2006583"/>
                </a:cubicBezTo>
                <a:cubicBezTo>
                  <a:pt x="1118587" y="2018420"/>
                  <a:pt x="1154560" y="2028951"/>
                  <a:pt x="1189608" y="2042094"/>
                </a:cubicBezTo>
                <a:cubicBezTo>
                  <a:pt x="1201999" y="2046741"/>
                  <a:pt x="1212656" y="2055398"/>
                  <a:pt x="1225119" y="2059849"/>
                </a:cubicBezTo>
                <a:cubicBezTo>
                  <a:pt x="1295621" y="2085028"/>
                  <a:pt x="1367367" y="2106591"/>
                  <a:pt x="1438183" y="2130871"/>
                </a:cubicBezTo>
                <a:cubicBezTo>
                  <a:pt x="1470947" y="2142105"/>
                  <a:pt x="1504857" y="2150891"/>
                  <a:pt x="1535837" y="2166381"/>
                </a:cubicBezTo>
                <a:cubicBezTo>
                  <a:pt x="1547674" y="2172300"/>
                  <a:pt x="1559223" y="2178832"/>
                  <a:pt x="1571348" y="2184137"/>
                </a:cubicBezTo>
                <a:cubicBezTo>
                  <a:pt x="1606592" y="2199556"/>
                  <a:pt x="1643113" y="2212057"/>
                  <a:pt x="1677880" y="2228525"/>
                </a:cubicBezTo>
                <a:cubicBezTo>
                  <a:pt x="1699442" y="2238738"/>
                  <a:pt x="1718362" y="2254038"/>
                  <a:pt x="1740024" y="2264036"/>
                </a:cubicBezTo>
                <a:cubicBezTo>
                  <a:pt x="1757017" y="2271879"/>
                  <a:pt x="1776014" y="2274593"/>
                  <a:pt x="1793290" y="2281791"/>
                </a:cubicBezTo>
                <a:cubicBezTo>
                  <a:pt x="1847096" y="2304210"/>
                  <a:pt x="1899511" y="2329851"/>
                  <a:pt x="1953088" y="2352812"/>
                </a:cubicBezTo>
                <a:cubicBezTo>
                  <a:pt x="2045647" y="2392480"/>
                  <a:pt x="2069852" y="2397652"/>
                  <a:pt x="2175030" y="2432711"/>
                </a:cubicBezTo>
                <a:cubicBezTo>
                  <a:pt x="2201663" y="2441589"/>
                  <a:pt x="2228695" y="2449350"/>
                  <a:pt x="2254929" y="2459344"/>
                </a:cubicBezTo>
                <a:lnTo>
                  <a:pt x="2441360" y="2530366"/>
                </a:lnTo>
                <a:cubicBezTo>
                  <a:pt x="2456156" y="2542203"/>
                  <a:pt x="2468433" y="2558181"/>
                  <a:pt x="2485748" y="2565876"/>
                </a:cubicBezTo>
                <a:cubicBezTo>
                  <a:pt x="2786993" y="2699762"/>
                  <a:pt x="2421530" y="2502695"/>
                  <a:pt x="2707690" y="2645775"/>
                </a:cubicBezTo>
                <a:cubicBezTo>
                  <a:pt x="2738557" y="2661208"/>
                  <a:pt x="2764801" y="2685320"/>
                  <a:pt x="2796466" y="2699041"/>
                </a:cubicBezTo>
                <a:cubicBezTo>
                  <a:pt x="2854001" y="2723973"/>
                  <a:pt x="2915148" y="2739598"/>
                  <a:pt x="2974020" y="2761185"/>
                </a:cubicBezTo>
                <a:cubicBezTo>
                  <a:pt x="3003944" y="2772157"/>
                  <a:pt x="3034290" y="2782442"/>
                  <a:pt x="3062797" y="2796696"/>
                </a:cubicBezTo>
                <a:cubicBezTo>
                  <a:pt x="3080552" y="2805574"/>
                  <a:pt x="3097116" y="2817408"/>
                  <a:pt x="3116063" y="2823329"/>
                </a:cubicBezTo>
                <a:cubicBezTo>
                  <a:pt x="3144867" y="2832330"/>
                  <a:pt x="3175247" y="2835166"/>
                  <a:pt x="3204839" y="2841084"/>
                </a:cubicBezTo>
                <a:cubicBezTo>
                  <a:pt x="3278743" y="2872757"/>
                  <a:pt x="3301733" y="2884125"/>
                  <a:pt x="3391270" y="2912106"/>
                </a:cubicBezTo>
                <a:cubicBezTo>
                  <a:pt x="3444036" y="2928596"/>
                  <a:pt x="3497833" y="2941588"/>
                  <a:pt x="3551068" y="2956494"/>
                </a:cubicBezTo>
                <a:cubicBezTo>
                  <a:pt x="3571814" y="2962303"/>
                  <a:pt x="3592924" y="2967003"/>
                  <a:pt x="3613212" y="2974249"/>
                </a:cubicBezTo>
                <a:cubicBezTo>
                  <a:pt x="3654641" y="2989045"/>
                  <a:pt x="3696389" y="3002977"/>
                  <a:pt x="3737499" y="3018638"/>
                </a:cubicBezTo>
                <a:cubicBezTo>
                  <a:pt x="3822252" y="3050925"/>
                  <a:pt x="3782242" y="3044876"/>
                  <a:pt x="3879542" y="3071904"/>
                </a:cubicBezTo>
                <a:cubicBezTo>
                  <a:pt x="4034241" y="3114876"/>
                  <a:pt x="3880979" y="3057315"/>
                  <a:pt x="4074851" y="3125170"/>
                </a:cubicBezTo>
                <a:cubicBezTo>
                  <a:pt x="4096123" y="3132615"/>
                  <a:pt x="4114913" y="3147297"/>
                  <a:pt x="4136995" y="3151803"/>
                </a:cubicBezTo>
                <a:cubicBezTo>
                  <a:pt x="4260452" y="3176998"/>
                  <a:pt x="4509857" y="3213946"/>
                  <a:pt x="4509857" y="3213946"/>
                </a:cubicBezTo>
                <a:cubicBezTo>
                  <a:pt x="4558901" y="3230295"/>
                  <a:pt x="4575577" y="3236610"/>
                  <a:pt x="4643022" y="3249457"/>
                </a:cubicBezTo>
                <a:cubicBezTo>
                  <a:pt x="4669346" y="3254471"/>
                  <a:pt x="4696288" y="3255376"/>
                  <a:pt x="4722921" y="3258335"/>
                </a:cubicBezTo>
                <a:cubicBezTo>
                  <a:pt x="4961344" y="3317941"/>
                  <a:pt x="4715550" y="3261545"/>
                  <a:pt x="4909352" y="3293845"/>
                </a:cubicBezTo>
                <a:cubicBezTo>
                  <a:pt x="4918583" y="3295383"/>
                  <a:pt x="4926943" y="3300312"/>
                  <a:pt x="4935985" y="3302723"/>
                </a:cubicBezTo>
                <a:cubicBezTo>
                  <a:pt x="4971353" y="3312154"/>
                  <a:pt x="5007149" y="3319925"/>
                  <a:pt x="5042517" y="3329356"/>
                </a:cubicBezTo>
                <a:cubicBezTo>
                  <a:pt x="5051559" y="3331767"/>
                  <a:pt x="5059827" y="3337423"/>
                  <a:pt x="5069150" y="3338234"/>
                </a:cubicBezTo>
                <a:cubicBezTo>
                  <a:pt x="5221951" y="3351521"/>
                  <a:pt x="5667715" y="3355055"/>
                  <a:pt x="5717220" y="3355989"/>
                </a:cubicBezTo>
                <a:cubicBezTo>
                  <a:pt x="5844467" y="3353030"/>
                  <a:pt x="5972084" y="3357261"/>
                  <a:pt x="6098960" y="3347111"/>
                </a:cubicBezTo>
                <a:cubicBezTo>
                  <a:pt x="6121425" y="3345314"/>
                  <a:pt x="6139879" y="3328058"/>
                  <a:pt x="6161103" y="3320478"/>
                </a:cubicBezTo>
                <a:cubicBezTo>
                  <a:pt x="6181391" y="3313232"/>
                  <a:pt x="6202899" y="3309800"/>
                  <a:pt x="6223247" y="3302723"/>
                </a:cubicBezTo>
                <a:cubicBezTo>
                  <a:pt x="6271008" y="3286111"/>
                  <a:pt x="6320767" y="3273431"/>
                  <a:pt x="6365290" y="3249457"/>
                </a:cubicBezTo>
                <a:cubicBezTo>
                  <a:pt x="6436835" y="3210933"/>
                  <a:pt x="6507690" y="3169067"/>
                  <a:pt x="6569476" y="3116292"/>
                </a:cubicBezTo>
                <a:cubicBezTo>
                  <a:pt x="6684959" y="3017650"/>
                  <a:pt x="6803901" y="2889000"/>
                  <a:pt x="6880195" y="2752307"/>
                </a:cubicBezTo>
                <a:cubicBezTo>
                  <a:pt x="6925344" y="2671416"/>
                  <a:pt x="6967173" y="2588526"/>
                  <a:pt x="7004482" y="2503733"/>
                </a:cubicBezTo>
                <a:cubicBezTo>
                  <a:pt x="7032381" y="2440326"/>
                  <a:pt x="7051829" y="2373527"/>
                  <a:pt x="7075503" y="2308424"/>
                </a:cubicBezTo>
                <a:cubicBezTo>
                  <a:pt x="7109685" y="2069156"/>
                  <a:pt x="7032375" y="2595084"/>
                  <a:pt x="7173158" y="1891173"/>
                </a:cubicBezTo>
                <a:cubicBezTo>
                  <a:pt x="7181810" y="1847911"/>
                  <a:pt x="7210745" y="1565168"/>
                  <a:pt x="7217546" y="1500556"/>
                </a:cubicBezTo>
                <a:cubicBezTo>
                  <a:pt x="7208668" y="1328921"/>
                  <a:pt x="7206473" y="1156810"/>
                  <a:pt x="7190913" y="985651"/>
                </a:cubicBezTo>
                <a:cubicBezTo>
                  <a:pt x="7188624" y="960471"/>
                  <a:pt x="7174091" y="937932"/>
                  <a:pt x="7164280" y="914630"/>
                </a:cubicBezTo>
                <a:cubicBezTo>
                  <a:pt x="7150404" y="881675"/>
                  <a:pt x="7136546" y="848617"/>
                  <a:pt x="7119892" y="816975"/>
                </a:cubicBezTo>
                <a:cubicBezTo>
                  <a:pt x="7093126" y="766120"/>
                  <a:pt x="7049731" y="709039"/>
                  <a:pt x="7013360" y="666055"/>
                </a:cubicBezTo>
                <a:cubicBezTo>
                  <a:pt x="7002547" y="653276"/>
                  <a:pt x="6990628" y="641357"/>
                  <a:pt x="6977849" y="630544"/>
                </a:cubicBezTo>
                <a:cubicBezTo>
                  <a:pt x="6893936" y="559541"/>
                  <a:pt x="6825766" y="514777"/>
                  <a:pt x="6711519" y="479624"/>
                </a:cubicBezTo>
                <a:cubicBezTo>
                  <a:pt x="6673049" y="467787"/>
                  <a:pt x="6633591" y="458780"/>
                  <a:pt x="6596109" y="444113"/>
                </a:cubicBezTo>
                <a:cubicBezTo>
                  <a:pt x="6312968" y="333319"/>
                  <a:pt x="6830956" y="483065"/>
                  <a:pt x="6285391" y="337581"/>
                </a:cubicBezTo>
                <a:cubicBezTo>
                  <a:pt x="6010832" y="264365"/>
                  <a:pt x="6170936" y="308548"/>
                  <a:pt x="5814874" y="257682"/>
                </a:cubicBezTo>
                <a:cubicBezTo>
                  <a:pt x="5746485" y="247912"/>
                  <a:pt x="5679104" y="231750"/>
                  <a:pt x="5610688" y="222172"/>
                </a:cubicBezTo>
                <a:cubicBezTo>
                  <a:pt x="5489177" y="205161"/>
                  <a:pt x="5019382" y="160503"/>
                  <a:pt x="4962618" y="160028"/>
                </a:cubicBezTo>
                <a:lnTo>
                  <a:pt x="2840855" y="142273"/>
                </a:lnTo>
                <a:cubicBezTo>
                  <a:pt x="2763915" y="136354"/>
                  <a:pt x="2686152" y="137203"/>
                  <a:pt x="2610035" y="124517"/>
                </a:cubicBezTo>
                <a:cubicBezTo>
                  <a:pt x="2558482" y="115925"/>
                  <a:pt x="2478685" y="100638"/>
                  <a:pt x="2423604" y="97884"/>
                </a:cubicBezTo>
                <a:cubicBezTo>
                  <a:pt x="2331935" y="93300"/>
                  <a:pt x="2240133" y="91965"/>
                  <a:pt x="2148397" y="89006"/>
                </a:cubicBezTo>
                <a:cubicBezTo>
                  <a:pt x="2091096" y="80820"/>
                  <a:pt x="1988197" y="63956"/>
                  <a:pt x="1926455" y="62373"/>
                </a:cubicBezTo>
                <a:cubicBezTo>
                  <a:pt x="1728230" y="57290"/>
                  <a:pt x="1529919" y="56455"/>
                  <a:pt x="1331651" y="53496"/>
                </a:cubicBezTo>
                <a:cubicBezTo>
                  <a:pt x="1322773" y="50537"/>
                  <a:pt x="1312325" y="50464"/>
                  <a:pt x="1305018" y="44618"/>
                </a:cubicBezTo>
                <a:cubicBezTo>
                  <a:pt x="1245655" y="-2873"/>
                  <a:pt x="1323806" y="36429"/>
                  <a:pt x="1269507" y="230"/>
                </a:cubicBezTo>
                <a:cubicBezTo>
                  <a:pt x="1267045" y="-1411"/>
                  <a:pt x="1331651" y="6148"/>
                  <a:pt x="1287263" y="910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7FF4390-E77B-4700-A040-A4E41DEECD8E}"/>
              </a:ext>
            </a:extLst>
          </p:cNvPr>
          <p:cNvSpPr/>
          <p:nvPr/>
        </p:nvSpPr>
        <p:spPr>
          <a:xfrm>
            <a:off x="3169328" y="4766455"/>
            <a:ext cx="6847919" cy="1616590"/>
          </a:xfrm>
          <a:custGeom>
            <a:avLst/>
            <a:gdLst>
              <a:gd name="connsiteX0" fmla="*/ 1233996 w 6847919"/>
              <a:gd name="connsiteY0" fmla="*/ 9731 h 1616590"/>
              <a:gd name="connsiteX1" fmla="*/ 1180730 w 6847919"/>
              <a:gd name="connsiteY1" fmla="*/ 854 h 1616590"/>
              <a:gd name="connsiteX2" fmla="*/ 754602 w 6847919"/>
              <a:gd name="connsiteY2" fmla="*/ 18609 h 1616590"/>
              <a:gd name="connsiteX3" fmla="*/ 674703 w 6847919"/>
              <a:gd name="connsiteY3" fmla="*/ 27487 h 1616590"/>
              <a:gd name="connsiteX4" fmla="*/ 577049 w 6847919"/>
              <a:gd name="connsiteY4" fmla="*/ 36364 h 1616590"/>
              <a:gd name="connsiteX5" fmla="*/ 355107 w 6847919"/>
              <a:gd name="connsiteY5" fmla="*/ 71875 h 1616590"/>
              <a:gd name="connsiteX6" fmla="*/ 292963 w 6847919"/>
              <a:gd name="connsiteY6" fmla="*/ 80753 h 1616590"/>
              <a:gd name="connsiteX7" fmla="*/ 266330 w 6847919"/>
              <a:gd name="connsiteY7" fmla="*/ 89630 h 1616590"/>
              <a:gd name="connsiteX8" fmla="*/ 195309 w 6847919"/>
              <a:gd name="connsiteY8" fmla="*/ 107386 h 1616590"/>
              <a:gd name="connsiteX9" fmla="*/ 142043 w 6847919"/>
              <a:gd name="connsiteY9" fmla="*/ 134019 h 1616590"/>
              <a:gd name="connsiteX10" fmla="*/ 115410 w 6847919"/>
              <a:gd name="connsiteY10" fmla="*/ 151774 h 1616590"/>
              <a:gd name="connsiteX11" fmla="*/ 88777 w 6847919"/>
              <a:gd name="connsiteY11" fmla="*/ 187285 h 1616590"/>
              <a:gd name="connsiteX12" fmla="*/ 62144 w 6847919"/>
              <a:gd name="connsiteY12" fmla="*/ 213918 h 1616590"/>
              <a:gd name="connsiteX13" fmla="*/ 44389 w 6847919"/>
              <a:gd name="connsiteY13" fmla="*/ 249428 h 1616590"/>
              <a:gd name="connsiteX14" fmla="*/ 26633 w 6847919"/>
              <a:gd name="connsiteY14" fmla="*/ 276062 h 1616590"/>
              <a:gd name="connsiteX15" fmla="*/ 17755 w 6847919"/>
              <a:gd name="connsiteY15" fmla="*/ 338205 h 1616590"/>
              <a:gd name="connsiteX16" fmla="*/ 8878 w 6847919"/>
              <a:gd name="connsiteY16" fmla="*/ 364838 h 1616590"/>
              <a:gd name="connsiteX17" fmla="*/ 0 w 6847919"/>
              <a:gd name="connsiteY17" fmla="*/ 453615 h 1616590"/>
              <a:gd name="connsiteX18" fmla="*/ 8878 w 6847919"/>
              <a:gd name="connsiteY18" fmla="*/ 773211 h 1616590"/>
              <a:gd name="connsiteX19" fmla="*/ 35511 w 6847919"/>
              <a:gd name="connsiteY19" fmla="*/ 861988 h 1616590"/>
              <a:gd name="connsiteX20" fmla="*/ 79899 w 6847919"/>
              <a:gd name="connsiteY20" fmla="*/ 950764 h 1616590"/>
              <a:gd name="connsiteX21" fmla="*/ 106532 w 6847919"/>
              <a:gd name="connsiteY21" fmla="*/ 1004030 h 1616590"/>
              <a:gd name="connsiteX22" fmla="*/ 168676 w 6847919"/>
              <a:gd name="connsiteY22" fmla="*/ 1075052 h 1616590"/>
              <a:gd name="connsiteX23" fmla="*/ 266330 w 6847919"/>
              <a:gd name="connsiteY23" fmla="*/ 1154951 h 1616590"/>
              <a:gd name="connsiteX24" fmla="*/ 390618 w 6847919"/>
              <a:gd name="connsiteY24" fmla="*/ 1217095 h 1616590"/>
              <a:gd name="connsiteX25" fmla="*/ 550416 w 6847919"/>
              <a:gd name="connsiteY25" fmla="*/ 1288116 h 1616590"/>
              <a:gd name="connsiteX26" fmla="*/ 692458 w 6847919"/>
              <a:gd name="connsiteY26" fmla="*/ 1341382 h 1616590"/>
              <a:gd name="connsiteX27" fmla="*/ 949911 w 6847919"/>
              <a:gd name="connsiteY27" fmla="*/ 1403526 h 1616590"/>
              <a:gd name="connsiteX28" fmla="*/ 1154097 w 6847919"/>
              <a:gd name="connsiteY28" fmla="*/ 1430159 h 1616590"/>
              <a:gd name="connsiteX29" fmla="*/ 1491449 w 6847919"/>
              <a:gd name="connsiteY29" fmla="*/ 1483425 h 1616590"/>
              <a:gd name="connsiteX30" fmla="*/ 1624614 w 6847919"/>
              <a:gd name="connsiteY30" fmla="*/ 1501180 h 1616590"/>
              <a:gd name="connsiteX31" fmla="*/ 2068497 w 6847919"/>
              <a:gd name="connsiteY31" fmla="*/ 1563324 h 1616590"/>
              <a:gd name="connsiteX32" fmla="*/ 2192785 w 6847919"/>
              <a:gd name="connsiteY32" fmla="*/ 1581079 h 1616590"/>
              <a:gd name="connsiteX33" fmla="*/ 2565647 w 6847919"/>
              <a:gd name="connsiteY33" fmla="*/ 1598834 h 1616590"/>
              <a:gd name="connsiteX34" fmla="*/ 3506680 w 6847919"/>
              <a:gd name="connsiteY34" fmla="*/ 1616590 h 1616590"/>
              <a:gd name="connsiteX35" fmla="*/ 4296792 w 6847919"/>
              <a:gd name="connsiteY35" fmla="*/ 1598834 h 1616590"/>
              <a:gd name="connsiteX36" fmla="*/ 4350058 w 6847919"/>
              <a:gd name="connsiteY36" fmla="*/ 1589957 h 1616590"/>
              <a:gd name="connsiteX37" fmla="*/ 4483223 w 6847919"/>
              <a:gd name="connsiteY37" fmla="*/ 1581079 h 1616590"/>
              <a:gd name="connsiteX38" fmla="*/ 4705165 w 6847919"/>
              <a:gd name="connsiteY38" fmla="*/ 1554446 h 1616590"/>
              <a:gd name="connsiteX39" fmla="*/ 5051394 w 6847919"/>
              <a:gd name="connsiteY39" fmla="*/ 1536691 h 1616590"/>
              <a:gd name="connsiteX40" fmla="*/ 5166804 w 6847919"/>
              <a:gd name="connsiteY40" fmla="*/ 1518935 h 1616590"/>
              <a:gd name="connsiteX41" fmla="*/ 5557422 w 6847919"/>
              <a:gd name="connsiteY41" fmla="*/ 1501180 h 1616590"/>
              <a:gd name="connsiteX42" fmla="*/ 5797119 w 6847919"/>
              <a:gd name="connsiteY42" fmla="*/ 1474547 h 1616590"/>
              <a:gd name="connsiteX43" fmla="*/ 5903651 w 6847919"/>
              <a:gd name="connsiteY43" fmla="*/ 1456792 h 1616590"/>
              <a:gd name="connsiteX44" fmla="*/ 6027938 w 6847919"/>
              <a:gd name="connsiteY44" fmla="*/ 1430159 h 1616590"/>
              <a:gd name="connsiteX45" fmla="*/ 6107837 w 6847919"/>
              <a:gd name="connsiteY45" fmla="*/ 1403526 h 1616590"/>
              <a:gd name="connsiteX46" fmla="*/ 6178858 w 6847919"/>
              <a:gd name="connsiteY46" fmla="*/ 1385770 h 1616590"/>
              <a:gd name="connsiteX47" fmla="*/ 6285390 w 6847919"/>
              <a:gd name="connsiteY47" fmla="*/ 1341382 h 1616590"/>
              <a:gd name="connsiteX48" fmla="*/ 6312023 w 6847919"/>
              <a:gd name="connsiteY48" fmla="*/ 1332504 h 1616590"/>
              <a:gd name="connsiteX49" fmla="*/ 6374167 w 6847919"/>
              <a:gd name="connsiteY49" fmla="*/ 1323627 h 1616590"/>
              <a:gd name="connsiteX50" fmla="*/ 6436311 w 6847919"/>
              <a:gd name="connsiteY50" fmla="*/ 1305871 h 1616590"/>
              <a:gd name="connsiteX51" fmla="*/ 6489577 w 6847919"/>
              <a:gd name="connsiteY51" fmla="*/ 1279238 h 1616590"/>
              <a:gd name="connsiteX52" fmla="*/ 6560598 w 6847919"/>
              <a:gd name="connsiteY52" fmla="*/ 1261483 h 1616590"/>
              <a:gd name="connsiteX53" fmla="*/ 6613864 w 6847919"/>
              <a:gd name="connsiteY53" fmla="*/ 1243728 h 1616590"/>
              <a:gd name="connsiteX54" fmla="*/ 6676008 w 6847919"/>
              <a:gd name="connsiteY54" fmla="*/ 1217095 h 1616590"/>
              <a:gd name="connsiteX55" fmla="*/ 6729274 w 6847919"/>
              <a:gd name="connsiteY55" fmla="*/ 1181584 h 1616590"/>
              <a:gd name="connsiteX56" fmla="*/ 6773662 w 6847919"/>
              <a:gd name="connsiteY56" fmla="*/ 1110562 h 1616590"/>
              <a:gd name="connsiteX57" fmla="*/ 6809173 w 6847919"/>
              <a:gd name="connsiteY57" fmla="*/ 1057296 h 1616590"/>
              <a:gd name="connsiteX58" fmla="*/ 6818051 w 6847919"/>
              <a:gd name="connsiteY58" fmla="*/ 711067 h 1616590"/>
              <a:gd name="connsiteX59" fmla="*/ 6773662 w 6847919"/>
              <a:gd name="connsiteY59" fmla="*/ 640046 h 1616590"/>
              <a:gd name="connsiteX60" fmla="*/ 6649375 w 6847919"/>
              <a:gd name="connsiteY60" fmla="*/ 506881 h 1616590"/>
              <a:gd name="connsiteX61" fmla="*/ 6462944 w 6847919"/>
              <a:gd name="connsiteY61" fmla="*/ 400349 h 1616590"/>
              <a:gd name="connsiteX62" fmla="*/ 6365289 w 6847919"/>
              <a:gd name="connsiteY62" fmla="*/ 373716 h 1616590"/>
              <a:gd name="connsiteX63" fmla="*/ 6267635 w 6847919"/>
              <a:gd name="connsiteY63" fmla="*/ 338205 h 1616590"/>
              <a:gd name="connsiteX64" fmla="*/ 6178858 w 6847919"/>
              <a:gd name="connsiteY64" fmla="*/ 320450 h 1616590"/>
              <a:gd name="connsiteX65" fmla="*/ 6125592 w 6847919"/>
              <a:gd name="connsiteY65" fmla="*/ 302695 h 1616590"/>
              <a:gd name="connsiteX66" fmla="*/ 5885895 w 6847919"/>
              <a:gd name="connsiteY66" fmla="*/ 258306 h 1616590"/>
              <a:gd name="connsiteX67" fmla="*/ 5788241 w 6847919"/>
              <a:gd name="connsiteY67" fmla="*/ 240551 h 1616590"/>
              <a:gd name="connsiteX68" fmla="*/ 5690587 w 6847919"/>
              <a:gd name="connsiteY68" fmla="*/ 222795 h 1616590"/>
              <a:gd name="connsiteX69" fmla="*/ 5344357 w 6847919"/>
              <a:gd name="connsiteY69" fmla="*/ 187285 h 1616590"/>
              <a:gd name="connsiteX70" fmla="*/ 4909352 w 6847919"/>
              <a:gd name="connsiteY70" fmla="*/ 169529 h 1616590"/>
              <a:gd name="connsiteX71" fmla="*/ 4687410 w 6847919"/>
              <a:gd name="connsiteY71" fmla="*/ 151774 h 1616590"/>
              <a:gd name="connsiteX72" fmla="*/ 4376691 w 6847919"/>
              <a:gd name="connsiteY72" fmla="*/ 134019 h 1616590"/>
              <a:gd name="connsiteX73" fmla="*/ 4234649 w 6847919"/>
              <a:gd name="connsiteY73" fmla="*/ 116263 h 1616590"/>
              <a:gd name="connsiteX74" fmla="*/ 3888420 w 6847919"/>
              <a:gd name="connsiteY74" fmla="*/ 98508 h 1616590"/>
              <a:gd name="connsiteX75" fmla="*/ 1837678 w 6847919"/>
              <a:gd name="connsiteY75" fmla="*/ 125141 h 1616590"/>
              <a:gd name="connsiteX76" fmla="*/ 1287262 w 6847919"/>
              <a:gd name="connsiteY76" fmla="*/ 107386 h 1616590"/>
              <a:gd name="connsiteX77" fmla="*/ 1278385 w 6847919"/>
              <a:gd name="connsiteY77" fmla="*/ 80753 h 1616590"/>
              <a:gd name="connsiteX78" fmla="*/ 1233996 w 6847919"/>
              <a:gd name="connsiteY78" fmla="*/ 9731 h 16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847919" h="1616590">
                <a:moveTo>
                  <a:pt x="1233996" y="9731"/>
                </a:moveTo>
                <a:cubicBezTo>
                  <a:pt x="1217720" y="-3585"/>
                  <a:pt x="1198727" y="521"/>
                  <a:pt x="1180730" y="854"/>
                </a:cubicBezTo>
                <a:cubicBezTo>
                  <a:pt x="1038588" y="3486"/>
                  <a:pt x="896571" y="11137"/>
                  <a:pt x="754602" y="18609"/>
                </a:cubicBezTo>
                <a:cubicBezTo>
                  <a:pt x="727842" y="20017"/>
                  <a:pt x="701367" y="24821"/>
                  <a:pt x="674703" y="27487"/>
                </a:cubicBezTo>
                <a:lnTo>
                  <a:pt x="577049" y="36364"/>
                </a:lnTo>
                <a:cubicBezTo>
                  <a:pt x="438212" y="61608"/>
                  <a:pt x="512156" y="49439"/>
                  <a:pt x="355107" y="71875"/>
                </a:cubicBezTo>
                <a:lnTo>
                  <a:pt x="292963" y="80753"/>
                </a:lnTo>
                <a:cubicBezTo>
                  <a:pt x="284085" y="83712"/>
                  <a:pt x="275358" y="87168"/>
                  <a:pt x="266330" y="89630"/>
                </a:cubicBezTo>
                <a:cubicBezTo>
                  <a:pt x="242788" y="96051"/>
                  <a:pt x="195309" y="107386"/>
                  <a:pt x="195309" y="107386"/>
                </a:cubicBezTo>
                <a:cubicBezTo>
                  <a:pt x="118983" y="158269"/>
                  <a:pt x="215553" y="97264"/>
                  <a:pt x="142043" y="134019"/>
                </a:cubicBezTo>
                <a:cubicBezTo>
                  <a:pt x="132500" y="138791"/>
                  <a:pt x="124288" y="145856"/>
                  <a:pt x="115410" y="151774"/>
                </a:cubicBezTo>
                <a:cubicBezTo>
                  <a:pt x="106532" y="163611"/>
                  <a:pt x="98406" y="176051"/>
                  <a:pt x="88777" y="187285"/>
                </a:cubicBezTo>
                <a:cubicBezTo>
                  <a:pt x="80606" y="196817"/>
                  <a:pt x="69441" y="203702"/>
                  <a:pt x="62144" y="213918"/>
                </a:cubicBezTo>
                <a:cubicBezTo>
                  <a:pt x="54452" y="224687"/>
                  <a:pt x="50955" y="237938"/>
                  <a:pt x="44389" y="249428"/>
                </a:cubicBezTo>
                <a:cubicBezTo>
                  <a:pt x="39095" y="258692"/>
                  <a:pt x="32552" y="267184"/>
                  <a:pt x="26633" y="276062"/>
                </a:cubicBezTo>
                <a:cubicBezTo>
                  <a:pt x="23674" y="296776"/>
                  <a:pt x="21859" y="317687"/>
                  <a:pt x="17755" y="338205"/>
                </a:cubicBezTo>
                <a:cubicBezTo>
                  <a:pt x="15920" y="347381"/>
                  <a:pt x="10301" y="355589"/>
                  <a:pt x="8878" y="364838"/>
                </a:cubicBezTo>
                <a:cubicBezTo>
                  <a:pt x="4356" y="394232"/>
                  <a:pt x="2959" y="424023"/>
                  <a:pt x="0" y="453615"/>
                </a:cubicBezTo>
                <a:cubicBezTo>
                  <a:pt x="2959" y="560147"/>
                  <a:pt x="3556" y="666771"/>
                  <a:pt x="8878" y="773211"/>
                </a:cubicBezTo>
                <a:cubicBezTo>
                  <a:pt x="9586" y="787374"/>
                  <a:pt x="33389" y="857745"/>
                  <a:pt x="35511" y="861988"/>
                </a:cubicBezTo>
                <a:lnTo>
                  <a:pt x="79899" y="950764"/>
                </a:lnTo>
                <a:cubicBezTo>
                  <a:pt x="88777" y="968519"/>
                  <a:pt x="93460" y="989091"/>
                  <a:pt x="106532" y="1004030"/>
                </a:cubicBezTo>
                <a:cubicBezTo>
                  <a:pt x="127247" y="1027704"/>
                  <a:pt x="145806" y="1053453"/>
                  <a:pt x="168676" y="1075052"/>
                </a:cubicBezTo>
                <a:cubicBezTo>
                  <a:pt x="199253" y="1103930"/>
                  <a:pt x="228712" y="1136142"/>
                  <a:pt x="266330" y="1154951"/>
                </a:cubicBezTo>
                <a:cubicBezTo>
                  <a:pt x="307759" y="1175666"/>
                  <a:pt x="352078" y="1191402"/>
                  <a:pt x="390618" y="1217095"/>
                </a:cubicBezTo>
                <a:cubicBezTo>
                  <a:pt x="493218" y="1285495"/>
                  <a:pt x="439270" y="1263417"/>
                  <a:pt x="550416" y="1288116"/>
                </a:cubicBezTo>
                <a:cubicBezTo>
                  <a:pt x="611751" y="1318783"/>
                  <a:pt x="595024" y="1312512"/>
                  <a:pt x="692458" y="1341382"/>
                </a:cubicBezTo>
                <a:cubicBezTo>
                  <a:pt x="756814" y="1360451"/>
                  <a:pt x="881923" y="1392501"/>
                  <a:pt x="949911" y="1403526"/>
                </a:cubicBezTo>
                <a:cubicBezTo>
                  <a:pt x="1017664" y="1414513"/>
                  <a:pt x="1086298" y="1419454"/>
                  <a:pt x="1154097" y="1430159"/>
                </a:cubicBezTo>
                <a:cubicBezTo>
                  <a:pt x="1266548" y="1447914"/>
                  <a:pt x="1378604" y="1468379"/>
                  <a:pt x="1491449" y="1483425"/>
                </a:cubicBezTo>
                <a:cubicBezTo>
                  <a:pt x="1535837" y="1489343"/>
                  <a:pt x="1580418" y="1493964"/>
                  <a:pt x="1624614" y="1501180"/>
                </a:cubicBezTo>
                <a:cubicBezTo>
                  <a:pt x="2018855" y="1565546"/>
                  <a:pt x="1803274" y="1546747"/>
                  <a:pt x="2068497" y="1563324"/>
                </a:cubicBezTo>
                <a:cubicBezTo>
                  <a:pt x="2109926" y="1569242"/>
                  <a:pt x="2151130" y="1577048"/>
                  <a:pt x="2192785" y="1581079"/>
                </a:cubicBezTo>
                <a:cubicBezTo>
                  <a:pt x="2259232" y="1587509"/>
                  <a:pt x="2526056" y="1597927"/>
                  <a:pt x="2565647" y="1598834"/>
                </a:cubicBezTo>
                <a:lnTo>
                  <a:pt x="3506680" y="1616590"/>
                </a:lnTo>
                <a:lnTo>
                  <a:pt x="4296792" y="1598834"/>
                </a:lnTo>
                <a:cubicBezTo>
                  <a:pt x="4314783" y="1598266"/>
                  <a:pt x="4332139" y="1591664"/>
                  <a:pt x="4350058" y="1589957"/>
                </a:cubicBezTo>
                <a:cubicBezTo>
                  <a:pt x="4394344" y="1585739"/>
                  <a:pt x="4438835" y="1584038"/>
                  <a:pt x="4483223" y="1581079"/>
                </a:cubicBezTo>
                <a:cubicBezTo>
                  <a:pt x="4571006" y="1568538"/>
                  <a:pt x="4594788" y="1564480"/>
                  <a:pt x="4705165" y="1554446"/>
                </a:cubicBezTo>
                <a:cubicBezTo>
                  <a:pt x="4808797" y="1545025"/>
                  <a:pt x="4954399" y="1540732"/>
                  <a:pt x="5051394" y="1536691"/>
                </a:cubicBezTo>
                <a:cubicBezTo>
                  <a:pt x="5089864" y="1530772"/>
                  <a:pt x="5127977" y="1521660"/>
                  <a:pt x="5166804" y="1518935"/>
                </a:cubicBezTo>
                <a:cubicBezTo>
                  <a:pt x="5296825" y="1509811"/>
                  <a:pt x="5557422" y="1501180"/>
                  <a:pt x="5557422" y="1501180"/>
                </a:cubicBezTo>
                <a:cubicBezTo>
                  <a:pt x="5581520" y="1498643"/>
                  <a:pt x="5741023" y="1482961"/>
                  <a:pt x="5797119" y="1474547"/>
                </a:cubicBezTo>
                <a:cubicBezTo>
                  <a:pt x="5832721" y="1469207"/>
                  <a:pt x="5868423" y="1464209"/>
                  <a:pt x="5903651" y="1456792"/>
                </a:cubicBezTo>
                <a:cubicBezTo>
                  <a:pt x="6077311" y="1420232"/>
                  <a:pt x="5855694" y="1454763"/>
                  <a:pt x="6027938" y="1430159"/>
                </a:cubicBezTo>
                <a:cubicBezTo>
                  <a:pt x="6054571" y="1421281"/>
                  <a:pt x="6080602" y="1410335"/>
                  <a:pt x="6107837" y="1403526"/>
                </a:cubicBezTo>
                <a:cubicBezTo>
                  <a:pt x="6131511" y="1397607"/>
                  <a:pt x="6155826" y="1393831"/>
                  <a:pt x="6178858" y="1385770"/>
                </a:cubicBezTo>
                <a:cubicBezTo>
                  <a:pt x="6215168" y="1373061"/>
                  <a:pt x="6248894" y="1353548"/>
                  <a:pt x="6285390" y="1341382"/>
                </a:cubicBezTo>
                <a:cubicBezTo>
                  <a:pt x="6294268" y="1338423"/>
                  <a:pt x="6302847" y="1334339"/>
                  <a:pt x="6312023" y="1332504"/>
                </a:cubicBezTo>
                <a:cubicBezTo>
                  <a:pt x="6332542" y="1328400"/>
                  <a:pt x="6353452" y="1326586"/>
                  <a:pt x="6374167" y="1323627"/>
                </a:cubicBezTo>
                <a:cubicBezTo>
                  <a:pt x="6394882" y="1317708"/>
                  <a:pt x="6416203" y="1313605"/>
                  <a:pt x="6436311" y="1305871"/>
                </a:cubicBezTo>
                <a:cubicBezTo>
                  <a:pt x="6454839" y="1298745"/>
                  <a:pt x="6470882" y="1285915"/>
                  <a:pt x="6489577" y="1279238"/>
                </a:cubicBezTo>
                <a:cubicBezTo>
                  <a:pt x="6512558" y="1271031"/>
                  <a:pt x="6537135" y="1268187"/>
                  <a:pt x="6560598" y="1261483"/>
                </a:cubicBezTo>
                <a:cubicBezTo>
                  <a:pt x="6578594" y="1256341"/>
                  <a:pt x="6596487" y="1250679"/>
                  <a:pt x="6613864" y="1243728"/>
                </a:cubicBezTo>
                <a:cubicBezTo>
                  <a:pt x="6723547" y="1199855"/>
                  <a:pt x="6590292" y="1245665"/>
                  <a:pt x="6676008" y="1217095"/>
                </a:cubicBezTo>
                <a:cubicBezTo>
                  <a:pt x="6693763" y="1205258"/>
                  <a:pt x="6717437" y="1199339"/>
                  <a:pt x="6729274" y="1181584"/>
                </a:cubicBezTo>
                <a:cubicBezTo>
                  <a:pt x="6783100" y="1100844"/>
                  <a:pt x="6698684" y="1228385"/>
                  <a:pt x="6773662" y="1110562"/>
                </a:cubicBezTo>
                <a:cubicBezTo>
                  <a:pt x="6785119" y="1092559"/>
                  <a:pt x="6797336" y="1075051"/>
                  <a:pt x="6809173" y="1057296"/>
                </a:cubicBezTo>
                <a:cubicBezTo>
                  <a:pt x="6850052" y="893780"/>
                  <a:pt x="6866859" y="900198"/>
                  <a:pt x="6818051" y="711067"/>
                </a:cubicBezTo>
                <a:cubicBezTo>
                  <a:pt x="6811075" y="684035"/>
                  <a:pt x="6789761" y="662853"/>
                  <a:pt x="6773662" y="640046"/>
                </a:cubicBezTo>
                <a:cubicBezTo>
                  <a:pt x="6738173" y="589771"/>
                  <a:pt x="6702039" y="540736"/>
                  <a:pt x="6649375" y="506881"/>
                </a:cubicBezTo>
                <a:cubicBezTo>
                  <a:pt x="6589168" y="468177"/>
                  <a:pt x="6531996" y="419181"/>
                  <a:pt x="6462944" y="400349"/>
                </a:cubicBezTo>
                <a:cubicBezTo>
                  <a:pt x="6430392" y="391471"/>
                  <a:pt x="6397441" y="383946"/>
                  <a:pt x="6365289" y="373716"/>
                </a:cubicBezTo>
                <a:cubicBezTo>
                  <a:pt x="6332283" y="363214"/>
                  <a:pt x="6300939" y="347720"/>
                  <a:pt x="6267635" y="338205"/>
                </a:cubicBezTo>
                <a:cubicBezTo>
                  <a:pt x="6238618" y="329914"/>
                  <a:pt x="6208135" y="327769"/>
                  <a:pt x="6178858" y="320450"/>
                </a:cubicBezTo>
                <a:cubicBezTo>
                  <a:pt x="6160701" y="315911"/>
                  <a:pt x="6143900" y="306579"/>
                  <a:pt x="6125592" y="302695"/>
                </a:cubicBezTo>
                <a:cubicBezTo>
                  <a:pt x="6046103" y="285834"/>
                  <a:pt x="5965808" y="273027"/>
                  <a:pt x="5885895" y="258306"/>
                </a:cubicBezTo>
                <a:lnTo>
                  <a:pt x="5788241" y="240551"/>
                </a:lnTo>
                <a:cubicBezTo>
                  <a:pt x="5755690" y="234632"/>
                  <a:pt x="5723499" y="226171"/>
                  <a:pt x="5690587" y="222795"/>
                </a:cubicBezTo>
                <a:cubicBezTo>
                  <a:pt x="5575177" y="210958"/>
                  <a:pt x="5460287" y="191744"/>
                  <a:pt x="5344357" y="187285"/>
                </a:cubicBezTo>
                <a:lnTo>
                  <a:pt x="4909352" y="169529"/>
                </a:lnTo>
                <a:cubicBezTo>
                  <a:pt x="4835280" y="164899"/>
                  <a:pt x="4761463" y="156711"/>
                  <a:pt x="4687410" y="151774"/>
                </a:cubicBezTo>
                <a:lnTo>
                  <a:pt x="4376691" y="134019"/>
                </a:lnTo>
                <a:cubicBezTo>
                  <a:pt x="4329344" y="128100"/>
                  <a:pt x="4282143" y="120859"/>
                  <a:pt x="4234649" y="116263"/>
                </a:cubicBezTo>
                <a:cubicBezTo>
                  <a:pt x="4142084" y="107305"/>
                  <a:pt x="3967733" y="101813"/>
                  <a:pt x="3888420" y="98508"/>
                </a:cubicBezTo>
                <a:lnTo>
                  <a:pt x="1837678" y="125141"/>
                </a:lnTo>
                <a:cubicBezTo>
                  <a:pt x="1341908" y="128560"/>
                  <a:pt x="1477552" y="170811"/>
                  <a:pt x="1287262" y="107386"/>
                </a:cubicBezTo>
                <a:cubicBezTo>
                  <a:pt x="1284303" y="98508"/>
                  <a:pt x="1284000" y="88239"/>
                  <a:pt x="1278385" y="80753"/>
                </a:cubicBezTo>
                <a:cubicBezTo>
                  <a:pt x="1248944" y="41498"/>
                  <a:pt x="1250272" y="23047"/>
                  <a:pt x="1233996" y="9731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00A830-5186-4EDF-9902-FAA418068493}"/>
              </a:ext>
            </a:extLst>
          </p:cNvPr>
          <p:cNvSpPr txBox="1"/>
          <p:nvPr/>
        </p:nvSpPr>
        <p:spPr>
          <a:xfrm>
            <a:off x="3761172" y="92211"/>
            <a:ext cx="466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두번째</a:t>
            </a:r>
            <a:r>
              <a:rPr lang="ko-KR" altLang="en-US" dirty="0"/>
              <a:t> 군집 배정 및 중심 재설정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2689C-13CD-4BC9-AE88-39C1A1953FF0}"/>
              </a:ext>
            </a:extLst>
          </p:cNvPr>
          <p:cNvSpPr/>
          <p:nvPr/>
        </p:nvSpPr>
        <p:spPr>
          <a:xfrm>
            <a:off x="8897008" y="6445188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지도(최종 완료까지).GIF</a:t>
            </a:r>
          </a:p>
        </p:txBody>
      </p:sp>
    </p:spTree>
    <p:extLst>
      <p:ext uri="{BB962C8B-B14F-4D97-AF65-F5344CB8AC3E}">
        <p14:creationId xmlns:p14="http://schemas.microsoft.com/office/powerpoint/2010/main" val="1799304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별: 꼭짓점 7개 17">
            <a:extLst>
              <a:ext uri="{FF2B5EF4-FFF2-40B4-BE49-F238E27FC236}">
                <a16:creationId xmlns:a16="http://schemas.microsoft.com/office/drawing/2014/main" id="{1269B6ED-8CC8-4DF4-96F5-4120FF96653E}"/>
              </a:ext>
            </a:extLst>
          </p:cNvPr>
          <p:cNvSpPr/>
          <p:nvPr/>
        </p:nvSpPr>
        <p:spPr>
          <a:xfrm>
            <a:off x="6060489" y="5065078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676ADF-5361-47AC-B376-0F435A45B074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4CB3F54-D94F-4BCA-B1A7-A74E561094BB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별: 꼭짓점 7개 19">
            <a:extLst>
              <a:ext uri="{FF2B5EF4-FFF2-40B4-BE49-F238E27FC236}">
                <a16:creationId xmlns:a16="http://schemas.microsoft.com/office/drawing/2014/main" id="{20F9CBC9-1C52-40F4-8026-5D19D2644D1D}"/>
              </a:ext>
            </a:extLst>
          </p:cNvPr>
          <p:cNvSpPr/>
          <p:nvPr/>
        </p:nvSpPr>
        <p:spPr>
          <a:xfrm>
            <a:off x="6060489" y="2774270"/>
            <a:ext cx="1038688" cy="1014275"/>
          </a:xfrm>
          <a:prstGeom prst="star7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40D78-E6C6-4A0F-BD3F-0081E9E731E0}"/>
              </a:ext>
            </a:extLst>
          </p:cNvPr>
          <p:cNvSpPr txBox="1"/>
          <p:nvPr/>
        </p:nvSpPr>
        <p:spPr>
          <a:xfrm>
            <a:off x="3761172" y="92211"/>
            <a:ext cx="466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최종 결과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40A1C-5E67-4FF0-918E-C1D4B6D15AE6}"/>
              </a:ext>
            </a:extLst>
          </p:cNvPr>
          <p:cNvSpPr/>
          <p:nvPr/>
        </p:nvSpPr>
        <p:spPr>
          <a:xfrm>
            <a:off x="8897008" y="6445188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마을 지도(최종 완료까지).GIF</a:t>
            </a:r>
          </a:p>
        </p:txBody>
      </p:sp>
    </p:spTree>
    <p:extLst>
      <p:ext uri="{BB962C8B-B14F-4D97-AF65-F5344CB8AC3E}">
        <p14:creationId xmlns:p14="http://schemas.microsoft.com/office/powerpoint/2010/main" val="11124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B476-9836-4738-83FF-F87B1954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내용 속 이미지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94E9-689F-4DD8-ADF7-9AA88C51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K-means </a:t>
            </a:r>
            <a:r>
              <a:rPr lang="ko-KR" altLang="en-US" dirty="0"/>
              <a:t>알고리즘 실습하기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 스케일링하기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838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936E45-A001-4666-8977-3C911D89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2519235"/>
            <a:ext cx="7554379" cy="1819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A24C1-9AFD-469F-A2B3-96AD8704CBF1}"/>
              </a:ext>
            </a:extLst>
          </p:cNvPr>
          <p:cNvSpPr txBox="1"/>
          <p:nvPr/>
        </p:nvSpPr>
        <p:spPr>
          <a:xfrm>
            <a:off x="278662" y="2828834"/>
            <a:ext cx="1447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오른쪽 그림과 같은 내용으로 이미지를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E6E631-1FE1-4FE6-AE75-7C2FAEDAF9A7}"/>
              </a:ext>
            </a:extLst>
          </p:cNvPr>
          <p:cNvSpPr/>
          <p:nvPr/>
        </p:nvSpPr>
        <p:spPr>
          <a:xfrm>
            <a:off x="7227913" y="4512025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Min-Max</a:t>
            </a:r>
            <a:r>
              <a:rPr lang="ko-KR" altLang="en-US" dirty="0"/>
              <a:t> 스케일링.PNG</a:t>
            </a:r>
          </a:p>
        </p:txBody>
      </p:sp>
    </p:spTree>
    <p:extLst>
      <p:ext uri="{BB962C8B-B14F-4D97-AF65-F5344CB8AC3E}">
        <p14:creationId xmlns:p14="http://schemas.microsoft.com/office/powerpoint/2010/main" val="3629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4BD5A-1F75-4631-85D2-A2136F97A3C0}"/>
              </a:ext>
            </a:extLst>
          </p:cNvPr>
          <p:cNvSpPr/>
          <p:nvPr/>
        </p:nvSpPr>
        <p:spPr>
          <a:xfrm>
            <a:off x="1426345" y="1109708"/>
            <a:ext cx="8575829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41C199-C494-4193-AF07-AEDDD74487C6}"/>
              </a:ext>
            </a:extLst>
          </p:cNvPr>
          <p:cNvSpPr/>
          <p:nvPr/>
        </p:nvSpPr>
        <p:spPr>
          <a:xfrm>
            <a:off x="2271942" y="145371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호랑이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0EDC0A-BE2E-465F-AC17-E538C2F70BE2}"/>
              </a:ext>
            </a:extLst>
          </p:cNvPr>
          <p:cNvSpPr/>
          <p:nvPr/>
        </p:nvSpPr>
        <p:spPr>
          <a:xfrm>
            <a:off x="4848686" y="145371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올빼미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EBB5C7-1F5E-4031-B3B6-1D83F848E672}"/>
              </a:ext>
            </a:extLst>
          </p:cNvPr>
          <p:cNvSpPr/>
          <p:nvPr/>
        </p:nvSpPr>
        <p:spPr>
          <a:xfrm>
            <a:off x="7425430" y="145371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BAFFC91-8461-4B39-A2A0-B5C540799A4B}"/>
              </a:ext>
            </a:extLst>
          </p:cNvPr>
          <p:cNvSpPr/>
          <p:nvPr/>
        </p:nvSpPr>
        <p:spPr>
          <a:xfrm>
            <a:off x="2271942" y="3429000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비둘기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014353-ED48-48F3-AF5D-CEE1BEA52AF8}"/>
              </a:ext>
            </a:extLst>
          </p:cNvPr>
          <p:cNvSpPr/>
          <p:nvPr/>
        </p:nvSpPr>
        <p:spPr>
          <a:xfrm>
            <a:off x="4854603" y="3429000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D2993D-C71F-4872-BA17-8FF7830D7723}"/>
              </a:ext>
            </a:extLst>
          </p:cNvPr>
          <p:cNvSpPr/>
          <p:nvPr/>
        </p:nvSpPr>
        <p:spPr>
          <a:xfrm>
            <a:off x="7425430" y="3429000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병아리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5772F-8CA8-4D2D-A2D1-B5318DAC20F0}"/>
              </a:ext>
            </a:extLst>
          </p:cNvPr>
          <p:cNvSpPr txBox="1"/>
          <p:nvPr/>
        </p:nvSpPr>
        <p:spPr>
          <a:xfrm>
            <a:off x="6545802" y="5505921"/>
            <a:ext cx="56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동물 </a:t>
            </a:r>
            <a:r>
              <a:rPr lang="en-US" altLang="ko-KR" dirty="0"/>
              <a:t>6</a:t>
            </a:r>
            <a:r>
              <a:rPr lang="ko-KR" altLang="en-US" dirty="0"/>
              <a:t>마리 이미지</a:t>
            </a:r>
            <a:r>
              <a:rPr lang="en-US" altLang="ko-KR" dirty="0"/>
              <a:t>(</a:t>
            </a:r>
            <a:r>
              <a:rPr lang="ko-KR" altLang="en-US" dirty="0"/>
              <a:t>라벨 </a:t>
            </a:r>
            <a:r>
              <a:rPr lang="en-US" altLang="ko-KR" dirty="0"/>
              <a:t>X).PNG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FCCCE5-B324-468D-85D7-286319AD533B}"/>
              </a:ext>
            </a:extLst>
          </p:cNvPr>
          <p:cNvSpPr/>
          <p:nvPr/>
        </p:nvSpPr>
        <p:spPr>
          <a:xfrm>
            <a:off x="7639232" y="1136341"/>
            <a:ext cx="3502244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4BD5A-1F75-4631-85D2-A2136F97A3C0}"/>
              </a:ext>
            </a:extLst>
          </p:cNvPr>
          <p:cNvSpPr/>
          <p:nvPr/>
        </p:nvSpPr>
        <p:spPr>
          <a:xfrm>
            <a:off x="957310" y="1136341"/>
            <a:ext cx="5917705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41C199-C494-4193-AF07-AEDDD74487C6}"/>
              </a:ext>
            </a:extLst>
          </p:cNvPr>
          <p:cNvSpPr/>
          <p:nvPr/>
        </p:nvSpPr>
        <p:spPr>
          <a:xfrm>
            <a:off x="1721527" y="1480351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호랑이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0EDC0A-BE2E-465F-AC17-E538C2F70BE2}"/>
              </a:ext>
            </a:extLst>
          </p:cNvPr>
          <p:cNvSpPr/>
          <p:nvPr/>
        </p:nvSpPr>
        <p:spPr>
          <a:xfrm>
            <a:off x="4298271" y="1480351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올빼미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EBB5C7-1F5E-4031-B3B6-1D83F848E672}"/>
              </a:ext>
            </a:extLst>
          </p:cNvPr>
          <p:cNvSpPr/>
          <p:nvPr/>
        </p:nvSpPr>
        <p:spPr>
          <a:xfrm>
            <a:off x="8521087" y="3455633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014353-ED48-48F3-AF5D-CEE1BEA52AF8}"/>
              </a:ext>
            </a:extLst>
          </p:cNvPr>
          <p:cNvSpPr/>
          <p:nvPr/>
        </p:nvSpPr>
        <p:spPr>
          <a:xfrm>
            <a:off x="1721527" y="3455633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D2993D-C71F-4872-BA17-8FF7830D7723}"/>
              </a:ext>
            </a:extLst>
          </p:cNvPr>
          <p:cNvSpPr/>
          <p:nvPr/>
        </p:nvSpPr>
        <p:spPr>
          <a:xfrm>
            <a:off x="8504070" y="1480351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병아리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95BF65-A147-4E38-BED5-0803F1E75ABA}"/>
              </a:ext>
            </a:extLst>
          </p:cNvPr>
          <p:cNvSpPr/>
          <p:nvPr/>
        </p:nvSpPr>
        <p:spPr>
          <a:xfrm>
            <a:off x="4298271" y="3455633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비둘기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33E33-A505-42A4-828C-2CDAE107222C}"/>
              </a:ext>
            </a:extLst>
          </p:cNvPr>
          <p:cNvSpPr txBox="1"/>
          <p:nvPr/>
        </p:nvSpPr>
        <p:spPr>
          <a:xfrm>
            <a:off x="6029417" y="5505921"/>
            <a:ext cx="56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색깔에 따라 묶기</a:t>
            </a:r>
            <a:r>
              <a:rPr lang="en-US" altLang="ko-KR" dirty="0"/>
              <a:t>(</a:t>
            </a:r>
            <a:r>
              <a:rPr lang="ko-KR" altLang="en-US" dirty="0"/>
              <a:t>흰색 동물 </a:t>
            </a:r>
            <a:r>
              <a:rPr lang="en-US" altLang="ko-KR" dirty="0"/>
              <a:t>/ </a:t>
            </a:r>
            <a:r>
              <a:rPr lang="ko-KR" altLang="en-US" dirty="0"/>
              <a:t>노란색 동물</a:t>
            </a:r>
            <a:r>
              <a:rPr lang="en-US" altLang="ko-KR" dirty="0"/>
              <a:t>).PNG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1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250649-8A4A-4BC5-AE76-90EA32FB6A10}"/>
              </a:ext>
            </a:extLst>
          </p:cNvPr>
          <p:cNvSpPr/>
          <p:nvPr/>
        </p:nvSpPr>
        <p:spPr>
          <a:xfrm>
            <a:off x="6526566" y="1136341"/>
            <a:ext cx="5078028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4BD5A-1F75-4631-85D2-A2136F97A3C0}"/>
              </a:ext>
            </a:extLst>
          </p:cNvPr>
          <p:cNvSpPr/>
          <p:nvPr/>
        </p:nvSpPr>
        <p:spPr>
          <a:xfrm>
            <a:off x="710214" y="1136341"/>
            <a:ext cx="5078028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41C199-C494-4193-AF07-AEDDD74487C6}"/>
              </a:ext>
            </a:extLst>
          </p:cNvPr>
          <p:cNvSpPr/>
          <p:nvPr/>
        </p:nvSpPr>
        <p:spPr>
          <a:xfrm>
            <a:off x="1074933" y="1480351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호랑이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0EDC0A-BE2E-465F-AC17-E538C2F70BE2}"/>
              </a:ext>
            </a:extLst>
          </p:cNvPr>
          <p:cNvSpPr/>
          <p:nvPr/>
        </p:nvSpPr>
        <p:spPr>
          <a:xfrm>
            <a:off x="9528696" y="1594651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올빼미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EBB5C7-1F5E-4031-B3B6-1D83F848E672}"/>
              </a:ext>
            </a:extLst>
          </p:cNvPr>
          <p:cNvSpPr/>
          <p:nvPr/>
        </p:nvSpPr>
        <p:spPr>
          <a:xfrm>
            <a:off x="3718260" y="1480351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014353-ED48-48F3-AF5D-CEE1BEA52AF8}"/>
              </a:ext>
            </a:extLst>
          </p:cNvPr>
          <p:cNvSpPr/>
          <p:nvPr/>
        </p:nvSpPr>
        <p:spPr>
          <a:xfrm>
            <a:off x="2383655" y="3455633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D2993D-C71F-4872-BA17-8FF7830D7723}"/>
              </a:ext>
            </a:extLst>
          </p:cNvPr>
          <p:cNvSpPr/>
          <p:nvPr/>
        </p:nvSpPr>
        <p:spPr>
          <a:xfrm>
            <a:off x="7059226" y="1594651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병아리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95BF65-A147-4E38-BED5-0803F1E75ABA}"/>
              </a:ext>
            </a:extLst>
          </p:cNvPr>
          <p:cNvSpPr/>
          <p:nvPr/>
        </p:nvSpPr>
        <p:spPr>
          <a:xfrm>
            <a:off x="8214802" y="3455633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비둘기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92457-FFC2-46F8-A644-CDC392F4260B}"/>
              </a:ext>
            </a:extLst>
          </p:cNvPr>
          <p:cNvSpPr txBox="1"/>
          <p:nvPr/>
        </p:nvSpPr>
        <p:spPr>
          <a:xfrm>
            <a:off x="6029417" y="5505921"/>
            <a:ext cx="56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모양에 따라 묶기</a:t>
            </a:r>
            <a:r>
              <a:rPr lang="en-US" altLang="ko-KR" dirty="0"/>
              <a:t>(</a:t>
            </a:r>
            <a:r>
              <a:rPr lang="ko-KR" altLang="en-US" dirty="0"/>
              <a:t>호랑이</a:t>
            </a:r>
            <a:r>
              <a:rPr lang="en-US" altLang="ko-KR" dirty="0"/>
              <a:t>,</a:t>
            </a:r>
            <a:r>
              <a:rPr lang="ko-KR" altLang="en-US" dirty="0"/>
              <a:t>강아지</a:t>
            </a:r>
            <a:r>
              <a:rPr lang="en-US" altLang="ko-KR" dirty="0"/>
              <a:t>,</a:t>
            </a:r>
            <a:r>
              <a:rPr lang="ko-KR" altLang="en-US" dirty="0"/>
              <a:t>고양이 </a:t>
            </a:r>
            <a:r>
              <a:rPr lang="en-US" altLang="ko-KR" dirty="0"/>
              <a:t>/ </a:t>
            </a:r>
            <a:r>
              <a:rPr lang="ko-KR" altLang="en-US" dirty="0"/>
              <a:t>병아리</a:t>
            </a:r>
            <a:r>
              <a:rPr lang="en-US" altLang="ko-KR" dirty="0"/>
              <a:t>, </a:t>
            </a:r>
            <a:r>
              <a:rPr lang="ko-KR" altLang="en-US" dirty="0"/>
              <a:t>올빼미</a:t>
            </a:r>
            <a:r>
              <a:rPr lang="en-US" altLang="ko-KR" dirty="0"/>
              <a:t>, </a:t>
            </a:r>
            <a:r>
              <a:rPr lang="ko-KR" altLang="en-US" dirty="0"/>
              <a:t>비둘기</a:t>
            </a:r>
            <a:r>
              <a:rPr lang="en-US" altLang="ko-KR" dirty="0"/>
              <a:t>).PNG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77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4BD5A-1F75-4631-85D2-A2136F97A3C0}"/>
              </a:ext>
            </a:extLst>
          </p:cNvPr>
          <p:cNvSpPr/>
          <p:nvPr/>
        </p:nvSpPr>
        <p:spPr>
          <a:xfrm>
            <a:off x="1426345" y="1109708"/>
            <a:ext cx="8575829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41C199-C494-4193-AF07-AEDDD74487C6}"/>
              </a:ext>
            </a:extLst>
          </p:cNvPr>
          <p:cNvSpPr/>
          <p:nvPr/>
        </p:nvSpPr>
        <p:spPr>
          <a:xfrm>
            <a:off x="2271942" y="145371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호랑이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EBB5C7-1F5E-4031-B3B6-1D83F848E672}"/>
              </a:ext>
            </a:extLst>
          </p:cNvPr>
          <p:cNvSpPr/>
          <p:nvPr/>
        </p:nvSpPr>
        <p:spPr>
          <a:xfrm>
            <a:off x="7425430" y="145371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강아지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BAFFC91-8461-4B39-A2A0-B5C540799A4B}"/>
              </a:ext>
            </a:extLst>
          </p:cNvPr>
          <p:cNvSpPr/>
          <p:nvPr/>
        </p:nvSpPr>
        <p:spPr>
          <a:xfrm>
            <a:off x="2271942" y="3429000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비둘기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014353-ED48-48F3-AF5D-CEE1BEA52AF8}"/>
              </a:ext>
            </a:extLst>
          </p:cNvPr>
          <p:cNvSpPr/>
          <p:nvPr/>
        </p:nvSpPr>
        <p:spPr>
          <a:xfrm>
            <a:off x="4854603" y="3429000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D2993D-C71F-4872-BA17-8FF7830D7723}"/>
              </a:ext>
            </a:extLst>
          </p:cNvPr>
          <p:cNvSpPr/>
          <p:nvPr/>
        </p:nvSpPr>
        <p:spPr>
          <a:xfrm>
            <a:off x="7425430" y="3429000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병아리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85E93F-4FF4-4A9E-9005-0FA2BFCF4A70}"/>
              </a:ext>
            </a:extLst>
          </p:cNvPr>
          <p:cNvSpPr/>
          <p:nvPr/>
        </p:nvSpPr>
        <p:spPr>
          <a:xfrm rot="971838">
            <a:off x="3152354" y="1398782"/>
            <a:ext cx="1020932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포유류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CE5335-6266-4A41-A13C-DF47CFFF3409}"/>
              </a:ext>
            </a:extLst>
          </p:cNvPr>
          <p:cNvSpPr/>
          <p:nvPr/>
        </p:nvSpPr>
        <p:spPr>
          <a:xfrm rot="971838">
            <a:off x="5954154" y="3335569"/>
            <a:ext cx="1020932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포유류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4FB779-0E56-4864-A9DC-E010AE829969}"/>
              </a:ext>
            </a:extLst>
          </p:cNvPr>
          <p:cNvSpPr/>
          <p:nvPr/>
        </p:nvSpPr>
        <p:spPr>
          <a:xfrm rot="971838">
            <a:off x="8586320" y="1398781"/>
            <a:ext cx="1020932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포유류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D60301-5043-4774-AE04-5FA295A27F6A}"/>
              </a:ext>
            </a:extLst>
          </p:cNvPr>
          <p:cNvSpPr/>
          <p:nvPr/>
        </p:nvSpPr>
        <p:spPr>
          <a:xfrm rot="971838">
            <a:off x="3164531" y="3335569"/>
            <a:ext cx="1020932" cy="363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03E8B-40F9-4F36-AEA4-6BA2136C2981}"/>
              </a:ext>
            </a:extLst>
          </p:cNvPr>
          <p:cNvSpPr/>
          <p:nvPr/>
        </p:nvSpPr>
        <p:spPr>
          <a:xfrm rot="971838">
            <a:off x="8500666" y="3392164"/>
            <a:ext cx="1020932" cy="363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3302F01-30A5-4434-912F-DBF25B56E6B0}"/>
              </a:ext>
            </a:extLst>
          </p:cNvPr>
          <p:cNvSpPr/>
          <p:nvPr/>
        </p:nvSpPr>
        <p:spPr>
          <a:xfrm>
            <a:off x="4848686" y="145371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올빼미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82F9D5-F442-4893-847D-F939129F647D}"/>
              </a:ext>
            </a:extLst>
          </p:cNvPr>
          <p:cNvSpPr/>
          <p:nvPr/>
        </p:nvSpPr>
        <p:spPr>
          <a:xfrm rot="971838">
            <a:off x="5954156" y="1338739"/>
            <a:ext cx="1020932" cy="363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9F38E-EE4C-4C9D-B616-F58926154C88}"/>
              </a:ext>
            </a:extLst>
          </p:cNvPr>
          <p:cNvSpPr txBox="1"/>
          <p:nvPr/>
        </p:nvSpPr>
        <p:spPr>
          <a:xfrm>
            <a:off x="1915381" y="283919"/>
            <a:ext cx="801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1]</a:t>
            </a:r>
            <a:r>
              <a:rPr lang="ko-KR" altLang="en-US" dirty="0">
                <a:solidFill>
                  <a:srgbClr val="FF0000"/>
                </a:solidFill>
              </a:rPr>
              <a:t>의 그림을 베이스로 사람이 와서 꼬리표</a:t>
            </a:r>
            <a:r>
              <a:rPr lang="en-US" altLang="ko-KR" dirty="0">
                <a:solidFill>
                  <a:srgbClr val="FF0000"/>
                </a:solidFill>
              </a:rPr>
              <a:t>(Label)</a:t>
            </a:r>
            <a:r>
              <a:rPr lang="ko-KR" altLang="en-US" dirty="0">
                <a:solidFill>
                  <a:srgbClr val="FF0000"/>
                </a:solidFill>
              </a:rPr>
              <a:t>을 붙이는 모습 </a:t>
            </a:r>
            <a:r>
              <a:rPr lang="ko-KR" altLang="en-US" dirty="0" err="1">
                <a:solidFill>
                  <a:srgbClr val="FF0000"/>
                </a:solidFill>
              </a:rPr>
              <a:t>움짤</a:t>
            </a:r>
            <a:r>
              <a:rPr lang="en-US" altLang="ko-KR" dirty="0">
                <a:solidFill>
                  <a:srgbClr val="FF0000"/>
                </a:solidFill>
              </a:rPr>
              <a:t>(GIF)</a:t>
            </a:r>
            <a:r>
              <a:rPr lang="ko-KR" altLang="en-US" dirty="0">
                <a:solidFill>
                  <a:srgbClr val="FF0000"/>
                </a:solidFill>
              </a:rPr>
              <a:t>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8868B-8005-4F38-B3AA-EF2121DC9226}"/>
              </a:ext>
            </a:extLst>
          </p:cNvPr>
          <p:cNvSpPr txBox="1"/>
          <p:nvPr/>
        </p:nvSpPr>
        <p:spPr>
          <a:xfrm>
            <a:off x="6706658" y="5437480"/>
            <a:ext cx="79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동물 </a:t>
            </a:r>
            <a:r>
              <a:rPr lang="en-US" altLang="ko-KR" dirty="0"/>
              <a:t>6</a:t>
            </a:r>
            <a:r>
              <a:rPr lang="ko-KR" altLang="en-US" dirty="0"/>
              <a:t>마리 이미지</a:t>
            </a:r>
            <a:r>
              <a:rPr lang="en-US" altLang="ko-KR" dirty="0"/>
              <a:t>(</a:t>
            </a:r>
            <a:r>
              <a:rPr lang="ko-KR" altLang="en-US" dirty="0"/>
              <a:t>라벨 </a:t>
            </a:r>
            <a:r>
              <a:rPr lang="en-US" altLang="ko-KR" dirty="0"/>
              <a:t>O).GIF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34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D4C584-B02B-4EB7-8AAA-5424BE643399}"/>
              </a:ext>
            </a:extLst>
          </p:cNvPr>
          <p:cNvSpPr/>
          <p:nvPr/>
        </p:nvSpPr>
        <p:spPr>
          <a:xfrm>
            <a:off x="6526566" y="1136341"/>
            <a:ext cx="5078028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B951CE-8751-42EC-A267-5F9C240B4FA8}"/>
              </a:ext>
            </a:extLst>
          </p:cNvPr>
          <p:cNvSpPr/>
          <p:nvPr/>
        </p:nvSpPr>
        <p:spPr>
          <a:xfrm>
            <a:off x="710214" y="1136341"/>
            <a:ext cx="5078028" cy="429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41C199-C494-4193-AF07-AEDDD74487C6}"/>
              </a:ext>
            </a:extLst>
          </p:cNvPr>
          <p:cNvSpPr/>
          <p:nvPr/>
        </p:nvSpPr>
        <p:spPr>
          <a:xfrm>
            <a:off x="947953" y="1486283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호랑이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EBB5C7-1F5E-4031-B3B6-1D83F848E672}"/>
              </a:ext>
            </a:extLst>
          </p:cNvPr>
          <p:cNvSpPr/>
          <p:nvPr/>
        </p:nvSpPr>
        <p:spPr>
          <a:xfrm>
            <a:off x="3554373" y="152966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강아지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BAFFC91-8461-4B39-A2A0-B5C540799A4B}"/>
              </a:ext>
            </a:extLst>
          </p:cNvPr>
          <p:cNvSpPr/>
          <p:nvPr/>
        </p:nvSpPr>
        <p:spPr>
          <a:xfrm>
            <a:off x="8291003" y="3589932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비둘기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014353-ED48-48F3-AF5D-CEE1BEA52AF8}"/>
              </a:ext>
            </a:extLst>
          </p:cNvPr>
          <p:cNvSpPr/>
          <p:nvPr/>
        </p:nvSpPr>
        <p:spPr>
          <a:xfrm>
            <a:off x="2169851" y="3449680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D2993D-C71F-4872-BA17-8FF7830D7723}"/>
              </a:ext>
            </a:extLst>
          </p:cNvPr>
          <p:cNvSpPr/>
          <p:nvPr/>
        </p:nvSpPr>
        <p:spPr>
          <a:xfrm>
            <a:off x="7024770" y="1529668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노란색</a:t>
            </a:r>
            <a:endParaRPr lang="en-US" altLang="ko-KR" dirty="0"/>
          </a:p>
          <a:p>
            <a:pPr algn="ctr"/>
            <a:r>
              <a:rPr lang="ko-KR" altLang="en-US" dirty="0"/>
              <a:t>병아리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85E93F-4FF4-4A9E-9005-0FA2BFCF4A70}"/>
              </a:ext>
            </a:extLst>
          </p:cNvPr>
          <p:cNvSpPr/>
          <p:nvPr/>
        </p:nvSpPr>
        <p:spPr>
          <a:xfrm rot="971838">
            <a:off x="1828365" y="1431347"/>
            <a:ext cx="1020932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포유류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CE5335-6266-4A41-A13C-DF47CFFF3409}"/>
              </a:ext>
            </a:extLst>
          </p:cNvPr>
          <p:cNvSpPr/>
          <p:nvPr/>
        </p:nvSpPr>
        <p:spPr>
          <a:xfrm rot="971838">
            <a:off x="3292216" y="3356765"/>
            <a:ext cx="1020932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포유류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4FB779-0E56-4864-A9DC-E010AE829969}"/>
              </a:ext>
            </a:extLst>
          </p:cNvPr>
          <p:cNvSpPr/>
          <p:nvPr/>
        </p:nvSpPr>
        <p:spPr>
          <a:xfrm rot="971838">
            <a:off x="4715263" y="1474731"/>
            <a:ext cx="1020932" cy="363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포유류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D60301-5043-4774-AE04-5FA295A27F6A}"/>
              </a:ext>
            </a:extLst>
          </p:cNvPr>
          <p:cNvSpPr/>
          <p:nvPr/>
        </p:nvSpPr>
        <p:spPr>
          <a:xfrm rot="971838">
            <a:off x="9183592" y="3496501"/>
            <a:ext cx="1020932" cy="363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03E8B-40F9-4F36-AEA4-6BA2136C2981}"/>
              </a:ext>
            </a:extLst>
          </p:cNvPr>
          <p:cNvSpPr/>
          <p:nvPr/>
        </p:nvSpPr>
        <p:spPr>
          <a:xfrm rot="971838">
            <a:off x="8100006" y="1492832"/>
            <a:ext cx="1020932" cy="363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3302F01-30A5-4434-912F-DBF25B56E6B0}"/>
              </a:ext>
            </a:extLst>
          </p:cNvPr>
          <p:cNvSpPr/>
          <p:nvPr/>
        </p:nvSpPr>
        <p:spPr>
          <a:xfrm>
            <a:off x="9569936" y="1546326"/>
            <a:ext cx="1731146" cy="14026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흰색</a:t>
            </a:r>
            <a:endParaRPr lang="en-US" altLang="ko-KR" dirty="0"/>
          </a:p>
          <a:p>
            <a:pPr algn="ctr"/>
            <a:r>
              <a:rPr lang="ko-KR" altLang="en-US" dirty="0"/>
              <a:t>올빼미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82F9D5-F442-4893-847D-F939129F647D}"/>
              </a:ext>
            </a:extLst>
          </p:cNvPr>
          <p:cNvSpPr/>
          <p:nvPr/>
        </p:nvSpPr>
        <p:spPr>
          <a:xfrm rot="971838">
            <a:off x="10702039" y="1431347"/>
            <a:ext cx="1020932" cy="363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1036C-16F5-4420-8AA0-2B40C14BE7E8}"/>
              </a:ext>
            </a:extLst>
          </p:cNvPr>
          <p:cNvSpPr txBox="1"/>
          <p:nvPr/>
        </p:nvSpPr>
        <p:spPr>
          <a:xfrm>
            <a:off x="7412528" y="5437480"/>
            <a:ext cx="797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꼬리표에 따라 분류</a:t>
            </a:r>
            <a:r>
              <a:rPr lang="en-US" altLang="ko-KR" dirty="0"/>
              <a:t>(</a:t>
            </a:r>
            <a:r>
              <a:rPr lang="ko-KR" altLang="en-US" dirty="0"/>
              <a:t>포유류 </a:t>
            </a:r>
            <a:r>
              <a:rPr lang="en-US" altLang="ko-KR" dirty="0"/>
              <a:t>/ </a:t>
            </a:r>
            <a:r>
              <a:rPr lang="ko-KR" altLang="en-US" dirty="0"/>
              <a:t>조류</a:t>
            </a:r>
            <a:r>
              <a:rPr lang="en-US" altLang="ko-KR" dirty="0"/>
              <a:t>).PNG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5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B476-9836-4738-83FF-F87B1954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내용 속 이미지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94E9-689F-4DD8-ADF7-9AA88C51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관련 낱말의 의미 알아보기</a:t>
            </a:r>
          </a:p>
          <a:p>
            <a:r>
              <a:rPr lang="en-US" altLang="ko-KR" dirty="0"/>
              <a:t>(2) K-Means</a:t>
            </a:r>
          </a:p>
        </p:txBody>
      </p:sp>
    </p:spTree>
    <p:extLst>
      <p:ext uri="{BB962C8B-B14F-4D97-AF65-F5344CB8AC3E}">
        <p14:creationId xmlns:p14="http://schemas.microsoft.com/office/powerpoint/2010/main" val="17291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3E7159-7365-4D09-9D4D-0BEE6506B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06669"/>
              </p:ext>
            </p:extLst>
          </p:nvPr>
        </p:nvGraphicFramePr>
        <p:xfrm>
          <a:off x="2032000" y="521852"/>
          <a:ext cx="8128000" cy="581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746519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055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57425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1266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518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4096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4747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13268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928951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34444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777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0721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792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68893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18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004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DE51040-0127-4027-9B19-46E34AFCB965}"/>
              </a:ext>
            </a:extLst>
          </p:cNvPr>
          <p:cNvSpPr/>
          <p:nvPr/>
        </p:nvSpPr>
        <p:spPr>
          <a:xfrm>
            <a:off x="6704121" y="3069454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3AEFE6-F69A-4AB7-A324-903154D32838}"/>
              </a:ext>
            </a:extLst>
          </p:cNvPr>
          <p:cNvSpPr/>
          <p:nvPr/>
        </p:nvSpPr>
        <p:spPr>
          <a:xfrm>
            <a:off x="3666478" y="5212671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C3E14D-67CA-4A4B-88B9-6936957AAA86}"/>
              </a:ext>
            </a:extLst>
          </p:cNvPr>
          <p:cNvSpPr/>
          <p:nvPr/>
        </p:nvSpPr>
        <p:spPr>
          <a:xfrm>
            <a:off x="8765220" y="5292570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5DE4E-EA5D-4C6C-90D3-BBD187E19017}"/>
              </a:ext>
            </a:extLst>
          </p:cNvPr>
          <p:cNvCxnSpPr/>
          <p:nvPr/>
        </p:nvCxnSpPr>
        <p:spPr>
          <a:xfrm flipV="1">
            <a:off x="1908699" y="5637320"/>
            <a:ext cx="0" cy="698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E1A5B-1956-4EBF-907A-EF814589198E}"/>
              </a:ext>
            </a:extLst>
          </p:cNvPr>
          <p:cNvSpPr txBox="1"/>
          <p:nvPr/>
        </p:nvSpPr>
        <p:spPr>
          <a:xfrm rot="10800000">
            <a:off x="1313869" y="5415379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1km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04383-99CF-4337-8972-C5639E551596}"/>
              </a:ext>
            </a:extLst>
          </p:cNvPr>
          <p:cNvSpPr txBox="1"/>
          <p:nvPr/>
        </p:nvSpPr>
        <p:spPr>
          <a:xfrm>
            <a:off x="938022" y="5652115"/>
            <a:ext cx="461665" cy="102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/>
              <a:t>한칸당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72B68-4E40-4DDE-88F4-B35DE5C0094C}"/>
              </a:ext>
            </a:extLst>
          </p:cNvPr>
          <p:cNvSpPr/>
          <p:nvPr/>
        </p:nvSpPr>
        <p:spPr>
          <a:xfrm>
            <a:off x="7735412" y="3788545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A9A85-B46F-4155-A45E-4652EBBBFDC5}"/>
              </a:ext>
            </a:extLst>
          </p:cNvPr>
          <p:cNvSpPr txBox="1"/>
          <p:nvPr/>
        </p:nvSpPr>
        <p:spPr>
          <a:xfrm>
            <a:off x="278662" y="1652728"/>
            <a:ext cx="1447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아이들 얼굴과 몸을 귀엽게 그려주세요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138CA8-C852-4D6C-9B69-29EDE5ED5C4F}"/>
              </a:ext>
            </a:extLst>
          </p:cNvPr>
          <p:cNvSpPr/>
          <p:nvPr/>
        </p:nvSpPr>
        <p:spPr>
          <a:xfrm>
            <a:off x="2636668" y="1646805"/>
            <a:ext cx="790112" cy="7190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男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82277E-3A24-4357-95AC-09723783DA0D}"/>
              </a:ext>
            </a:extLst>
          </p:cNvPr>
          <p:cNvSpPr/>
          <p:nvPr/>
        </p:nvSpPr>
        <p:spPr>
          <a:xfrm>
            <a:off x="7735412" y="1646804"/>
            <a:ext cx="790112" cy="7190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91B1EE-2480-45DA-8DD2-88A9B724857B}"/>
              </a:ext>
            </a:extLst>
          </p:cNvPr>
          <p:cNvSpPr/>
          <p:nvPr/>
        </p:nvSpPr>
        <p:spPr>
          <a:xfrm>
            <a:off x="6294839" y="6445188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</a:rPr>
              <a:t>마을 지도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마을 아이들만 표시</a:t>
            </a:r>
            <a:r>
              <a:rPr lang="en-US" altLang="ko-KR" dirty="0">
                <a:latin typeface="Arial" panose="020B0604020202020204" pitchFamily="34" charset="0"/>
              </a:rPr>
              <a:t>).PNG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5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687</Words>
  <Application>Microsoft Office PowerPoint</Application>
  <PresentationFormat>와이드스크린</PresentationFormat>
  <Paragraphs>269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내용 속 이미지 위치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내용 속 이미지 위치</vt:lpstr>
      <vt:lpstr>PowerPoint 프레젠테이션</vt:lpstr>
      <vt:lpstr>PowerPoint 프레젠테이션</vt:lpstr>
      <vt:lpstr>내용 속 이미지 위치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내용 속 이미지 위치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창림18</dc:creator>
  <cp:lastModifiedBy> </cp:lastModifiedBy>
  <cp:revision>139</cp:revision>
  <dcterms:created xsi:type="dcterms:W3CDTF">2023-04-20T11:55:45Z</dcterms:created>
  <dcterms:modified xsi:type="dcterms:W3CDTF">2023-04-22T07:14:02Z</dcterms:modified>
</cp:coreProperties>
</file>