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3" r:id="rId6"/>
    <p:sldId id="264" r:id="rId7"/>
    <p:sldId id="259" r:id="rId8"/>
    <p:sldId id="260" r:id="rId9"/>
    <p:sldId id="267" r:id="rId10"/>
    <p:sldId id="268" r:id="rId11"/>
    <p:sldId id="261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F067-8947-E9FF-9B77-1BEEB99D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E1A90-40BC-084E-9E68-854A18AD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ADF5-6041-C7B7-CB05-E4F82C1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66A59-560D-11FE-DD2F-823B244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E4460-E162-138C-D2DB-A1D6C64E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1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723E-C434-2092-1AE2-9401E2F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BD912-D605-F7E0-5FCF-31B79406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55361-0A1A-203D-B0C6-B74C07D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2A36-4A42-2738-8BBA-8EE5395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E651-89B5-2DB9-ED52-42EF035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06E72-1287-9212-4F30-A927FF919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AFD0-36E1-611E-34F6-C0AB8F73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322D-58AF-1023-F113-37363A5A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274EF-BB96-BA95-BE0E-94D348C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58EE-CC9E-90F1-C384-1A40200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B538-FA4F-857E-F18C-C71AC9C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288C-E3D1-DFC7-F3C2-85BB225D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81FB-C82F-F303-D429-D90AD0CC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B99A-D00B-AFE2-A95E-9ABA0758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7A0DA-F82E-D03F-EFC3-0FD7D325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549B-8005-09DA-8B93-56A0C98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2FDD-9891-FD9C-504F-8A685AF0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B06A5-85A7-4017-039F-C77E416A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4205D-1423-3E48-4491-B9EE26B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C58B-6D67-ABA1-E734-AA37661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668-256C-8290-3916-688A18D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C351-3BBB-8A61-C5F0-CB0BCED7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AC5B5-2C40-32FD-6585-CA20B6DB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D391C-6E4C-95C7-9824-B2C85ED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A8EE0-94E1-0796-BF31-BDB392B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40BF9-F911-D985-B389-CE989EC7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3CC8-F6EC-0913-9796-E2DC47B1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AE0F9-4165-3800-E444-5851FC50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EB356-3C9B-DFDC-7E53-0029DE20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1E08B-21A8-1E7F-6B9D-7153F08E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D7C79-2861-FC0D-2E2E-808A5CE6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EAB0B-922A-91D7-BED5-9AFC423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3BD2B5-6558-3D9A-76AC-BAA9845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93DC7-A7D2-95DB-B96B-0961BD1C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3514-D080-E03C-D016-2AE3891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D9EA4-72FE-B64A-8453-FA1213D6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42397-D613-EAC9-CEDE-ED59E33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33BCA-A2C4-B1F4-3E57-701606C8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4A04E-016C-DCC8-A86C-55B1342B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CC843-ECB8-BD99-721B-2C640E7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9CA1E-EAF7-C7D7-1A70-DA0DC1B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2B86-FF06-1596-7118-AF7EA80E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82C4-6DD2-3F7E-774E-7CDF84FD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FCD6A-A167-8BE3-B834-1ABF8345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ECB09-96EC-C789-3A4F-C644F360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C5070-A8C2-156B-4653-F1F6902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9B399-322C-51ED-2CC3-33D8898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A610-D847-3F8F-3886-A1B7E3E4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A2901-AD59-6D11-0D46-05B173CC2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9D55F-E910-7114-0C3F-46E5A11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6617C-F106-9431-BB2D-40C692D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280F8-4D52-5FED-8959-802048D5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6DB92-DE94-102E-3386-D1FB5BD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01554-2D0F-B06C-2434-C39B3AD7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52DDA-8338-8CDA-6C6C-88BFFB74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C2AB-BBDD-9C18-75AF-7CA7E02B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295A9-9E68-826A-DBEF-4AAB7496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8FA3E-51B0-6AE0-AFE5-8256F6A8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튜링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튜링 테스트는 인공지능을 판단하는 기준으로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컴퓨터와 인간에게 답변을 받은 뒤 무엇이 컴퓨터인지 구분할 수 없으면 인공지능입니다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그림을 참고하여 비슷한 구조의 그림으로 만들어주세요</a:t>
            </a:r>
          </a:p>
        </p:txBody>
      </p:sp>
      <p:pic>
        <p:nvPicPr>
          <p:cNvPr id="1028" name="Picture 4" descr="튜링테스트 by 지웅 최지웅 on Prezi Next">
            <a:extLst>
              <a:ext uri="{FF2B5EF4-FFF2-40B4-BE49-F238E27FC236}">
                <a16:creationId xmlns:a16="http://schemas.microsoft.com/office/drawing/2014/main" id="{063A8F3A-A282-DB3F-885D-1B8A92B8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84" y="415340"/>
            <a:ext cx="4804408" cy="27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0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CFE3DA-5D3F-0B16-94D8-127DA9AA6D5E}"/>
              </a:ext>
            </a:extLst>
          </p:cNvPr>
          <p:cNvGrpSpPr/>
          <p:nvPr/>
        </p:nvGrpSpPr>
        <p:grpSpPr>
          <a:xfrm>
            <a:off x="1973178" y="852130"/>
            <a:ext cx="3068051" cy="2576870"/>
            <a:chOff x="1997242" y="1357456"/>
            <a:chExt cx="3068051" cy="257687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2A609B9-0194-7046-36A4-E0CDA94AD49D}"/>
                </a:ext>
              </a:extLst>
            </p:cNvPr>
            <p:cNvCxnSpPr>
              <a:cxnSpLocks/>
            </p:cNvCxnSpPr>
            <p:nvPr/>
          </p:nvCxnSpPr>
          <p:spPr>
            <a:xfrm>
              <a:off x="3404937" y="2418347"/>
              <a:ext cx="0" cy="151597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D16E31-4AD6-2040-FB1B-4B4B39BF9B32}"/>
                </a:ext>
              </a:extLst>
            </p:cNvPr>
            <p:cNvSpPr/>
            <p:nvPr/>
          </p:nvSpPr>
          <p:spPr>
            <a:xfrm>
              <a:off x="1997242" y="2562728"/>
              <a:ext cx="938462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선생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D20D20-5C91-033F-D88D-CED3C63A7595}"/>
                </a:ext>
              </a:extLst>
            </p:cNvPr>
            <p:cNvSpPr/>
            <p:nvPr/>
          </p:nvSpPr>
          <p:spPr>
            <a:xfrm>
              <a:off x="3874170" y="2562728"/>
              <a:ext cx="1191123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화살표: 원형 11">
              <a:extLst>
                <a:ext uri="{FF2B5EF4-FFF2-40B4-BE49-F238E27FC236}">
                  <a16:creationId xmlns:a16="http://schemas.microsoft.com/office/drawing/2014/main" id="{D994B0CA-3441-DE4D-F842-FD0BF9948AE9}"/>
                </a:ext>
              </a:extLst>
            </p:cNvPr>
            <p:cNvSpPr/>
            <p:nvPr/>
          </p:nvSpPr>
          <p:spPr>
            <a:xfrm>
              <a:off x="2809375" y="1816771"/>
              <a:ext cx="1191122" cy="120315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23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3C4661-4A7B-C513-5887-2E7D4992F4E7}"/>
                </a:ext>
              </a:extLst>
            </p:cNvPr>
            <p:cNvSpPr txBox="1"/>
            <p:nvPr/>
          </p:nvSpPr>
          <p:spPr>
            <a:xfrm>
              <a:off x="2683044" y="1357456"/>
              <a:ext cx="1564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수많은 데이터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..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CFF365-A06C-CBC8-91F1-3B146176FAAA}"/>
              </a:ext>
            </a:extLst>
          </p:cNvPr>
          <p:cNvGrpSpPr/>
          <p:nvPr/>
        </p:nvGrpSpPr>
        <p:grpSpPr>
          <a:xfrm>
            <a:off x="6108030" y="1221462"/>
            <a:ext cx="4752472" cy="2207538"/>
            <a:chOff x="5518483" y="2605093"/>
            <a:chExt cx="4752472" cy="2207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048F55-9854-5A7A-FEF5-AD47FCEEDA6C}"/>
                </a:ext>
              </a:extLst>
            </p:cNvPr>
            <p:cNvGrpSpPr/>
            <p:nvPr/>
          </p:nvGrpSpPr>
          <p:grpSpPr>
            <a:xfrm>
              <a:off x="5518483" y="3296652"/>
              <a:ext cx="3068051" cy="1515979"/>
              <a:chOff x="1997242" y="2418347"/>
              <a:chExt cx="3068051" cy="1515979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BDF3036-F831-6B86-D278-C958BF015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4937" y="2418347"/>
                <a:ext cx="0" cy="151597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D2E27BB-EA6F-7588-6923-33BD6CCFE26D}"/>
                  </a:ext>
                </a:extLst>
              </p:cNvPr>
              <p:cNvSpPr/>
              <p:nvPr/>
            </p:nvSpPr>
            <p:spPr>
              <a:xfrm>
                <a:off x="1997242" y="2562728"/>
                <a:ext cx="938462" cy="1010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선생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14B1897-5F10-C096-2E09-5FEC1FC15109}"/>
                  </a:ext>
                </a:extLst>
              </p:cNvPr>
              <p:cNvSpPr/>
              <p:nvPr/>
            </p:nvSpPr>
            <p:spPr>
              <a:xfrm>
                <a:off x="3874170" y="2562728"/>
                <a:ext cx="1191123" cy="1010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컴퓨터</a:t>
                </a:r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3" name="말풍선: 사각형 22">
              <a:extLst>
                <a:ext uri="{FF2B5EF4-FFF2-40B4-BE49-F238E27FC236}">
                  <a16:creationId xmlns:a16="http://schemas.microsoft.com/office/drawing/2014/main" id="{75239E60-1680-5269-B5FB-85B7F240C0DB}"/>
                </a:ext>
              </a:extLst>
            </p:cNvPr>
            <p:cNvSpPr/>
            <p:nvPr/>
          </p:nvSpPr>
          <p:spPr>
            <a:xfrm>
              <a:off x="8586534" y="2605093"/>
              <a:ext cx="1684421" cy="573332"/>
            </a:xfrm>
            <a:prstGeom prst="wedgeRectCallout">
              <a:avLst>
                <a:gd name="adj1" fmla="val -74865"/>
                <a:gd name="adj2" fmla="val 6669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 완료</a:t>
              </a:r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1BC8F4-07F9-48FB-2FA8-FB65C8DCE3CC}"/>
              </a:ext>
            </a:extLst>
          </p:cNvPr>
          <p:cNvGrpSpPr/>
          <p:nvPr/>
        </p:nvGrpSpPr>
        <p:grpSpPr>
          <a:xfrm>
            <a:off x="1846847" y="3974067"/>
            <a:ext cx="3068051" cy="2559891"/>
            <a:chOff x="1997242" y="1374435"/>
            <a:chExt cx="3068051" cy="255989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3B4E04-9D02-8443-8D1D-AE4008575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4937" y="2418347"/>
              <a:ext cx="0" cy="151597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6F7644E-A4E7-021D-DD28-42580831C290}"/>
                </a:ext>
              </a:extLst>
            </p:cNvPr>
            <p:cNvSpPr/>
            <p:nvPr/>
          </p:nvSpPr>
          <p:spPr>
            <a:xfrm>
              <a:off x="1997242" y="2562728"/>
              <a:ext cx="938462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선생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D8295C-6DF1-760E-A33D-7978FDA6A424}"/>
                </a:ext>
              </a:extLst>
            </p:cNvPr>
            <p:cNvSpPr/>
            <p:nvPr/>
          </p:nvSpPr>
          <p:spPr>
            <a:xfrm>
              <a:off x="3874170" y="2562728"/>
              <a:ext cx="1191123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화살표: 원형 30">
              <a:extLst>
                <a:ext uri="{FF2B5EF4-FFF2-40B4-BE49-F238E27FC236}">
                  <a16:creationId xmlns:a16="http://schemas.microsoft.com/office/drawing/2014/main" id="{322F48E9-CF71-F1DB-8CD0-1E9E5609AB49}"/>
                </a:ext>
              </a:extLst>
            </p:cNvPr>
            <p:cNvSpPr/>
            <p:nvPr/>
          </p:nvSpPr>
          <p:spPr>
            <a:xfrm>
              <a:off x="2809375" y="1816771"/>
              <a:ext cx="1191122" cy="120315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23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75D4B5-B422-B1A9-089A-FE3F42484C21}"/>
                </a:ext>
              </a:extLst>
            </p:cNvPr>
            <p:cNvSpPr txBox="1"/>
            <p:nvPr/>
          </p:nvSpPr>
          <p:spPr>
            <a:xfrm>
              <a:off x="2562725" y="1374435"/>
              <a:ext cx="1684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3242467 -&gt; ??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6D5DCC-7C72-E27E-2199-688ADD86FB43}"/>
              </a:ext>
            </a:extLst>
          </p:cNvPr>
          <p:cNvGrpSpPr/>
          <p:nvPr/>
        </p:nvGrpSpPr>
        <p:grpSpPr>
          <a:xfrm>
            <a:off x="5981699" y="5017979"/>
            <a:ext cx="3068051" cy="1515979"/>
            <a:chOff x="1997242" y="2418347"/>
            <a:chExt cx="3068051" cy="151597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AF71387-CE00-3310-7335-E639489970C1}"/>
                </a:ext>
              </a:extLst>
            </p:cNvPr>
            <p:cNvCxnSpPr>
              <a:cxnSpLocks/>
            </p:cNvCxnSpPr>
            <p:nvPr/>
          </p:nvCxnSpPr>
          <p:spPr>
            <a:xfrm>
              <a:off x="3404937" y="2418347"/>
              <a:ext cx="0" cy="151597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ED39126-3244-3B28-74E0-30974206DC9E}"/>
                </a:ext>
              </a:extLst>
            </p:cNvPr>
            <p:cNvSpPr/>
            <p:nvPr/>
          </p:nvSpPr>
          <p:spPr>
            <a:xfrm>
              <a:off x="1997242" y="2562728"/>
              <a:ext cx="938462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선생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18B74A8-64FD-CD39-7878-0F317ADA0410}"/>
                </a:ext>
              </a:extLst>
            </p:cNvPr>
            <p:cNvSpPr/>
            <p:nvPr/>
          </p:nvSpPr>
          <p:spPr>
            <a:xfrm>
              <a:off x="3874170" y="2562728"/>
              <a:ext cx="1191123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화살표: 원형 1">
            <a:extLst>
              <a:ext uri="{FF2B5EF4-FFF2-40B4-BE49-F238E27FC236}">
                <a16:creationId xmlns:a16="http://schemas.microsoft.com/office/drawing/2014/main" id="{B9D4BF48-485B-DDAD-D29D-C7DA7ADD9C8F}"/>
              </a:ext>
            </a:extLst>
          </p:cNvPr>
          <p:cNvSpPr/>
          <p:nvPr/>
        </p:nvSpPr>
        <p:spPr>
          <a:xfrm flipH="1">
            <a:off x="6856994" y="4416400"/>
            <a:ext cx="1064797" cy="120315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323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A7534-341E-B613-A913-56C32FE8F09D}"/>
              </a:ext>
            </a:extLst>
          </p:cNvPr>
          <p:cNvSpPr txBox="1"/>
          <p:nvPr/>
        </p:nvSpPr>
        <p:spPr>
          <a:xfrm>
            <a:off x="6547181" y="3974067"/>
            <a:ext cx="16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7!!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7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기계학습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기계학습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특징 추출은 사람이 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분류만 컴퓨터가 수행합니다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특징 추출과 분류 모두 컴퓨터가 수행합니다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그림에서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입력은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없애주시고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 모두 컴퓨터가 수행하는 부분에 강조해서 디자인 수정한 그림 만들어주세요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84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기계학습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</a:p>
        </p:txBody>
      </p:sp>
      <p:pic>
        <p:nvPicPr>
          <p:cNvPr id="8194" name="Picture 2" descr="머신러닝 딥러닝 차이점">
            <a:extLst>
              <a:ext uri="{FF2B5EF4-FFF2-40B4-BE49-F238E27FC236}">
                <a16:creationId xmlns:a16="http://schemas.microsoft.com/office/drawing/2014/main" id="{1F24B3C7-9778-46DD-0668-A6C72ECA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59" y="0"/>
            <a:ext cx="6475830" cy="68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DBABFE-E18B-04FF-ABEF-42D102E204A1}"/>
              </a:ext>
            </a:extLst>
          </p:cNvPr>
          <p:cNvSpPr/>
          <p:nvPr/>
        </p:nvSpPr>
        <p:spPr>
          <a:xfrm>
            <a:off x="9360568" y="1407695"/>
            <a:ext cx="1022685" cy="18047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FFD14C-9CAB-71AD-BA3D-D72ED0B6B1ED}"/>
              </a:ext>
            </a:extLst>
          </p:cNvPr>
          <p:cNvSpPr/>
          <p:nvPr/>
        </p:nvSpPr>
        <p:spPr>
          <a:xfrm>
            <a:off x="7431504" y="4267200"/>
            <a:ext cx="2494549" cy="18047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41579C2C-44A4-E2EA-0F82-55C28B8AD264}"/>
              </a:ext>
            </a:extLst>
          </p:cNvPr>
          <p:cNvSpPr/>
          <p:nvPr/>
        </p:nvSpPr>
        <p:spPr>
          <a:xfrm>
            <a:off x="10274968" y="741240"/>
            <a:ext cx="1684421" cy="573332"/>
          </a:xfrm>
          <a:prstGeom prst="wedgeRectCallout">
            <a:avLst>
              <a:gd name="adj1" fmla="val -74865"/>
              <a:gd name="adj2" fmla="val 666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컴퓨터가 수행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1E99A94-4E61-9AB7-0EB3-CA71B1BEB6C9}"/>
              </a:ext>
            </a:extLst>
          </p:cNvPr>
          <p:cNvSpPr/>
          <p:nvPr/>
        </p:nvSpPr>
        <p:spPr>
          <a:xfrm>
            <a:off x="9669379" y="3516540"/>
            <a:ext cx="1684421" cy="573332"/>
          </a:xfrm>
          <a:prstGeom prst="wedgeRectCallout">
            <a:avLst>
              <a:gd name="adj1" fmla="val -74865"/>
              <a:gd name="adj2" fmla="val 666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컴퓨터가 수행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D860938-FE93-57A6-24A4-42108337CF54}"/>
              </a:ext>
            </a:extLst>
          </p:cNvPr>
          <p:cNvSpPr/>
          <p:nvPr/>
        </p:nvSpPr>
        <p:spPr>
          <a:xfrm>
            <a:off x="7134726" y="786064"/>
            <a:ext cx="1022685" cy="31602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튜링 테스트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177EA2-3361-C252-BF35-1D00CDCC45F5}"/>
              </a:ext>
            </a:extLst>
          </p:cNvPr>
          <p:cNvCxnSpPr/>
          <p:nvPr/>
        </p:nvCxnSpPr>
        <p:spPr>
          <a:xfrm>
            <a:off x="838200" y="3681663"/>
            <a:ext cx="1072414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8F71E3-82C2-CFD9-1849-68214B62C12F}"/>
              </a:ext>
            </a:extLst>
          </p:cNvPr>
          <p:cNvCxnSpPr>
            <a:cxnSpLocks/>
          </p:cNvCxnSpPr>
          <p:nvPr/>
        </p:nvCxnSpPr>
        <p:spPr>
          <a:xfrm flipV="1">
            <a:off x="6260431" y="858253"/>
            <a:ext cx="0" cy="28234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9AFC5E-2746-5634-5CF7-FDCB753FC646}"/>
              </a:ext>
            </a:extLst>
          </p:cNvPr>
          <p:cNvSpPr/>
          <p:nvPr/>
        </p:nvSpPr>
        <p:spPr>
          <a:xfrm>
            <a:off x="2562726" y="2322094"/>
            <a:ext cx="1720516" cy="74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468F4B-9631-2BCC-A482-AFC23B7E573D}"/>
              </a:ext>
            </a:extLst>
          </p:cNvPr>
          <p:cNvSpPr/>
          <p:nvPr/>
        </p:nvSpPr>
        <p:spPr>
          <a:xfrm>
            <a:off x="8466221" y="2322093"/>
            <a:ext cx="1720516" cy="74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5D4D0-E519-0BCE-E2C8-012C20F6E1C6}"/>
              </a:ext>
            </a:extLst>
          </p:cNvPr>
          <p:cNvSpPr/>
          <p:nvPr/>
        </p:nvSpPr>
        <p:spPr>
          <a:xfrm>
            <a:off x="5400173" y="5251702"/>
            <a:ext cx="1720516" cy="74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EB9261B-A3F9-B96D-E9C0-DD2F6B55B42B}"/>
              </a:ext>
            </a:extLst>
          </p:cNvPr>
          <p:cNvSpPr/>
          <p:nvPr/>
        </p:nvSpPr>
        <p:spPr>
          <a:xfrm>
            <a:off x="7134725" y="4487779"/>
            <a:ext cx="1684421" cy="573332"/>
          </a:xfrm>
          <a:prstGeom prst="wedgeRectCallout">
            <a:avLst>
              <a:gd name="adj1" fmla="val -74865"/>
              <a:gd name="adj2" fmla="val 666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누가 사람이지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DCB34F0A-D371-4E3B-EAF3-5DBB8C1A58D4}"/>
              </a:ext>
            </a:extLst>
          </p:cNvPr>
          <p:cNvSpPr/>
          <p:nvPr/>
        </p:nvSpPr>
        <p:spPr>
          <a:xfrm>
            <a:off x="3858125" y="1520413"/>
            <a:ext cx="1684421" cy="573332"/>
          </a:xfrm>
          <a:prstGeom prst="wedgeRectCallout">
            <a:avLst>
              <a:gd name="adj1" fmla="val -74865"/>
              <a:gd name="adj2" fmla="val 666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내가 사람이야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CC481111-DFE8-F29A-A1E3-3C79B7505B9D}"/>
              </a:ext>
            </a:extLst>
          </p:cNvPr>
          <p:cNvSpPr/>
          <p:nvPr/>
        </p:nvSpPr>
        <p:spPr>
          <a:xfrm>
            <a:off x="10122566" y="1522251"/>
            <a:ext cx="1684421" cy="573332"/>
          </a:xfrm>
          <a:prstGeom prst="wedgeRectCallout">
            <a:avLst>
              <a:gd name="adj1" fmla="val -74865"/>
              <a:gd name="adj2" fmla="val 666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내가 사람이야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5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9767"/>
            <a:ext cx="10515600" cy="3217195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여러 개의 입력으로부터 하나의 값을 만드는 알고리즘입니다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위의 그림에서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x1, x2, x3, x4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1,2,3,4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w1, w2, w3, w4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5,6,7,8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이라면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output = 1*5 + 2*6 + 3*7 + 4*8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되는 원리입니다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그림 순서대로 애니메이션으로 만들어주세요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FE042A-40E1-F2FC-5B4C-AFA5E692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64" y="365125"/>
            <a:ext cx="3927449" cy="22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F77BD4-96B5-EFB8-3205-BC2C2F11F45A}"/>
              </a:ext>
            </a:extLst>
          </p:cNvPr>
          <p:cNvGrpSpPr/>
          <p:nvPr/>
        </p:nvGrpSpPr>
        <p:grpSpPr>
          <a:xfrm>
            <a:off x="6422859" y="1879197"/>
            <a:ext cx="4229099" cy="2438792"/>
            <a:chOff x="920417" y="1359540"/>
            <a:chExt cx="4229099" cy="243879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F73715F-EBA4-7328-925D-954D7BA37824}"/>
                </a:ext>
              </a:extLst>
            </p:cNvPr>
            <p:cNvSpPr/>
            <p:nvPr/>
          </p:nvSpPr>
          <p:spPr>
            <a:xfrm>
              <a:off x="3031958" y="2168276"/>
              <a:ext cx="950495" cy="980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1B234D0-85C7-B362-0B6D-320CFB45A957}"/>
                </a:ext>
              </a:extLst>
            </p:cNvPr>
            <p:cNvCxnSpPr/>
            <p:nvPr/>
          </p:nvCxnSpPr>
          <p:spPr>
            <a:xfrm>
              <a:off x="1431758" y="1690688"/>
              <a:ext cx="1576137" cy="7396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80896-0D7D-73E3-4C82-FCD8050E1046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298032"/>
              <a:ext cx="1608221" cy="284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C35225A-2227-9423-B874-80E7F9D1C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411" y="2800810"/>
              <a:ext cx="1632284" cy="215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50D72DC-D737-8DCC-961A-7E7DF962C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758" y="2977610"/>
              <a:ext cx="1546058" cy="60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CBA9C4-DEA1-04D8-0DAC-C68BD7326092}"/>
                </a:ext>
              </a:extLst>
            </p:cNvPr>
            <p:cNvSpPr txBox="1"/>
            <p:nvPr/>
          </p:nvSpPr>
          <p:spPr>
            <a:xfrm>
              <a:off x="1076827" y="13595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B9AB9C-358E-704C-0D7B-725A7751357E}"/>
                </a:ext>
              </a:extLst>
            </p:cNvPr>
            <p:cNvSpPr txBox="1"/>
            <p:nvPr/>
          </p:nvSpPr>
          <p:spPr>
            <a:xfrm>
              <a:off x="1880937" y="2245713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2C4A53-4A64-2091-CA3F-CE7BFF8507EC}"/>
                </a:ext>
              </a:extLst>
            </p:cNvPr>
            <p:cNvSpPr txBox="1"/>
            <p:nvPr/>
          </p:nvSpPr>
          <p:spPr>
            <a:xfrm>
              <a:off x="1905001" y="2704544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9ED322-BD95-CD51-A634-C1426BD70174}"/>
                </a:ext>
              </a:extLst>
            </p:cNvPr>
            <p:cNvSpPr txBox="1"/>
            <p:nvPr/>
          </p:nvSpPr>
          <p:spPr>
            <a:xfrm>
              <a:off x="1982203" y="3183856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18D0C1B-916F-216E-ADF6-5E4749E036B3}"/>
                </a:ext>
              </a:extLst>
            </p:cNvPr>
            <p:cNvCxnSpPr/>
            <p:nvPr/>
          </p:nvCxnSpPr>
          <p:spPr>
            <a:xfrm>
              <a:off x="4199021" y="2658437"/>
              <a:ext cx="9504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7A6CB9-8088-31CE-FE16-04DE1E1235D6}"/>
                </a:ext>
              </a:extLst>
            </p:cNvPr>
            <p:cNvSpPr txBox="1"/>
            <p:nvPr/>
          </p:nvSpPr>
          <p:spPr>
            <a:xfrm>
              <a:off x="2023312" y="1889701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0DFF81-9E4F-74A9-E6B8-0A373EFB7526}"/>
                </a:ext>
              </a:extLst>
            </p:cNvPr>
            <p:cNvSpPr txBox="1"/>
            <p:nvPr/>
          </p:nvSpPr>
          <p:spPr>
            <a:xfrm>
              <a:off x="926433" y="205403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CCA37F-05F1-C9ED-55AB-80FE37E94906}"/>
                </a:ext>
              </a:extLst>
            </p:cNvPr>
            <p:cNvSpPr txBox="1"/>
            <p:nvPr/>
          </p:nvSpPr>
          <p:spPr>
            <a:xfrm>
              <a:off x="920417" y="28460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435804-13AC-6480-C51C-098414B89943}"/>
                </a:ext>
              </a:extLst>
            </p:cNvPr>
            <p:cNvSpPr txBox="1"/>
            <p:nvPr/>
          </p:nvSpPr>
          <p:spPr>
            <a:xfrm>
              <a:off x="1039229" y="342900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1075EBB-DB12-5116-100F-783BB5FE4B04}"/>
              </a:ext>
            </a:extLst>
          </p:cNvPr>
          <p:cNvGrpSpPr/>
          <p:nvPr/>
        </p:nvGrpSpPr>
        <p:grpSpPr>
          <a:xfrm>
            <a:off x="990600" y="1843088"/>
            <a:ext cx="4229099" cy="2438792"/>
            <a:chOff x="920417" y="1359540"/>
            <a:chExt cx="4229099" cy="243879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D68CD00-20A7-1B86-CDF5-F5A07947D602}"/>
                </a:ext>
              </a:extLst>
            </p:cNvPr>
            <p:cNvSpPr/>
            <p:nvPr/>
          </p:nvSpPr>
          <p:spPr>
            <a:xfrm>
              <a:off x="3031958" y="2168276"/>
              <a:ext cx="950495" cy="980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A5B71E6-E817-B1D9-1024-F1DE2C87D2EA}"/>
                </a:ext>
              </a:extLst>
            </p:cNvPr>
            <p:cNvCxnSpPr/>
            <p:nvPr/>
          </p:nvCxnSpPr>
          <p:spPr>
            <a:xfrm>
              <a:off x="1431758" y="1690688"/>
              <a:ext cx="1576137" cy="739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23ADCD-C5D5-44B2-545C-CA20126BF79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298032"/>
              <a:ext cx="1608221" cy="284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2A915BA-165F-0725-A59D-F761D396E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411" y="2800810"/>
              <a:ext cx="1632284" cy="215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D3253A-5C87-8A8C-4CCB-D1FC403C1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758" y="2977610"/>
              <a:ext cx="1546058" cy="60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41DE8D-5A8A-A66A-FCCB-418349A7CDA4}"/>
                </a:ext>
              </a:extLst>
            </p:cNvPr>
            <p:cNvSpPr txBox="1"/>
            <p:nvPr/>
          </p:nvSpPr>
          <p:spPr>
            <a:xfrm>
              <a:off x="1076827" y="13595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867974-3CED-4972-C68E-A95178603356}"/>
                </a:ext>
              </a:extLst>
            </p:cNvPr>
            <p:cNvSpPr txBox="1"/>
            <p:nvPr/>
          </p:nvSpPr>
          <p:spPr>
            <a:xfrm>
              <a:off x="1880937" y="2245713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D14B6E-76B2-DD77-1550-0AFA06CF92D2}"/>
                </a:ext>
              </a:extLst>
            </p:cNvPr>
            <p:cNvSpPr txBox="1"/>
            <p:nvPr/>
          </p:nvSpPr>
          <p:spPr>
            <a:xfrm>
              <a:off x="1905001" y="2704544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204202-4425-049A-02B6-A545EE9137ED}"/>
                </a:ext>
              </a:extLst>
            </p:cNvPr>
            <p:cNvSpPr txBox="1"/>
            <p:nvPr/>
          </p:nvSpPr>
          <p:spPr>
            <a:xfrm>
              <a:off x="1982203" y="3183856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EC92A5-B31D-1B40-E8BC-EA898931C1BE}"/>
                </a:ext>
              </a:extLst>
            </p:cNvPr>
            <p:cNvCxnSpPr/>
            <p:nvPr/>
          </p:nvCxnSpPr>
          <p:spPr>
            <a:xfrm>
              <a:off x="4199021" y="2658437"/>
              <a:ext cx="9504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122814-BCFB-6FE6-5444-0FA9B168CB63}"/>
                </a:ext>
              </a:extLst>
            </p:cNvPr>
            <p:cNvSpPr txBox="1"/>
            <p:nvPr/>
          </p:nvSpPr>
          <p:spPr>
            <a:xfrm>
              <a:off x="2023312" y="1889701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4C973D-7364-04BC-DA1B-72A7FDFF64F0}"/>
                </a:ext>
              </a:extLst>
            </p:cNvPr>
            <p:cNvSpPr txBox="1"/>
            <p:nvPr/>
          </p:nvSpPr>
          <p:spPr>
            <a:xfrm>
              <a:off x="926433" y="205403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51D6C0-5A53-AED0-A75B-B44852563B2F}"/>
                </a:ext>
              </a:extLst>
            </p:cNvPr>
            <p:cNvSpPr txBox="1"/>
            <p:nvPr/>
          </p:nvSpPr>
          <p:spPr>
            <a:xfrm>
              <a:off x="920417" y="28460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4FE4CF-9342-F1B4-72A9-2FA39879D660}"/>
                </a:ext>
              </a:extLst>
            </p:cNvPr>
            <p:cNvSpPr txBox="1"/>
            <p:nvPr/>
          </p:nvSpPr>
          <p:spPr>
            <a:xfrm>
              <a:off x="1039229" y="342900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87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F77BD4-96B5-EFB8-3205-BC2C2F11F45A}"/>
              </a:ext>
            </a:extLst>
          </p:cNvPr>
          <p:cNvGrpSpPr/>
          <p:nvPr/>
        </p:nvGrpSpPr>
        <p:grpSpPr>
          <a:xfrm>
            <a:off x="6422859" y="1879197"/>
            <a:ext cx="4229099" cy="2438792"/>
            <a:chOff x="920417" y="1359540"/>
            <a:chExt cx="4229099" cy="243879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F73715F-EBA4-7328-925D-954D7BA37824}"/>
                </a:ext>
              </a:extLst>
            </p:cNvPr>
            <p:cNvSpPr/>
            <p:nvPr/>
          </p:nvSpPr>
          <p:spPr>
            <a:xfrm>
              <a:off x="3031958" y="2168276"/>
              <a:ext cx="950495" cy="980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38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1B234D0-85C7-B362-0B6D-320CFB45A957}"/>
                </a:ext>
              </a:extLst>
            </p:cNvPr>
            <p:cNvCxnSpPr/>
            <p:nvPr/>
          </p:nvCxnSpPr>
          <p:spPr>
            <a:xfrm>
              <a:off x="1431758" y="1690688"/>
              <a:ext cx="1576137" cy="739691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80896-0D7D-73E3-4C82-FCD8050E1046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298032"/>
              <a:ext cx="1608221" cy="284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C35225A-2227-9423-B874-80E7F9D1C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411" y="2800810"/>
              <a:ext cx="1632284" cy="2154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50D72DC-D737-8DCC-961A-7E7DF962C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758" y="2977610"/>
              <a:ext cx="1546058" cy="60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CBA9C4-DEA1-04D8-0DAC-C68BD7326092}"/>
                </a:ext>
              </a:extLst>
            </p:cNvPr>
            <p:cNvSpPr txBox="1"/>
            <p:nvPr/>
          </p:nvSpPr>
          <p:spPr>
            <a:xfrm>
              <a:off x="1076827" y="13595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B9AB9C-358E-704C-0D7B-725A7751357E}"/>
                </a:ext>
              </a:extLst>
            </p:cNvPr>
            <p:cNvSpPr txBox="1"/>
            <p:nvPr/>
          </p:nvSpPr>
          <p:spPr>
            <a:xfrm>
              <a:off x="1880937" y="2245713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2C4A53-4A64-2091-CA3F-CE7BFF8507EC}"/>
                </a:ext>
              </a:extLst>
            </p:cNvPr>
            <p:cNvSpPr txBox="1"/>
            <p:nvPr/>
          </p:nvSpPr>
          <p:spPr>
            <a:xfrm>
              <a:off x="1905001" y="2704544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9ED322-BD95-CD51-A634-C1426BD70174}"/>
                </a:ext>
              </a:extLst>
            </p:cNvPr>
            <p:cNvSpPr txBox="1"/>
            <p:nvPr/>
          </p:nvSpPr>
          <p:spPr>
            <a:xfrm>
              <a:off x="1982203" y="3183856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18D0C1B-916F-216E-ADF6-5E4749E036B3}"/>
                </a:ext>
              </a:extLst>
            </p:cNvPr>
            <p:cNvCxnSpPr/>
            <p:nvPr/>
          </p:nvCxnSpPr>
          <p:spPr>
            <a:xfrm>
              <a:off x="4199021" y="2658437"/>
              <a:ext cx="9504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7A6CB9-8088-31CE-FE16-04DE1E1235D6}"/>
                </a:ext>
              </a:extLst>
            </p:cNvPr>
            <p:cNvSpPr txBox="1"/>
            <p:nvPr/>
          </p:nvSpPr>
          <p:spPr>
            <a:xfrm>
              <a:off x="2023312" y="1889701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0DFF81-9E4F-74A9-E6B8-0A373EFB7526}"/>
                </a:ext>
              </a:extLst>
            </p:cNvPr>
            <p:cNvSpPr txBox="1"/>
            <p:nvPr/>
          </p:nvSpPr>
          <p:spPr>
            <a:xfrm>
              <a:off x="926433" y="205403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CCA37F-05F1-C9ED-55AB-80FE37E94906}"/>
                </a:ext>
              </a:extLst>
            </p:cNvPr>
            <p:cNvSpPr txBox="1"/>
            <p:nvPr/>
          </p:nvSpPr>
          <p:spPr>
            <a:xfrm>
              <a:off x="920417" y="28460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435804-13AC-6480-C51C-098414B89943}"/>
                </a:ext>
              </a:extLst>
            </p:cNvPr>
            <p:cNvSpPr txBox="1"/>
            <p:nvPr/>
          </p:nvSpPr>
          <p:spPr>
            <a:xfrm>
              <a:off x="1039229" y="342900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1075EBB-DB12-5116-100F-783BB5FE4B04}"/>
              </a:ext>
            </a:extLst>
          </p:cNvPr>
          <p:cNvGrpSpPr/>
          <p:nvPr/>
        </p:nvGrpSpPr>
        <p:grpSpPr>
          <a:xfrm>
            <a:off x="990600" y="1843088"/>
            <a:ext cx="4229099" cy="2438792"/>
            <a:chOff x="920417" y="1359540"/>
            <a:chExt cx="4229099" cy="243879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D68CD00-20A7-1B86-CDF5-F5A07947D602}"/>
                </a:ext>
              </a:extLst>
            </p:cNvPr>
            <p:cNvSpPr/>
            <p:nvPr/>
          </p:nvSpPr>
          <p:spPr>
            <a:xfrm>
              <a:off x="3031958" y="2168276"/>
              <a:ext cx="950495" cy="980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17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A5B71E6-E817-B1D9-1024-F1DE2C87D2EA}"/>
                </a:ext>
              </a:extLst>
            </p:cNvPr>
            <p:cNvCxnSpPr/>
            <p:nvPr/>
          </p:nvCxnSpPr>
          <p:spPr>
            <a:xfrm>
              <a:off x="1431758" y="1690688"/>
              <a:ext cx="1576137" cy="739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23ADCD-C5D5-44B2-545C-CA20126BF79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298032"/>
              <a:ext cx="1608221" cy="28474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2A915BA-165F-0725-A59D-F761D396E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411" y="2800810"/>
              <a:ext cx="1632284" cy="215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D3253A-5C87-8A8C-4CCB-D1FC403C1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758" y="2977610"/>
              <a:ext cx="1546058" cy="60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41DE8D-5A8A-A66A-FCCB-418349A7CDA4}"/>
                </a:ext>
              </a:extLst>
            </p:cNvPr>
            <p:cNvSpPr txBox="1"/>
            <p:nvPr/>
          </p:nvSpPr>
          <p:spPr>
            <a:xfrm>
              <a:off x="1076827" y="13595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867974-3CED-4972-C68E-A95178603356}"/>
                </a:ext>
              </a:extLst>
            </p:cNvPr>
            <p:cNvSpPr txBox="1"/>
            <p:nvPr/>
          </p:nvSpPr>
          <p:spPr>
            <a:xfrm>
              <a:off x="1880937" y="2245713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D14B6E-76B2-DD77-1550-0AFA06CF92D2}"/>
                </a:ext>
              </a:extLst>
            </p:cNvPr>
            <p:cNvSpPr txBox="1"/>
            <p:nvPr/>
          </p:nvSpPr>
          <p:spPr>
            <a:xfrm>
              <a:off x="1905001" y="2704544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204202-4425-049A-02B6-A545EE9137ED}"/>
                </a:ext>
              </a:extLst>
            </p:cNvPr>
            <p:cNvSpPr txBox="1"/>
            <p:nvPr/>
          </p:nvSpPr>
          <p:spPr>
            <a:xfrm>
              <a:off x="1982203" y="3183856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EC92A5-B31D-1B40-E8BC-EA898931C1BE}"/>
                </a:ext>
              </a:extLst>
            </p:cNvPr>
            <p:cNvCxnSpPr/>
            <p:nvPr/>
          </p:nvCxnSpPr>
          <p:spPr>
            <a:xfrm>
              <a:off x="4199021" y="2658437"/>
              <a:ext cx="9504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122814-BCFB-6FE6-5444-0FA9B168CB63}"/>
                </a:ext>
              </a:extLst>
            </p:cNvPr>
            <p:cNvSpPr txBox="1"/>
            <p:nvPr/>
          </p:nvSpPr>
          <p:spPr>
            <a:xfrm>
              <a:off x="2023312" y="1889701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4C973D-7364-04BC-DA1B-72A7FDFF64F0}"/>
                </a:ext>
              </a:extLst>
            </p:cNvPr>
            <p:cNvSpPr txBox="1"/>
            <p:nvPr/>
          </p:nvSpPr>
          <p:spPr>
            <a:xfrm>
              <a:off x="926433" y="205403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51D6C0-5A53-AED0-A75B-B44852563B2F}"/>
                </a:ext>
              </a:extLst>
            </p:cNvPr>
            <p:cNvSpPr txBox="1"/>
            <p:nvPr/>
          </p:nvSpPr>
          <p:spPr>
            <a:xfrm>
              <a:off x="920417" y="28460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4FE4CF-9342-F1B4-72A9-2FA39879D660}"/>
                </a:ext>
              </a:extLst>
            </p:cNvPr>
            <p:cNvSpPr txBox="1"/>
            <p:nvPr/>
          </p:nvSpPr>
          <p:spPr>
            <a:xfrm>
              <a:off x="1039229" y="342900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11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F77BD4-96B5-EFB8-3205-BC2C2F11F45A}"/>
              </a:ext>
            </a:extLst>
          </p:cNvPr>
          <p:cNvGrpSpPr/>
          <p:nvPr/>
        </p:nvGrpSpPr>
        <p:grpSpPr>
          <a:xfrm>
            <a:off x="6422859" y="1879197"/>
            <a:ext cx="4229099" cy="2438792"/>
            <a:chOff x="920417" y="1359540"/>
            <a:chExt cx="4229099" cy="243879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F73715F-EBA4-7328-925D-954D7BA37824}"/>
                </a:ext>
              </a:extLst>
            </p:cNvPr>
            <p:cNvSpPr/>
            <p:nvPr/>
          </p:nvSpPr>
          <p:spPr>
            <a:xfrm>
              <a:off x="3031958" y="2168276"/>
              <a:ext cx="950495" cy="980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1B234D0-85C7-B362-0B6D-320CFB45A957}"/>
                </a:ext>
              </a:extLst>
            </p:cNvPr>
            <p:cNvCxnSpPr/>
            <p:nvPr/>
          </p:nvCxnSpPr>
          <p:spPr>
            <a:xfrm>
              <a:off x="1431758" y="1690688"/>
              <a:ext cx="1576137" cy="739691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80896-0D7D-73E3-4C82-FCD8050E1046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298032"/>
              <a:ext cx="1608221" cy="284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C35225A-2227-9423-B874-80E7F9D1C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411" y="2800810"/>
              <a:ext cx="1632284" cy="215441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50D72DC-D737-8DCC-961A-7E7DF962C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758" y="2977610"/>
              <a:ext cx="1546058" cy="60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CBA9C4-DEA1-04D8-0DAC-C68BD7326092}"/>
                </a:ext>
              </a:extLst>
            </p:cNvPr>
            <p:cNvSpPr txBox="1"/>
            <p:nvPr/>
          </p:nvSpPr>
          <p:spPr>
            <a:xfrm>
              <a:off x="1076827" y="13595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B9AB9C-358E-704C-0D7B-725A7751357E}"/>
                </a:ext>
              </a:extLst>
            </p:cNvPr>
            <p:cNvSpPr txBox="1"/>
            <p:nvPr/>
          </p:nvSpPr>
          <p:spPr>
            <a:xfrm>
              <a:off x="1880937" y="2245713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2C4A53-4A64-2091-CA3F-CE7BFF8507EC}"/>
                </a:ext>
              </a:extLst>
            </p:cNvPr>
            <p:cNvSpPr txBox="1"/>
            <p:nvPr/>
          </p:nvSpPr>
          <p:spPr>
            <a:xfrm>
              <a:off x="1905001" y="2704544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9ED322-BD95-CD51-A634-C1426BD70174}"/>
                </a:ext>
              </a:extLst>
            </p:cNvPr>
            <p:cNvSpPr txBox="1"/>
            <p:nvPr/>
          </p:nvSpPr>
          <p:spPr>
            <a:xfrm>
              <a:off x="1982203" y="3183856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18D0C1B-916F-216E-ADF6-5E4749E036B3}"/>
                </a:ext>
              </a:extLst>
            </p:cNvPr>
            <p:cNvCxnSpPr/>
            <p:nvPr/>
          </p:nvCxnSpPr>
          <p:spPr>
            <a:xfrm>
              <a:off x="4199021" y="2658437"/>
              <a:ext cx="95049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7A6CB9-8088-31CE-FE16-04DE1E1235D6}"/>
                </a:ext>
              </a:extLst>
            </p:cNvPr>
            <p:cNvSpPr txBox="1"/>
            <p:nvPr/>
          </p:nvSpPr>
          <p:spPr>
            <a:xfrm>
              <a:off x="2023312" y="1889701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0DFF81-9E4F-74A9-E6B8-0A373EFB7526}"/>
                </a:ext>
              </a:extLst>
            </p:cNvPr>
            <p:cNvSpPr txBox="1"/>
            <p:nvPr/>
          </p:nvSpPr>
          <p:spPr>
            <a:xfrm>
              <a:off x="926433" y="205403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CCA37F-05F1-C9ED-55AB-80FE37E94906}"/>
                </a:ext>
              </a:extLst>
            </p:cNvPr>
            <p:cNvSpPr txBox="1"/>
            <p:nvPr/>
          </p:nvSpPr>
          <p:spPr>
            <a:xfrm>
              <a:off x="920417" y="28460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435804-13AC-6480-C51C-098414B89943}"/>
                </a:ext>
              </a:extLst>
            </p:cNvPr>
            <p:cNvSpPr txBox="1"/>
            <p:nvPr/>
          </p:nvSpPr>
          <p:spPr>
            <a:xfrm>
              <a:off x="1039229" y="342900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1075EBB-DB12-5116-100F-783BB5FE4B04}"/>
              </a:ext>
            </a:extLst>
          </p:cNvPr>
          <p:cNvGrpSpPr/>
          <p:nvPr/>
        </p:nvGrpSpPr>
        <p:grpSpPr>
          <a:xfrm>
            <a:off x="990600" y="1843088"/>
            <a:ext cx="4229099" cy="2438792"/>
            <a:chOff x="920417" y="1359540"/>
            <a:chExt cx="4229099" cy="243879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D68CD00-20A7-1B86-CDF5-F5A07947D602}"/>
                </a:ext>
              </a:extLst>
            </p:cNvPr>
            <p:cNvSpPr/>
            <p:nvPr/>
          </p:nvSpPr>
          <p:spPr>
            <a:xfrm>
              <a:off x="3031958" y="2168276"/>
              <a:ext cx="950495" cy="980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70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A5B71E6-E817-B1D9-1024-F1DE2C87D2EA}"/>
                </a:ext>
              </a:extLst>
            </p:cNvPr>
            <p:cNvCxnSpPr/>
            <p:nvPr/>
          </p:nvCxnSpPr>
          <p:spPr>
            <a:xfrm>
              <a:off x="1431758" y="1690688"/>
              <a:ext cx="1576137" cy="739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23ADCD-C5D5-44B2-545C-CA20126BF79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11" y="2298032"/>
              <a:ext cx="1608221" cy="284747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2A915BA-165F-0725-A59D-F761D396E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411" y="2800810"/>
              <a:ext cx="1632284" cy="215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D3253A-5C87-8A8C-4CCB-D1FC403C1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1758" y="2977610"/>
              <a:ext cx="1546058" cy="60780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41DE8D-5A8A-A66A-FCCB-418349A7CDA4}"/>
                </a:ext>
              </a:extLst>
            </p:cNvPr>
            <p:cNvSpPr txBox="1"/>
            <p:nvPr/>
          </p:nvSpPr>
          <p:spPr>
            <a:xfrm>
              <a:off x="1076827" y="13595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867974-3CED-4972-C68E-A95178603356}"/>
                </a:ext>
              </a:extLst>
            </p:cNvPr>
            <p:cNvSpPr txBox="1"/>
            <p:nvPr/>
          </p:nvSpPr>
          <p:spPr>
            <a:xfrm>
              <a:off x="1880937" y="2245713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D14B6E-76B2-DD77-1550-0AFA06CF92D2}"/>
                </a:ext>
              </a:extLst>
            </p:cNvPr>
            <p:cNvSpPr txBox="1"/>
            <p:nvPr/>
          </p:nvSpPr>
          <p:spPr>
            <a:xfrm>
              <a:off x="1905001" y="2704544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204202-4425-049A-02B6-A545EE9137ED}"/>
                </a:ext>
              </a:extLst>
            </p:cNvPr>
            <p:cNvSpPr txBox="1"/>
            <p:nvPr/>
          </p:nvSpPr>
          <p:spPr>
            <a:xfrm>
              <a:off x="2023312" y="3184205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EC92A5-B31D-1B40-E8BC-EA898931C1BE}"/>
                </a:ext>
              </a:extLst>
            </p:cNvPr>
            <p:cNvCxnSpPr/>
            <p:nvPr/>
          </p:nvCxnSpPr>
          <p:spPr>
            <a:xfrm>
              <a:off x="4199021" y="2658437"/>
              <a:ext cx="9504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122814-BCFB-6FE6-5444-0FA9B168CB63}"/>
                </a:ext>
              </a:extLst>
            </p:cNvPr>
            <p:cNvSpPr txBox="1"/>
            <p:nvPr/>
          </p:nvSpPr>
          <p:spPr>
            <a:xfrm>
              <a:off x="2023312" y="1889701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4C973D-7364-04BC-DA1B-72A7FDFF64F0}"/>
                </a:ext>
              </a:extLst>
            </p:cNvPr>
            <p:cNvSpPr txBox="1"/>
            <p:nvPr/>
          </p:nvSpPr>
          <p:spPr>
            <a:xfrm>
              <a:off x="926433" y="205403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51D6C0-5A53-AED0-A75B-B44852563B2F}"/>
                </a:ext>
              </a:extLst>
            </p:cNvPr>
            <p:cNvSpPr txBox="1"/>
            <p:nvPr/>
          </p:nvSpPr>
          <p:spPr>
            <a:xfrm>
              <a:off x="920417" y="284604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4FE4CF-9342-F1B4-72A9-2FA39879D660}"/>
                </a:ext>
              </a:extLst>
            </p:cNvPr>
            <p:cNvSpPr txBox="1"/>
            <p:nvPr/>
          </p:nvSpPr>
          <p:spPr>
            <a:xfrm>
              <a:off x="1039229" y="3429000"/>
              <a:ext cx="44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BB8228-41B5-275D-74EE-A9F0F89F6C80}"/>
              </a:ext>
            </a:extLst>
          </p:cNvPr>
          <p:cNvSpPr txBox="1"/>
          <p:nvPr/>
        </p:nvSpPr>
        <p:spPr>
          <a:xfrm>
            <a:off x="10268953" y="2765370"/>
            <a:ext cx="76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70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66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전문가 시스템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6B34025-8F89-9BB4-DA4D-00FBA0750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0AF8845-F90A-3DF2-3E4D-4B9D2A545FB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2983831"/>
            <a:ext cx="10515600" cy="3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전문가 시스템은 전문 지식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의학 지식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법률 지식 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축적하면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축적된 지식을 기반으로 사용자의 질문에 대한 답변을 추론해주는 시스템입니다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그림과 동일한 구조로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디자인만 수정하여 그림 만들어주세요</a:t>
            </a:r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6696E5B5-DC81-6DED-F14C-8B19BA50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272256"/>
            <a:ext cx="5781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639679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 학습은 기존 데이터로부터 컴퓨터를 학습시켜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데이터에 대해서도 예측할 수 있도록 하는 기법입니다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위의 그림을 기반으로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그림에 작성한 데이터의 흐름대로 애니메이션으로 만들어주세요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예시 알고리즘 정답은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숫자의 자릿수 맞추기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A4C48-A7C7-DF55-A7B0-53DFD08E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86" y="319088"/>
            <a:ext cx="4676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CFE3DA-5D3F-0B16-94D8-127DA9AA6D5E}"/>
              </a:ext>
            </a:extLst>
          </p:cNvPr>
          <p:cNvGrpSpPr/>
          <p:nvPr/>
        </p:nvGrpSpPr>
        <p:grpSpPr>
          <a:xfrm>
            <a:off x="1973178" y="487497"/>
            <a:ext cx="3068051" cy="2941503"/>
            <a:chOff x="1997242" y="992823"/>
            <a:chExt cx="3068051" cy="294150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2A609B9-0194-7046-36A4-E0CDA94AD49D}"/>
                </a:ext>
              </a:extLst>
            </p:cNvPr>
            <p:cNvCxnSpPr>
              <a:cxnSpLocks/>
            </p:cNvCxnSpPr>
            <p:nvPr/>
          </p:nvCxnSpPr>
          <p:spPr>
            <a:xfrm>
              <a:off x="3404937" y="2418347"/>
              <a:ext cx="0" cy="151597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D16E31-4AD6-2040-FB1B-4B4B39BF9B32}"/>
                </a:ext>
              </a:extLst>
            </p:cNvPr>
            <p:cNvSpPr/>
            <p:nvPr/>
          </p:nvSpPr>
          <p:spPr>
            <a:xfrm>
              <a:off x="1997242" y="2562728"/>
              <a:ext cx="938462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선생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D20D20-5C91-033F-D88D-CED3C63A7595}"/>
                </a:ext>
              </a:extLst>
            </p:cNvPr>
            <p:cNvSpPr/>
            <p:nvPr/>
          </p:nvSpPr>
          <p:spPr>
            <a:xfrm>
              <a:off x="3874170" y="2562728"/>
              <a:ext cx="1191123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화살표: 원형 11">
              <a:extLst>
                <a:ext uri="{FF2B5EF4-FFF2-40B4-BE49-F238E27FC236}">
                  <a16:creationId xmlns:a16="http://schemas.microsoft.com/office/drawing/2014/main" id="{D994B0CA-3441-DE4D-F842-FD0BF9948AE9}"/>
                </a:ext>
              </a:extLst>
            </p:cNvPr>
            <p:cNvSpPr/>
            <p:nvPr/>
          </p:nvSpPr>
          <p:spPr>
            <a:xfrm>
              <a:off x="2809375" y="1816771"/>
              <a:ext cx="1191122" cy="120315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23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3C4661-4A7B-C513-5887-2E7D4992F4E7}"/>
                </a:ext>
              </a:extLst>
            </p:cNvPr>
            <p:cNvSpPr txBox="1"/>
            <p:nvPr/>
          </p:nvSpPr>
          <p:spPr>
            <a:xfrm>
              <a:off x="2905625" y="992823"/>
              <a:ext cx="10948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1 -&gt; 1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10 -&gt; 2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100 -&gt; 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CFF365-A06C-CBC8-91F1-3B146176FAAA}"/>
              </a:ext>
            </a:extLst>
          </p:cNvPr>
          <p:cNvGrpSpPr/>
          <p:nvPr/>
        </p:nvGrpSpPr>
        <p:grpSpPr>
          <a:xfrm>
            <a:off x="6108030" y="1221462"/>
            <a:ext cx="4752472" cy="2207538"/>
            <a:chOff x="5518483" y="2605093"/>
            <a:chExt cx="4752472" cy="2207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048F55-9854-5A7A-FEF5-AD47FCEEDA6C}"/>
                </a:ext>
              </a:extLst>
            </p:cNvPr>
            <p:cNvGrpSpPr/>
            <p:nvPr/>
          </p:nvGrpSpPr>
          <p:grpSpPr>
            <a:xfrm>
              <a:off x="5518483" y="3296652"/>
              <a:ext cx="3068051" cy="1515979"/>
              <a:chOff x="1997242" y="2418347"/>
              <a:chExt cx="3068051" cy="1515979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BDF3036-F831-6B86-D278-C958BF015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4937" y="2418347"/>
                <a:ext cx="0" cy="151597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D2E27BB-EA6F-7588-6923-33BD6CCFE26D}"/>
                  </a:ext>
                </a:extLst>
              </p:cNvPr>
              <p:cNvSpPr/>
              <p:nvPr/>
            </p:nvSpPr>
            <p:spPr>
              <a:xfrm>
                <a:off x="1997242" y="2562728"/>
                <a:ext cx="938462" cy="1010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선생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14B1897-5F10-C096-2E09-5FEC1FC15109}"/>
                  </a:ext>
                </a:extLst>
              </p:cNvPr>
              <p:cNvSpPr/>
              <p:nvPr/>
            </p:nvSpPr>
            <p:spPr>
              <a:xfrm>
                <a:off x="3874170" y="2562728"/>
                <a:ext cx="1191123" cy="1010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컴퓨터</a:t>
                </a:r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3" name="말풍선: 사각형 22">
              <a:extLst>
                <a:ext uri="{FF2B5EF4-FFF2-40B4-BE49-F238E27FC236}">
                  <a16:creationId xmlns:a16="http://schemas.microsoft.com/office/drawing/2014/main" id="{75239E60-1680-5269-B5FB-85B7F240C0DB}"/>
                </a:ext>
              </a:extLst>
            </p:cNvPr>
            <p:cNvSpPr/>
            <p:nvPr/>
          </p:nvSpPr>
          <p:spPr>
            <a:xfrm>
              <a:off x="8586534" y="2605093"/>
              <a:ext cx="1684421" cy="573332"/>
            </a:xfrm>
            <a:prstGeom prst="wedgeRectCallout">
              <a:avLst>
                <a:gd name="adj1" fmla="val -74865"/>
                <a:gd name="adj2" fmla="val 6669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 완료</a:t>
              </a:r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1BC8F4-07F9-48FB-2FA8-FB65C8DCE3CC}"/>
              </a:ext>
            </a:extLst>
          </p:cNvPr>
          <p:cNvGrpSpPr/>
          <p:nvPr/>
        </p:nvGrpSpPr>
        <p:grpSpPr>
          <a:xfrm>
            <a:off x="1846847" y="3593792"/>
            <a:ext cx="3068051" cy="2940166"/>
            <a:chOff x="1997242" y="994160"/>
            <a:chExt cx="3068051" cy="294016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3B4E04-9D02-8443-8D1D-AE4008575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4937" y="2418347"/>
              <a:ext cx="0" cy="151597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6F7644E-A4E7-021D-DD28-42580831C290}"/>
                </a:ext>
              </a:extLst>
            </p:cNvPr>
            <p:cNvSpPr/>
            <p:nvPr/>
          </p:nvSpPr>
          <p:spPr>
            <a:xfrm>
              <a:off x="1997242" y="2562728"/>
              <a:ext cx="938462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선생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D8295C-6DF1-760E-A33D-7978FDA6A424}"/>
                </a:ext>
              </a:extLst>
            </p:cNvPr>
            <p:cNvSpPr/>
            <p:nvPr/>
          </p:nvSpPr>
          <p:spPr>
            <a:xfrm>
              <a:off x="3874170" y="2562728"/>
              <a:ext cx="1191123" cy="1010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화살표: 원형 30">
              <a:extLst>
                <a:ext uri="{FF2B5EF4-FFF2-40B4-BE49-F238E27FC236}">
                  <a16:creationId xmlns:a16="http://schemas.microsoft.com/office/drawing/2014/main" id="{322F48E9-CF71-F1DB-8CD0-1E9E5609AB49}"/>
                </a:ext>
              </a:extLst>
            </p:cNvPr>
            <p:cNvSpPr/>
            <p:nvPr/>
          </p:nvSpPr>
          <p:spPr>
            <a:xfrm>
              <a:off x="2809375" y="1816771"/>
              <a:ext cx="1191122" cy="120315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23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75D4B5-B422-B1A9-089A-FE3F42484C21}"/>
                </a:ext>
              </a:extLst>
            </p:cNvPr>
            <p:cNvSpPr txBox="1"/>
            <p:nvPr/>
          </p:nvSpPr>
          <p:spPr>
            <a:xfrm>
              <a:off x="2562725" y="994160"/>
              <a:ext cx="1684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10000 -&gt; 5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200 -&gt; 3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357 -&gt; 3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233240B-89EC-1D5A-D7B1-62E6E41E15E3}"/>
              </a:ext>
            </a:extLst>
          </p:cNvPr>
          <p:cNvGrpSpPr/>
          <p:nvPr/>
        </p:nvGrpSpPr>
        <p:grpSpPr>
          <a:xfrm>
            <a:off x="5981699" y="4326420"/>
            <a:ext cx="4752472" cy="2207538"/>
            <a:chOff x="5518483" y="2605093"/>
            <a:chExt cx="4752472" cy="220753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E6D5DCC-7C72-E27E-2199-688ADD86FB43}"/>
                </a:ext>
              </a:extLst>
            </p:cNvPr>
            <p:cNvGrpSpPr/>
            <p:nvPr/>
          </p:nvGrpSpPr>
          <p:grpSpPr>
            <a:xfrm>
              <a:off x="5518483" y="3296652"/>
              <a:ext cx="3068051" cy="1515979"/>
              <a:chOff x="1997242" y="2418347"/>
              <a:chExt cx="3068051" cy="1515979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AF71387-CE00-3310-7335-E63948997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4937" y="2418347"/>
                <a:ext cx="0" cy="151597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ED39126-3244-3B28-74E0-30974206DC9E}"/>
                  </a:ext>
                </a:extLst>
              </p:cNvPr>
              <p:cNvSpPr/>
              <p:nvPr/>
            </p:nvSpPr>
            <p:spPr>
              <a:xfrm>
                <a:off x="1997242" y="2562728"/>
                <a:ext cx="938462" cy="1010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선생</a:t>
                </a: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18B74A8-64FD-CD39-7878-0F317ADA0410}"/>
                  </a:ext>
                </a:extLst>
              </p:cNvPr>
              <p:cNvSpPr/>
              <p:nvPr/>
            </p:nvSpPr>
            <p:spPr>
              <a:xfrm>
                <a:off x="3874170" y="2562728"/>
                <a:ext cx="1191123" cy="1010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컴퓨터</a:t>
                </a:r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35" name="말풍선: 사각형 34">
              <a:extLst>
                <a:ext uri="{FF2B5EF4-FFF2-40B4-BE49-F238E27FC236}">
                  <a16:creationId xmlns:a16="http://schemas.microsoft.com/office/drawing/2014/main" id="{7F8151AB-845D-C2A5-63A4-8ADE3D0CEFE9}"/>
                </a:ext>
              </a:extLst>
            </p:cNvPr>
            <p:cNvSpPr/>
            <p:nvPr/>
          </p:nvSpPr>
          <p:spPr>
            <a:xfrm>
              <a:off x="8586534" y="2605093"/>
              <a:ext cx="1684421" cy="573332"/>
            </a:xfrm>
            <a:prstGeom prst="wedgeRectCallout">
              <a:avLst>
                <a:gd name="adj1" fmla="val -74865"/>
                <a:gd name="adj2" fmla="val 6669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 완료</a:t>
              </a:r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96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343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나눔스퀘어_ac</vt:lpstr>
      <vt:lpstr>맑은 고딕</vt:lpstr>
      <vt:lpstr>Arial</vt:lpstr>
      <vt:lpstr>Office 테마</vt:lpstr>
      <vt:lpstr>1. 튜링 테스트</vt:lpstr>
      <vt:lpstr>1. 튜링 테스트</vt:lpstr>
      <vt:lpstr>2. 퍼셉트론</vt:lpstr>
      <vt:lpstr>2. 퍼셉트론</vt:lpstr>
      <vt:lpstr>2. 퍼셉트론</vt:lpstr>
      <vt:lpstr>2. 퍼셉트론</vt:lpstr>
      <vt:lpstr>3. 전문가 시스템</vt:lpstr>
      <vt:lpstr>4. 기계 학습</vt:lpstr>
      <vt:lpstr>PowerPoint 프레젠테이션</vt:lpstr>
      <vt:lpstr>PowerPoint 프레젠테이션</vt:lpstr>
      <vt:lpstr>5. 기계학습 vs 딥러닝</vt:lpstr>
      <vt:lpstr>5. 기계학습 vs 딥러닝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튜링 테스트</dc:title>
  <dc:creator>성무열[ 학부졸업 / 사이버국방학과 ]</dc:creator>
  <cp:lastModifiedBy>성무열[ 학부졸업 / 사이버국방학과 ]</cp:lastModifiedBy>
  <cp:revision>17</cp:revision>
  <dcterms:created xsi:type="dcterms:W3CDTF">2023-04-03T11:35:22Z</dcterms:created>
  <dcterms:modified xsi:type="dcterms:W3CDTF">2023-04-03T12:14:14Z</dcterms:modified>
</cp:coreProperties>
</file>