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1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AF067-8947-E9FF-9B77-1BEEB99D7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2E1A90-40BC-084E-9E68-854A18AD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2ADF5-6041-C7B7-CB05-E4F82C10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66A59-560D-11FE-DD2F-823B244B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E4460-E162-138C-D2DB-A1D6C64E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1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F723E-C434-2092-1AE2-9401E2F1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9BD912-D605-F7E0-5FCF-31B79406F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55361-0A1A-203D-B0C6-B74C07D9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E2A36-4A42-2738-8BBA-8EE53955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1E651-89B5-2DB9-ED52-42EF0359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3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F06E72-1287-9212-4F30-A927FF919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8AFD0-36E1-611E-34F6-C0AB8F733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A322D-58AF-1023-F113-37363A5A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274EF-BB96-BA95-BE0E-94D348CA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058EE-CC9E-90F1-C384-1A40200C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6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9B538-FA4F-857E-F18C-C71AC9CF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F288C-E3D1-DFC7-F3C2-85BB225D4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481FB-C82F-F303-D429-D90AD0CC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FB99A-D00B-AFE2-A95E-9ABA0758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7A0DA-F82E-D03F-EFC3-0FD7D325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50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7549B-8005-09DA-8B93-56A0C98C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02FDD-9891-FD9C-504F-8A685AF08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B06A5-85A7-4017-039F-C77E416A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4205D-1423-3E48-4491-B9EE26B0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C58B-6D67-ABA1-E734-AA376615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6668-256C-8290-3916-688A18D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3CC351-3BBB-8A61-C5F0-CB0BCED73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8AC5B5-2C40-32FD-6585-CA20B6DBE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D391C-6E4C-95C7-9824-B2C85EDA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0A8EE0-94E1-0796-BF31-BDB392BC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40BF9-F911-D985-B389-CE989EC7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74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03CC8-F6EC-0913-9796-E2DC47B1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AE0F9-4165-3800-E444-5851FC500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3EB356-3C9B-DFDC-7E53-0029DE20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F1E08B-21A8-1E7F-6B9D-7153F08E4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D7C79-2861-FC0D-2E2E-808A5CE6F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4EAB0B-922A-91D7-BED5-9AFC4233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3BD2B5-6558-3D9A-76AC-BAA98457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C93DC7-A7D2-95DB-B96B-0961BD1C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08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73514-D080-E03C-D016-2AE3891D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2D9EA4-72FE-B64A-8453-FA1213D6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842397-D613-EAC9-CEDE-ED59E33F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733BCA-A2C4-B1F4-3E57-701606C8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87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C4A04E-016C-DCC8-A86C-55B1342B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2CC843-ECB8-BD99-721B-2C640E7A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9CA1E-EAF7-C7D7-1A70-DA0DC1B7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5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52B86-FF06-1596-7118-AF7EA80E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D82C4-6DD2-3F7E-774E-7CDF84FD4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1FCD6A-A167-8BE3-B834-1ABF83457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ECB09-96EC-C789-3A4F-C644F360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AC5070-A8C2-156B-4653-F1F69020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69B399-322C-51ED-2CC3-33D88988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10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FA610-D847-3F8F-3886-A1B7E3E4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AA2901-AD59-6D11-0D46-05B173CC2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9D55F-E910-7114-0C3F-46E5A119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6617C-F106-9431-BB2D-40C692D4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280F8-4D52-5FED-8959-802048D5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6DB92-DE94-102E-3386-D1FB5BD5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501554-2D0F-B06C-2434-C39B3AD7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452DDA-8338-8CDA-6C6C-88BFFB74C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0C2AB-BBDD-9C18-75AF-7CA7E02BF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B459B-DFFF-4976-AFB9-5EDD1F6DA1D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295A9-9E68-826A-DBEF-4AAB74962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8FA3E-51B0-6AE0-AFE5-8256F6A89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2F49-6CC2-41FA-BF33-9B87B0F55A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2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정형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3E24B-4D27-FE44-974D-3165CBC4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정형 데이터는 표 형태로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열과 행으로 저장된 데이터입니다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비정형 데이터는 정형 데이터와 달리 언어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 등 정해진 형식이 없는 데이터입니다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반정형 데이터를 제외하고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 가지 그림을 디자인만 바꿔서 그림으로 만들어주세요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5F93C6-1378-A36C-657C-BB633E2BF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564" y="681038"/>
            <a:ext cx="64960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0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정형 데이터의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3E24B-4D27-FE44-974D-3165CBC4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 사진에서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번째 특징을 제외하고 그림 만들어주세요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그림을 왼쪽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글씨가 오른쪽으로 해주세요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그림은 비슷한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이모지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글씨는 아래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작성해두었습니다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A90E7B-C8B1-B008-8BF0-EB1D2CD52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39"/>
          <a:stretch/>
        </p:blipFill>
        <p:spPr>
          <a:xfrm>
            <a:off x="8156660" y="365125"/>
            <a:ext cx="2334878" cy="29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4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정형 데이터의 특징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D7D80F7-5E3E-A95D-9E1E-6FE85FB7C748}"/>
              </a:ext>
            </a:extLst>
          </p:cNvPr>
          <p:cNvSpPr/>
          <p:nvPr/>
        </p:nvSpPr>
        <p:spPr>
          <a:xfrm>
            <a:off x="2671010" y="1816768"/>
            <a:ext cx="1130970" cy="1010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그림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dirty="0">
              <a:solidFill>
                <a:sysClr val="windowText" lastClr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B34251A-0A47-9DB3-166F-31E6CB0D57C2}"/>
              </a:ext>
            </a:extLst>
          </p:cNvPr>
          <p:cNvSpPr/>
          <p:nvPr/>
        </p:nvSpPr>
        <p:spPr>
          <a:xfrm>
            <a:off x="2671010" y="2919662"/>
            <a:ext cx="1130970" cy="1010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그림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dirty="0">
              <a:solidFill>
                <a:sysClr val="windowText" lastClr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0FF5DD6-3E1F-DF69-A44F-D1098B3D5F94}"/>
              </a:ext>
            </a:extLst>
          </p:cNvPr>
          <p:cNvSpPr/>
          <p:nvPr/>
        </p:nvSpPr>
        <p:spPr>
          <a:xfrm>
            <a:off x="2671010" y="4022556"/>
            <a:ext cx="1130970" cy="1010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그림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dirty="0">
              <a:solidFill>
                <a:sysClr val="windowText" lastClr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9FB3604-DFF2-C8CC-60E3-2BC72253F1E2}"/>
              </a:ext>
            </a:extLst>
          </p:cNvPr>
          <p:cNvSpPr/>
          <p:nvPr/>
        </p:nvSpPr>
        <p:spPr>
          <a:xfrm>
            <a:off x="2671010" y="5125450"/>
            <a:ext cx="1130970" cy="1010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그림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endParaRPr lang="ko-KR" altLang="en-US" dirty="0">
              <a:solidFill>
                <a:sysClr val="windowText" lastClr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5E714A-D97E-7BA5-7B30-A64546C2F288}"/>
              </a:ext>
            </a:extLst>
          </p:cNvPr>
          <p:cNvSpPr/>
          <p:nvPr/>
        </p:nvSpPr>
        <p:spPr>
          <a:xfrm>
            <a:off x="4307305" y="1816768"/>
            <a:ext cx="3922295" cy="1010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행과 열로 표현 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870BC3-5CFC-0C8C-1C6D-43925E600C5D}"/>
              </a:ext>
            </a:extLst>
          </p:cNvPr>
          <p:cNvSpPr/>
          <p:nvPr/>
        </p:nvSpPr>
        <p:spPr>
          <a:xfrm>
            <a:off x="4307304" y="2867527"/>
            <a:ext cx="3922295" cy="1010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공통된 속성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숫자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문자열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날짜 등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dirty="0">
              <a:solidFill>
                <a:sysClr val="windowText" lastClr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4DCF1B-A3C4-8F79-65DA-650D70CE2063}"/>
              </a:ext>
            </a:extLst>
          </p:cNvPr>
          <p:cNvSpPr/>
          <p:nvPr/>
        </p:nvSpPr>
        <p:spPr>
          <a:xfrm>
            <a:off x="4307303" y="3980198"/>
            <a:ext cx="3922295" cy="1010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적은 저장 공간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510A15-432F-E411-852C-B5EBA259A100}"/>
              </a:ext>
            </a:extLst>
          </p:cNvPr>
          <p:cNvSpPr/>
          <p:nvPr/>
        </p:nvSpPr>
        <p:spPr>
          <a:xfrm>
            <a:off x="4307302" y="5157037"/>
            <a:ext cx="3922295" cy="1010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관리하기 편리함</a:t>
            </a:r>
          </a:p>
        </p:txBody>
      </p:sp>
    </p:spTree>
    <p:extLst>
      <p:ext uri="{BB962C8B-B14F-4D97-AF65-F5344CB8AC3E}">
        <p14:creationId xmlns:p14="http://schemas.microsoft.com/office/powerpoint/2010/main" val="405680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CSV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3E24B-4D27-FE44-974D-3165CBC4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9495"/>
            <a:ext cx="10515600" cy="1797467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CSV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오른쪽 그림과 같이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값을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“,”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구분하여 표를 나타내는 형태입니다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왼쪽은 해당하는 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아래 간단한 예시로 표와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CSV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작성하였으니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왼쪽에서 오른쪽으로 변하는 애니메이션을 만들어주세요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F2CBE7-F2E4-AA30-7D85-EBF567F7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026" y="1518443"/>
            <a:ext cx="5064285" cy="24034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0F8CFD-1A05-073E-9042-5BDA70F6E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2" y="1518443"/>
            <a:ext cx="5614478" cy="26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7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6ABEA-323D-61F4-A906-CC3CFF9A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CSV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</a:t>
            </a: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C411110A-A0E8-CA8E-FB70-32F1B4DFD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737628"/>
              </p:ext>
            </p:extLst>
          </p:nvPr>
        </p:nvGraphicFramePr>
        <p:xfrm>
          <a:off x="838200" y="1825624"/>
          <a:ext cx="4227096" cy="384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032">
                  <a:extLst>
                    <a:ext uri="{9D8B030D-6E8A-4147-A177-3AD203B41FA5}">
                      <a16:colId xmlns:a16="http://schemas.microsoft.com/office/drawing/2014/main" val="728052185"/>
                    </a:ext>
                  </a:extLst>
                </a:gridCol>
                <a:gridCol w="1409032">
                  <a:extLst>
                    <a:ext uri="{9D8B030D-6E8A-4147-A177-3AD203B41FA5}">
                      <a16:colId xmlns:a16="http://schemas.microsoft.com/office/drawing/2014/main" val="579403398"/>
                    </a:ext>
                  </a:extLst>
                </a:gridCol>
                <a:gridCol w="1409032">
                  <a:extLst>
                    <a:ext uri="{9D8B030D-6E8A-4147-A177-3AD203B41FA5}">
                      <a16:colId xmlns:a16="http://schemas.microsoft.com/office/drawing/2014/main" val="166032651"/>
                    </a:ext>
                  </a:extLst>
                </a:gridCol>
              </a:tblGrid>
              <a:tr h="64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091605"/>
                  </a:ext>
                </a:extLst>
              </a:tr>
              <a:tr h="64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아메리카노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4500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음료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107689"/>
                  </a:ext>
                </a:extLst>
              </a:tr>
              <a:tr h="64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딸기라떼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5000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음료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219036"/>
                  </a:ext>
                </a:extLst>
              </a:tr>
              <a:tr h="64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아이스티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4000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음료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370532"/>
                  </a:ext>
                </a:extLst>
              </a:tr>
              <a:tr h="64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허니브레드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5500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352706"/>
                  </a:ext>
                </a:extLst>
              </a:tr>
              <a:tr h="64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마카롱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2500</a:t>
                      </a:r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3315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EBD534-524B-0A87-BA86-3C4DFF432960}"/>
              </a:ext>
            </a:extLst>
          </p:cNvPr>
          <p:cNvSpPr txBox="1"/>
          <p:nvPr/>
        </p:nvSpPr>
        <p:spPr>
          <a:xfrm>
            <a:off x="6316579" y="1825624"/>
            <a:ext cx="49088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항목</a:t>
            </a:r>
            <a:r>
              <a:rPr lang="en-US" altLang="ko-KR" sz="3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3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가격</a:t>
            </a:r>
            <a:r>
              <a:rPr lang="en-US" altLang="ko-KR" sz="3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3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분류</a:t>
            </a:r>
            <a:endParaRPr lang="en-US" altLang="ko-KR" sz="3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3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아메리카노</a:t>
            </a:r>
            <a:r>
              <a:rPr lang="en-US" altLang="ko-KR" sz="3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,4500,</a:t>
            </a:r>
            <a:r>
              <a:rPr lang="ko-KR" altLang="en-US" sz="3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음료</a:t>
            </a:r>
            <a:endParaRPr lang="en-US" altLang="ko-KR" sz="3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3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딸기라떼</a:t>
            </a:r>
            <a:r>
              <a:rPr lang="en-US" altLang="ko-KR" sz="3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,5000,</a:t>
            </a:r>
            <a:r>
              <a:rPr lang="ko-KR" altLang="en-US" sz="3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음료</a:t>
            </a:r>
            <a:endParaRPr lang="en-US" altLang="ko-KR" sz="3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3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아이스티</a:t>
            </a:r>
            <a:r>
              <a:rPr lang="en-US" altLang="ko-KR" sz="3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,4000,</a:t>
            </a:r>
            <a:r>
              <a:rPr lang="ko-KR" altLang="en-US" sz="3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음료</a:t>
            </a:r>
            <a:endParaRPr lang="en-US" altLang="ko-KR" sz="3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3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허니브레드</a:t>
            </a:r>
            <a:r>
              <a:rPr lang="en-US" altLang="ko-KR" sz="3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,5500,</a:t>
            </a:r>
            <a:r>
              <a:rPr lang="ko-KR" altLang="en-US" sz="3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제과</a:t>
            </a:r>
            <a:endParaRPr lang="en-US" altLang="ko-KR" sz="3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3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마카롱</a:t>
            </a:r>
            <a:r>
              <a:rPr lang="en-US" altLang="ko-KR" sz="3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,2500,</a:t>
            </a:r>
            <a:r>
              <a:rPr lang="ko-KR" altLang="en-US" sz="3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제과</a:t>
            </a:r>
          </a:p>
        </p:txBody>
      </p:sp>
    </p:spTree>
    <p:extLst>
      <p:ext uri="{BB962C8B-B14F-4D97-AF65-F5344CB8AC3E}">
        <p14:creationId xmlns:p14="http://schemas.microsoft.com/office/powerpoint/2010/main" val="133963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187</Words>
  <Application>Microsoft Office PowerPoint</Application>
  <PresentationFormat>와이드스크린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나눔스퀘어_ac</vt:lpstr>
      <vt:lpstr>맑은 고딕</vt:lpstr>
      <vt:lpstr>Arial</vt:lpstr>
      <vt:lpstr>Office 테마</vt:lpstr>
      <vt:lpstr>1. 정형 데이터</vt:lpstr>
      <vt:lpstr>2. 정형 데이터의 특징</vt:lpstr>
      <vt:lpstr>2. 정형 데이터의 특징</vt:lpstr>
      <vt:lpstr>3. CSV 파일</vt:lpstr>
      <vt:lpstr>3. CSV 파일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튜링 테스트</dc:title>
  <dc:creator>성무열[ 학부졸업 / 사이버국방학과 ]</dc:creator>
  <cp:lastModifiedBy>성무열[ 학부졸업 / 사이버국방학과 ]</cp:lastModifiedBy>
  <cp:revision>33</cp:revision>
  <dcterms:created xsi:type="dcterms:W3CDTF">2023-04-03T11:35:22Z</dcterms:created>
  <dcterms:modified xsi:type="dcterms:W3CDTF">2023-04-03T12:53:06Z</dcterms:modified>
</cp:coreProperties>
</file>