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3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AF067-8947-E9FF-9B77-1BEEB99D7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2E1A90-40BC-084E-9E68-854A18AD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2ADF5-6041-C7B7-CB05-E4F82C10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66A59-560D-11FE-DD2F-823B244B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E4460-E162-138C-D2DB-A1D6C64E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1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723E-C434-2092-1AE2-9401E2F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BD912-D605-F7E0-5FCF-31B79406F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55361-0A1A-203D-B0C6-B74C07D9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E2A36-4A42-2738-8BBA-8EE53955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1E651-89B5-2DB9-ED52-42EF035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F06E72-1287-9212-4F30-A927FF919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8AFD0-36E1-611E-34F6-C0AB8F733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A322D-58AF-1023-F113-37363A5A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274EF-BB96-BA95-BE0E-94D348CA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058EE-CC9E-90F1-C384-1A40200C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6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9B538-FA4F-857E-F18C-C71AC9CF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F288C-E3D1-DFC7-F3C2-85BB225D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481FB-C82F-F303-D429-D90AD0CC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FB99A-D00B-AFE2-A95E-9ABA0758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7A0DA-F82E-D03F-EFC3-0FD7D325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0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549B-8005-09DA-8B93-56A0C98C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02FDD-9891-FD9C-504F-8A685AF0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B06A5-85A7-4017-039F-C77E416A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4205D-1423-3E48-4491-B9EE26B0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C58B-6D67-ABA1-E734-AA37661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668-256C-8290-3916-688A18D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CC351-3BBB-8A61-C5F0-CB0BCED73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AC5B5-2C40-32FD-6585-CA20B6DBE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D391C-6E4C-95C7-9824-B2C85EDA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0A8EE0-94E1-0796-BF31-BDB392BC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40BF9-F911-D985-B389-CE989EC7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4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3CC8-F6EC-0913-9796-E2DC47B1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AE0F9-4165-3800-E444-5851FC50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EB356-3C9B-DFDC-7E53-0029DE20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F1E08B-21A8-1E7F-6B9D-7153F08E4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D7C79-2861-FC0D-2E2E-808A5CE6F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4EAB0B-922A-91D7-BED5-9AFC4233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3BD2B5-6558-3D9A-76AC-BAA98457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93DC7-A7D2-95DB-B96B-0961BD1C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73514-D080-E03C-D016-2AE3891D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2D9EA4-72FE-B64A-8453-FA1213D6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42397-D613-EAC9-CEDE-ED59E33F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33BCA-A2C4-B1F4-3E57-701606C8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C4A04E-016C-DCC8-A86C-55B1342B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2CC843-ECB8-BD99-721B-2C640E7A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9CA1E-EAF7-C7D7-1A70-DA0DC1B7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52B86-FF06-1596-7118-AF7EA80E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D82C4-6DD2-3F7E-774E-7CDF84FD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FCD6A-A167-8BE3-B834-1ABF83457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ECB09-96EC-C789-3A4F-C644F360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C5070-A8C2-156B-4653-F1F69020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9B399-322C-51ED-2CC3-33D88988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FA610-D847-3F8F-3886-A1B7E3E4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AA2901-AD59-6D11-0D46-05B173CC2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9D55F-E910-7114-0C3F-46E5A11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6617C-F106-9431-BB2D-40C692D4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280F8-4D52-5FED-8959-802048D5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6DB92-DE94-102E-3386-D1FB5BD5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01554-2D0F-B06C-2434-C39B3AD7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52DDA-8338-8CDA-6C6C-88BFFB74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C2AB-BBDD-9C18-75AF-7CA7E02BF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459B-DFFF-4976-AFB9-5EDD1F6DA1D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295A9-9E68-826A-DBEF-4AAB74962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8FA3E-51B0-6AE0-AFE5-8256F6A89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탐색의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3E24B-4D27-FE44-974D-3165CBC4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5747"/>
            <a:ext cx="10515600" cy="216568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왼쪽 그림은 디자인을 느낌만 변경하고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그림의 값을 오른쪽의 초기 상태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 상태와 같이 맞춰서 그림 만들어주세요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아래 슬라이드에 값 작성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오른쪽 그림은 만든 왼쪽 그림과 똑같은 디자인으로 수정해서 그림 만들어주세요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다만 초기 상태와 목표 상태를 밑의 번호판까지 같이 강조해주세요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227AC15-3E70-DED2-9F3D-4EC2D3997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4B5A5C-9A02-19C1-CE28-29C535A47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86"/>
          <a:stretch/>
        </p:blipFill>
        <p:spPr>
          <a:xfrm>
            <a:off x="6923206" y="1406880"/>
            <a:ext cx="3634003" cy="2548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79D58E-C6CB-2E88-0150-E26787FD0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51"/>
          <a:stretch/>
        </p:blipFill>
        <p:spPr>
          <a:xfrm>
            <a:off x="1225466" y="1493170"/>
            <a:ext cx="4718134" cy="23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0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깊이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15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깊이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119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깊이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37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너비 우선 탐색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227AC15-3E70-DED2-9F3D-4EC2D3997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E09BD9-C90A-479D-C4B4-34751CB83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깊이 우선 탐색과 디자인은 동일합니다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순서만 다릅니다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아래 슬라이드 순서대로 애니메이션 만들어주세요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3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너비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3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너비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28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너비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2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너비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25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너비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17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너비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03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탐색의 원리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227AC15-3E70-DED2-9F3D-4EC2D3997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99BE6B-F93A-83A7-BFD7-14EA88724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715620"/>
              </p:ext>
            </p:extLst>
          </p:nvPr>
        </p:nvGraphicFramePr>
        <p:xfrm>
          <a:off x="838199" y="1825625"/>
          <a:ext cx="4126833" cy="3793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611">
                  <a:extLst>
                    <a:ext uri="{9D8B030D-6E8A-4147-A177-3AD203B41FA5}">
                      <a16:colId xmlns:a16="http://schemas.microsoft.com/office/drawing/2014/main" val="3040072015"/>
                    </a:ext>
                  </a:extLst>
                </a:gridCol>
                <a:gridCol w="1375611">
                  <a:extLst>
                    <a:ext uri="{9D8B030D-6E8A-4147-A177-3AD203B41FA5}">
                      <a16:colId xmlns:a16="http://schemas.microsoft.com/office/drawing/2014/main" val="3664530266"/>
                    </a:ext>
                  </a:extLst>
                </a:gridCol>
                <a:gridCol w="1375611">
                  <a:extLst>
                    <a:ext uri="{9D8B030D-6E8A-4147-A177-3AD203B41FA5}">
                      <a16:colId xmlns:a16="http://schemas.microsoft.com/office/drawing/2014/main" val="585126284"/>
                    </a:ext>
                  </a:extLst>
                </a:gridCol>
              </a:tblGrid>
              <a:tr h="1264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111585"/>
                  </a:ext>
                </a:extLst>
              </a:tr>
              <a:tr h="1264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126270"/>
                  </a:ext>
                </a:extLst>
              </a:tr>
              <a:tr h="1264374">
                <a:tc>
                  <a:txBody>
                    <a:bodyPr/>
                    <a:lstStyle/>
                    <a:p>
                      <a:pPr algn="ctr" latinLnBrk="1"/>
                      <a:endParaRPr lang="ko-KR" altLang="en-US" sz="30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20927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32B5293-5ED0-C326-D850-2C0B45C4B1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662578"/>
              </p:ext>
            </p:extLst>
          </p:nvPr>
        </p:nvGraphicFramePr>
        <p:xfrm>
          <a:off x="6344652" y="1825625"/>
          <a:ext cx="4126833" cy="3793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611">
                  <a:extLst>
                    <a:ext uri="{9D8B030D-6E8A-4147-A177-3AD203B41FA5}">
                      <a16:colId xmlns:a16="http://schemas.microsoft.com/office/drawing/2014/main" val="3040072015"/>
                    </a:ext>
                  </a:extLst>
                </a:gridCol>
                <a:gridCol w="1375611">
                  <a:extLst>
                    <a:ext uri="{9D8B030D-6E8A-4147-A177-3AD203B41FA5}">
                      <a16:colId xmlns:a16="http://schemas.microsoft.com/office/drawing/2014/main" val="3664530266"/>
                    </a:ext>
                  </a:extLst>
                </a:gridCol>
                <a:gridCol w="1375611">
                  <a:extLst>
                    <a:ext uri="{9D8B030D-6E8A-4147-A177-3AD203B41FA5}">
                      <a16:colId xmlns:a16="http://schemas.microsoft.com/office/drawing/2014/main" val="585126284"/>
                    </a:ext>
                  </a:extLst>
                </a:gridCol>
              </a:tblGrid>
              <a:tr h="1264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111585"/>
                  </a:ext>
                </a:extLst>
              </a:tr>
              <a:tr h="1264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126270"/>
                  </a:ext>
                </a:extLst>
              </a:tr>
              <a:tr h="1264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20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6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너비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3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사각 지도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227AC15-3E70-DED2-9F3D-4EC2D3997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66E6C7-7F21-3EED-CE31-63EB9F2C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357"/>
            <a:ext cx="10515600" cy="2230605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 그림과 같은 지도인데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좀 더 간략하게 하여 아래 슬라이드에 작성하였습니다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오른쪽 슬라이드와 비슷하지만 다른 디자인으로 그림 만들어주세요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2965B4-F1EB-514E-E6D2-92758697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969" y="365125"/>
            <a:ext cx="259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9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사각 지도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227AC15-3E70-DED2-9F3D-4EC2D3997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665B528-3945-7982-9F7B-FFB2345E1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776239"/>
              </p:ext>
            </p:extLst>
          </p:nvPr>
        </p:nvGraphicFramePr>
        <p:xfrm>
          <a:off x="2915652" y="2286000"/>
          <a:ext cx="6055895" cy="2998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179">
                  <a:extLst>
                    <a:ext uri="{9D8B030D-6E8A-4147-A177-3AD203B41FA5}">
                      <a16:colId xmlns:a16="http://schemas.microsoft.com/office/drawing/2014/main" val="2495484650"/>
                    </a:ext>
                  </a:extLst>
                </a:gridCol>
                <a:gridCol w="1211179">
                  <a:extLst>
                    <a:ext uri="{9D8B030D-6E8A-4147-A177-3AD203B41FA5}">
                      <a16:colId xmlns:a16="http://schemas.microsoft.com/office/drawing/2014/main" val="3236878199"/>
                    </a:ext>
                  </a:extLst>
                </a:gridCol>
                <a:gridCol w="1211179">
                  <a:extLst>
                    <a:ext uri="{9D8B030D-6E8A-4147-A177-3AD203B41FA5}">
                      <a16:colId xmlns:a16="http://schemas.microsoft.com/office/drawing/2014/main" val="263619445"/>
                    </a:ext>
                  </a:extLst>
                </a:gridCol>
                <a:gridCol w="1211179">
                  <a:extLst>
                    <a:ext uri="{9D8B030D-6E8A-4147-A177-3AD203B41FA5}">
                      <a16:colId xmlns:a16="http://schemas.microsoft.com/office/drawing/2014/main" val="357012311"/>
                    </a:ext>
                  </a:extLst>
                </a:gridCol>
                <a:gridCol w="1211179">
                  <a:extLst>
                    <a:ext uri="{9D8B030D-6E8A-4147-A177-3AD203B41FA5}">
                      <a16:colId xmlns:a16="http://schemas.microsoft.com/office/drawing/2014/main" val="2074560805"/>
                    </a:ext>
                  </a:extLst>
                </a:gridCol>
              </a:tblGrid>
              <a:tr h="72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초기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36359"/>
                  </a:ext>
                </a:extLst>
              </a:tr>
              <a:tr h="75651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Z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745296"/>
                  </a:ext>
                </a:extLst>
              </a:tr>
              <a:tr h="756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K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Y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목표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383031"/>
                  </a:ext>
                </a:extLst>
              </a:tr>
              <a:tr h="756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45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8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깊이 우선 탐색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227AC15-3E70-DED2-9F3D-4EC2D3997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E09BD9-C90A-479D-C4B4-34751CB83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3617"/>
            <a:ext cx="10515600" cy="2573345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위처럼 생긴 트리를 원 하나씩 지나가는 알고리즘입니다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디자인은 위 그림처럼 심플하게 가도 괜찮을 것 같고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아래 슬라이드에 작성한 순서대로 강조해주는 애니메이션 만들어주세요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170" name="Picture 2" descr="Crocus">
            <a:extLst>
              <a:ext uri="{FF2B5EF4-FFF2-40B4-BE49-F238E27FC236}">
                <a16:creationId xmlns:a16="http://schemas.microsoft.com/office/drawing/2014/main" id="{F28AE5FD-ED61-D76E-10B7-26E2051B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911" y="365124"/>
            <a:ext cx="3721015" cy="288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5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깊이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200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깊이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673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깊이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90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깊이 우선 탐색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5F38B4-28B1-B150-638B-5454EBE5CE9C}"/>
              </a:ext>
            </a:extLst>
          </p:cNvPr>
          <p:cNvGrpSpPr/>
          <p:nvPr/>
        </p:nvGrpSpPr>
        <p:grpSpPr>
          <a:xfrm>
            <a:off x="1018675" y="1925052"/>
            <a:ext cx="3541294" cy="4080582"/>
            <a:chOff x="320842" y="1690688"/>
            <a:chExt cx="4495799" cy="473605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0755E38-9949-364D-1110-386DED96C62E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EBB08F-103B-CA5D-BAEF-063B97041B97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E37F8E-2C2C-0A37-D618-C148E8D697C3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B0AA82-D34A-B07D-33F5-9896C5417C4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A128E87-0A4C-34E5-C9F1-C13556951C1C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1DCE86-DC9F-FD02-BB2C-62445FF1C826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6957031-B723-DDCB-5107-F8460ED9E2F2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D8C-4FF3-6422-E4FD-422D6227FFE3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C2D677F-5160-9CD7-91FB-DADF8EAE4F3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F2D28C7-C87E-C6AC-C204-DE6CE965BE45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F3DC91-717D-DBAF-0F14-58F5C37F68AE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25F04D5-6C17-ED15-6683-C11DF085E60F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8B2BBCE-6766-12D3-A1A9-01B73B82EEC6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C20E75-0887-69A8-1B80-226749563ADD}"/>
              </a:ext>
            </a:extLst>
          </p:cNvPr>
          <p:cNvGrpSpPr/>
          <p:nvPr/>
        </p:nvGrpSpPr>
        <p:grpSpPr>
          <a:xfrm>
            <a:off x="6131482" y="1690688"/>
            <a:ext cx="3541294" cy="4080582"/>
            <a:chOff x="320842" y="1690688"/>
            <a:chExt cx="4495799" cy="473605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7E1C332-F1DB-B303-2DEA-DC644EA75F3F}"/>
                </a:ext>
              </a:extLst>
            </p:cNvPr>
            <p:cNvSpPr/>
            <p:nvPr/>
          </p:nvSpPr>
          <p:spPr>
            <a:xfrm>
              <a:off x="2225843" y="169068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178C581-C357-9B1E-BDE3-B73ECD6D127E}"/>
                </a:ext>
              </a:extLst>
            </p:cNvPr>
            <p:cNvSpPr/>
            <p:nvPr/>
          </p:nvSpPr>
          <p:spPr>
            <a:xfrm>
              <a:off x="741947" y="2968918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5A9D488-9D15-E68E-8323-0BCE1A8732D5}"/>
                </a:ext>
              </a:extLst>
            </p:cNvPr>
            <p:cNvSpPr/>
            <p:nvPr/>
          </p:nvSpPr>
          <p:spPr>
            <a:xfrm>
              <a:off x="2225843" y="309424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CD1191F-FE0F-C676-1829-9C02C939C6BA}"/>
                </a:ext>
              </a:extLst>
            </p:cNvPr>
            <p:cNvSpPr/>
            <p:nvPr/>
          </p:nvSpPr>
          <p:spPr>
            <a:xfrm>
              <a:off x="3878179" y="2968917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1E6F4D-1CA6-B45F-70E8-A6C7348580DA}"/>
                </a:ext>
              </a:extLst>
            </p:cNvPr>
            <p:cNvSpPr/>
            <p:nvPr/>
          </p:nvSpPr>
          <p:spPr>
            <a:xfrm>
              <a:off x="320842" y="4300411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8EC765D-7B12-C2B6-CC14-2BAE187B5643}"/>
                </a:ext>
              </a:extLst>
            </p:cNvPr>
            <p:cNvSpPr/>
            <p:nvPr/>
          </p:nvSpPr>
          <p:spPr>
            <a:xfrm>
              <a:off x="1816769" y="4300410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748ECB0-F35B-F891-E2EE-4CB081B04E1D}"/>
                </a:ext>
              </a:extLst>
            </p:cNvPr>
            <p:cNvSpPr/>
            <p:nvPr/>
          </p:nvSpPr>
          <p:spPr>
            <a:xfrm>
              <a:off x="1030706" y="5506575"/>
              <a:ext cx="938462" cy="92016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D55942A-A147-D091-75A4-699D05A88BAF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1542974" y="2476098"/>
              <a:ext cx="820304" cy="62757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270861-1539-E632-AFB4-148BB656A204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2695074" y="2610853"/>
              <a:ext cx="0" cy="48339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9FBCF40-AC3B-7D04-71F5-9EA3A72B8EA7}"/>
                </a:ext>
              </a:extLst>
            </p:cNvPr>
            <p:cNvCxnSpPr>
              <a:cxnSpLocks/>
              <a:stCxn id="35" idx="5"/>
              <a:endCxn id="38" idx="0"/>
            </p:cNvCxnSpPr>
            <p:nvPr/>
          </p:nvCxnSpPr>
          <p:spPr>
            <a:xfrm>
              <a:off x="3026870" y="2476098"/>
              <a:ext cx="1320540" cy="492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29775C0-8446-BED4-0A72-ED36F602F2DD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790073" y="3889083"/>
              <a:ext cx="421105" cy="4113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2F9184C-0650-DA1D-9B2A-98F9DC15D498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1211178" y="3889083"/>
              <a:ext cx="1074822" cy="41132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1DB49B0-0A0B-3185-6AA6-AD9B4A85203B}"/>
                </a:ext>
              </a:extLst>
            </p:cNvPr>
            <p:cNvCxnSpPr>
              <a:cxnSpLocks/>
              <a:stCxn id="39" idx="4"/>
              <a:endCxn id="41" idx="1"/>
            </p:cNvCxnSpPr>
            <p:nvPr/>
          </p:nvCxnSpPr>
          <p:spPr>
            <a:xfrm>
              <a:off x="790073" y="5220576"/>
              <a:ext cx="378068" cy="4207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37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429</Words>
  <Application>Microsoft Office PowerPoint</Application>
  <PresentationFormat>와이드스크린</PresentationFormat>
  <Paragraphs>253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나눔스퀘어_ac</vt:lpstr>
      <vt:lpstr>맑은 고딕</vt:lpstr>
      <vt:lpstr>Arial</vt:lpstr>
      <vt:lpstr>Office 테마</vt:lpstr>
      <vt:lpstr>1. 탐색의 원리</vt:lpstr>
      <vt:lpstr>1. 탐색의 원리</vt:lpstr>
      <vt:lpstr>2. 사각 지도</vt:lpstr>
      <vt:lpstr>2. 사각 지도</vt:lpstr>
      <vt:lpstr>3. 깊이 우선 탐색</vt:lpstr>
      <vt:lpstr>3. 깊이 우선 탐색</vt:lpstr>
      <vt:lpstr>3. 깊이 우선 탐색</vt:lpstr>
      <vt:lpstr>3. 깊이 우선 탐색</vt:lpstr>
      <vt:lpstr>3. 깊이 우선 탐색</vt:lpstr>
      <vt:lpstr>3. 깊이 우선 탐색</vt:lpstr>
      <vt:lpstr>3. 깊이 우선 탐색</vt:lpstr>
      <vt:lpstr>3. 깊이 우선 탐색</vt:lpstr>
      <vt:lpstr>4. 너비 우선 탐색</vt:lpstr>
      <vt:lpstr>4. 너비 우선 탐색</vt:lpstr>
      <vt:lpstr>4. 너비 우선 탐색</vt:lpstr>
      <vt:lpstr>4. 너비 우선 탐색</vt:lpstr>
      <vt:lpstr>4. 너비 우선 탐색</vt:lpstr>
      <vt:lpstr>4. 너비 우선 탐색</vt:lpstr>
      <vt:lpstr>4. 너비 우선 탐색</vt:lpstr>
      <vt:lpstr>4. 너비 우선 탐색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튜링 테스트</dc:title>
  <dc:creator>성무열[ 학부졸업 / 사이버국방학과 ]</dc:creator>
  <cp:lastModifiedBy>성무열[ 학부졸업 / 사이버국방학과 ]</cp:lastModifiedBy>
  <cp:revision>45</cp:revision>
  <dcterms:created xsi:type="dcterms:W3CDTF">2023-04-03T11:35:22Z</dcterms:created>
  <dcterms:modified xsi:type="dcterms:W3CDTF">2023-04-05T16:38:34Z</dcterms:modified>
</cp:coreProperties>
</file>