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13" y="6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2B335-DB56-D079-1694-1158485EC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DFA52E-9839-AE37-4220-FBC668054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96AB7A-2234-B762-DDE6-A30A7C36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D00675-5924-6E17-B105-5BFF8978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9A6649-75FA-3B4B-EF73-B7079D27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6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2CDCF-6E99-4072-0157-9D6CC3A8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96D9CA-0737-9BA5-51F4-D66FDBDF4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C93581-9649-54B8-60E5-3266E93E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B5027B-8C6B-79E4-6FC7-6C621C55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D09BB-830D-8846-EAB5-20DF88DA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062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1B2BCF-1B11-E01E-C452-39DC71EB4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977304-3351-9FA8-BD24-76F2D9654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525E51-2B67-EB9B-A43A-B19F69E6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0DA6BD-89B2-6BFD-9E44-506FC2BC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21AB2B-7B4D-57A1-DEE3-44D9D6C2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36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00BB7-4A4C-084E-B66F-AD408785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B575A-3269-0342-EB17-7B886A5DA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1D8EF7-98C6-57FC-375F-2A1E9460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3625A9-4FBF-F114-AA8D-8C00CD67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C35325-0ABF-26F3-D7D7-DA470AA5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34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C9AE1-48F2-04AA-5555-DA930DDE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16C1C4-AB6F-1659-9081-2A54F3935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F59928-EC86-EEFC-CBB3-EA1A6753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EEF9C4-362F-D80C-94BD-49F28648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B1A288-CBD5-338C-E690-ED7191EC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A4467-D4D8-82F0-B26B-9A008823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56E90C-1F82-D11E-1133-8AAC1AF77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C5D3A7-D8BE-9C06-B3CA-634D8813C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4C3761-E6B4-A293-46AB-3B6771F0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D7C680-ED7C-7E99-FDE2-998BAFAA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3519A8-D07D-FCD6-0CDF-D6C86B49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01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0ADBA5-E8AC-9DD4-D0BD-F6197A9E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07E701-3BF9-8FCA-72B4-0B3581CDC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8449BA-E523-4373-7458-5AEA9E037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1AED0E-A7F5-C1F2-2235-107FC76EC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045EF5B-AF4B-E06D-F0CD-394AD98CD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C0FEA4-AEF7-71A8-91B4-515755D7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3B8FA4-6E4F-E258-E4E3-41D4B536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082792-0EE6-2BFE-FC18-C0F6F2DE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38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F4B63-55DC-0C42-900C-8FFAB2F2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BF4B53-DE7C-7492-60A4-CC5EAA52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5F9285-02A6-39DC-7723-C934ABEB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5DAAF4-6742-937C-CEDF-C4DF688B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1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74990E-4113-21D7-FC80-2A356D54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A5A04D-9986-78F9-525F-BB5935EB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29AE1C-92B0-27E0-FEF5-52CEEED5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7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98D5D-9E0C-8DE9-9B0F-90086565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7513CA-0E16-A988-B6E0-7934DD7B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3EC299-BD09-DE48-AF20-FC602F6F3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B22ADD-3723-D33F-0002-567F1A89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57876C-7CEA-B9DF-0416-B48D9982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A28C95-3875-F33F-0322-69A93B08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67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BC681-8946-38BE-6F9D-69934549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C04A64-B1BA-3374-9149-302489AC0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82BFC4-7A71-F2BE-3E3A-46B88E7CF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BDD533-5D3F-E12B-12E4-84A2BFCB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18CE-E134-4AA2-B800-B089D554A72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65C0D2-0214-D1BD-282F-387D10C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692A7C-B10A-2ED5-0F07-B35B8E43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74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70DED-66CA-993A-59CD-5C8998865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BFFB09-D69F-9F2D-DE25-A57533B1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E6BCDF-561E-73BD-3199-1C066DE97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18CE-E134-4AA2-B800-B089D554A72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57FD60-BE47-F0E4-4573-3B60C6F8B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8716EC-E00C-66BB-A7FA-D46356714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282F8-2DEE-4AF2-B227-6C95C4EB56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86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40F31-E647-9B0F-54FA-C78535881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№6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C77-6D3D-DBF8-DC55-27866B77B3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Системный анализ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E9861-3912-A589-832F-C09C6F8EE39F}"/>
              </a:ext>
            </a:extLst>
          </p:cNvPr>
          <p:cNvSpPr txBox="1"/>
          <p:nvPr/>
        </p:nvSpPr>
        <p:spPr>
          <a:xfrm>
            <a:off x="-1077338" y="5124192"/>
            <a:ext cx="6094378" cy="1733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Выполнил студент группы</a:t>
            </a:r>
            <a:endParaRPr lang="ru-RU" b="0" dirty="0">
              <a:effectLst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ИКМО-05-23</a:t>
            </a:r>
            <a:endParaRPr lang="ru-RU" b="0" dirty="0">
              <a:effectLst/>
            </a:endParaRPr>
          </a:p>
          <a:p>
            <a:pPr algn="ctr" rtl="0">
              <a:spcBef>
                <a:spcPts val="1000"/>
              </a:spcBef>
              <a:spcAft>
                <a:spcPts val="0"/>
              </a:spcAft>
            </a:pPr>
            <a:r>
              <a:rPr lang="ru-RU" sz="1800" b="0" i="0" u="none" strike="noStrike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lang="ru-RU" b="0" dirty="0">
              <a:effectLst/>
            </a:endParaRPr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08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4DF20-702F-8C18-6F95-2193983A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Карта процессов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1257084"/>
            <a:ext cx="6183312" cy="560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3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008C8-1FB6-6E0A-797F-60F5FD44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200" y="861236"/>
            <a:ext cx="3694889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Дерево бизнес-процессов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914422-3A6E-C26A-9222-3B32EB044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4454"/>
            <a:ext cx="5101254" cy="642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2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67449-2171-1A78-44FC-3CB1921B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70" y="1347619"/>
            <a:ext cx="4726021" cy="1325563"/>
          </a:xfrm>
        </p:spPr>
        <p:txBody>
          <a:bodyPr/>
          <a:lstStyle/>
          <a:p>
            <a:r>
              <a:rPr lang="ru-RU" dirty="0"/>
              <a:t>Организационная модель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6A207A-0E50-6DA6-2CBA-AC7AFD6FC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405" y="54483"/>
            <a:ext cx="5558400" cy="38481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A0BDD1-83E9-131A-657E-73DE6DA9F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405" y="3824784"/>
            <a:ext cx="5541955" cy="277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12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Практическая работа №6</vt:lpstr>
      <vt:lpstr>Карта процессов</vt:lpstr>
      <vt:lpstr>Дерево бизнес-процессов</vt:lpstr>
      <vt:lpstr>Организационная модель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№6</dc:title>
  <dc:creator>Антон Валягин</dc:creator>
  <cp:lastModifiedBy>Дмитрий</cp:lastModifiedBy>
  <cp:revision>3</cp:revision>
  <dcterms:created xsi:type="dcterms:W3CDTF">2024-04-04T16:23:06Z</dcterms:created>
  <dcterms:modified xsi:type="dcterms:W3CDTF">2024-05-22T21:52:39Z</dcterms:modified>
</cp:coreProperties>
</file>