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9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0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5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1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E055-CD52-407F-8139-52E32DE06A02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F948-3870-47E9-B00F-AA5A647E2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 Express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26216" y="6172200"/>
            <a:ext cx="4665784" cy="685800"/>
          </a:xfrm>
        </p:spPr>
        <p:txBody>
          <a:bodyPr/>
          <a:lstStyle/>
          <a:p>
            <a:r>
              <a:rPr lang="ru-RU" dirty="0" smtClean="0"/>
              <a:t>Миронов Дмитрий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5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9649" y="0"/>
            <a:ext cx="9144000" cy="161309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Основные преимущества и </a:t>
            </a:r>
            <a:r>
              <a:rPr lang="ru-RU" b="1" dirty="0" smtClean="0"/>
              <a:t>возможности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5139" y="2307102"/>
            <a:ext cx="8337452" cy="386986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получить высокопроизводительный компьютер с низким энергопотреблением и широким диапазоном рабочих температур;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выполнять работу с разными встраиваемыми приложениями; снизить себестоимость разработки;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обеспечить гибкость настроек для обслуживания конечного приложения;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свести к минимуму потенциальные риски; сократить время окупаемости;</a:t>
            </a:r>
            <a:endParaRPr lang="ru-RU" dirty="0"/>
          </a:p>
        </p:txBody>
      </p:sp>
      <p:pic>
        <p:nvPicPr>
          <p:cNvPr id="1026" name="Picture 2" descr="COM Express - Wikipedi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3205163"/>
            <a:ext cx="3556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0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2474" y="0"/>
            <a:ext cx="9144000" cy="169703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Процессорные модули COM </a:t>
            </a:r>
            <a:r>
              <a:rPr lang="ru-RU" b="1" dirty="0" err="1"/>
              <a:t>Express</a:t>
            </a:r>
            <a:r>
              <a:rPr lang="ru-RU" b="1" dirty="0"/>
              <a:t> </a:t>
            </a:r>
            <a:r>
              <a:rPr lang="ru-RU" b="1" dirty="0" smtClean="0"/>
              <a:t>типы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54744" y="1960807"/>
            <a:ext cx="4764259" cy="2845655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спецификации представлены </a:t>
            </a:r>
            <a:r>
              <a:rPr lang="ru-RU" sz="1800" dirty="0" err="1"/>
              <a:t>ComExpress</a:t>
            </a:r>
            <a:r>
              <a:rPr lang="ru-RU" sz="1800" dirty="0"/>
              <a:t> в 4-х размерах: мини, компактный, базовый, расширенный. </a:t>
            </a:r>
            <a:endParaRPr lang="ru-RU" sz="1800" dirty="0" smtClean="0"/>
          </a:p>
          <a:p>
            <a:pPr algn="just"/>
            <a:r>
              <a:rPr lang="ru-RU" sz="1800" dirty="0" smtClean="0"/>
              <a:t>Основное </a:t>
            </a:r>
            <a:r>
              <a:rPr lang="ru-RU" sz="1800" dirty="0"/>
              <a:t>отличие – габариты и производительность. </a:t>
            </a:r>
            <a:endParaRPr lang="ru-RU" sz="1800" dirty="0" smtClean="0"/>
          </a:p>
          <a:p>
            <a:pPr algn="just"/>
            <a:r>
              <a:rPr lang="ru-RU" sz="1800" dirty="0" smtClean="0"/>
              <a:t>Платы </a:t>
            </a:r>
            <a:r>
              <a:rPr lang="ru-RU" sz="1800" dirty="0"/>
              <a:t>для них имеют несколько общих монтажных отверстий, что позволяет на одной платформе размещать несколько модулей разных размеров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2052" name="Picture 4" descr="Что выбрать – одноплатный компьютер или процессорный модуль с ARM или х86  процессором? - Журнал «Вестник электроники»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2017713"/>
            <a:ext cx="7310437" cy="48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3895" y="79717"/>
            <a:ext cx="11493305" cy="141614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Больше </a:t>
            </a:r>
            <a:r>
              <a:rPr lang="ru-RU" b="1" dirty="0"/>
              <a:t>мощности, больше </a:t>
            </a:r>
            <a:r>
              <a:rPr lang="ru-RU" b="1" dirty="0" smtClean="0"/>
              <a:t>возможностей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65686" y="1464562"/>
            <a:ext cx="10464800" cy="10096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/>
              <a:t>СРС1302 предоставляет разработчикам высокую производительность </a:t>
            </a:r>
            <a:r>
              <a:rPr lang="ru-RU" sz="1400" dirty="0" err="1"/>
              <a:t>Core</a:t>
            </a:r>
            <a:r>
              <a:rPr lang="ru-RU" sz="1400" dirty="0"/>
              <a:t> i7 и самый современный набор функциональных возможностей: </a:t>
            </a:r>
            <a:r>
              <a:rPr lang="ru-RU" sz="1400" dirty="0" err="1"/>
              <a:t>PCIe</a:t>
            </a:r>
            <a:r>
              <a:rPr lang="ru-RU" sz="1400" dirty="0"/>
              <a:t> x16, 7×PCIe x1, </a:t>
            </a:r>
            <a:r>
              <a:rPr lang="ru-RU" sz="1400" dirty="0" err="1"/>
              <a:t>eDP</a:t>
            </a:r>
            <a:r>
              <a:rPr lang="ru-RU" sz="1400" dirty="0"/>
              <a:t>/LVDS, VGA, 4×SATA III, 8×USB 2.0, 4×USB 3.0, 1×GbEthernet.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СРС1302 поставляется с предустановленной </a:t>
            </a:r>
            <a:r>
              <a:rPr lang="ru-RU" sz="1400" dirty="0" err="1"/>
              <a:t>теплораспределительной</a:t>
            </a:r>
            <a:r>
              <a:rPr lang="ru-RU" sz="1400" dirty="0"/>
              <a:t> пластиной. Диапазон рабочих температур –40...+85°С.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Уже разработана компактная плата-носитель с поддержкой модулей расширения стандарта </a:t>
            </a:r>
            <a:r>
              <a:rPr lang="ru-RU" sz="1400" dirty="0" err="1"/>
              <a:t>StackPC</a:t>
            </a:r>
            <a:r>
              <a:rPr lang="ru-RU" sz="1400" dirty="0"/>
              <a:t>, совместимая с корпусом компьютера МК300.</a:t>
            </a:r>
          </a:p>
        </p:txBody>
      </p:sp>
      <p:pic>
        <p:nvPicPr>
          <p:cNvPr id="3074" name="Picture 2" descr="Процессорные модули COM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2636838"/>
            <a:ext cx="4652962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роцессорные модули COM Express тип 10 от AA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91" y="2690410"/>
            <a:ext cx="3786798" cy="31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омпания Advantech анонсировала процессорный модуль SOM-5893 формата COM  Express Basic Typ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3" y="2933700"/>
            <a:ext cx="4186164" cy="29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1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997" y="323962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848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Com Express</vt:lpstr>
      <vt:lpstr>Основные преимущества и возможности</vt:lpstr>
      <vt:lpstr>Процессорные модули COM Express типы</vt:lpstr>
      <vt:lpstr>Больше мощности, больше возможностей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Express</dc:title>
  <dc:creator>Дмитрий</dc:creator>
  <cp:lastModifiedBy>Дмитрий</cp:lastModifiedBy>
  <cp:revision>5</cp:revision>
  <dcterms:created xsi:type="dcterms:W3CDTF">2023-11-03T06:47:17Z</dcterms:created>
  <dcterms:modified xsi:type="dcterms:W3CDTF">2023-11-03T08:41:37Z</dcterms:modified>
</cp:coreProperties>
</file>