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61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7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27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808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732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38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65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31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8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2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1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495886-EE4C-4D78-8691-35F20A6BC9F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0729-AFD2-4248-BB68-797082ADC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3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Производство мармелада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Миронов Д.С.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3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08" y="452718"/>
            <a:ext cx="8890927" cy="61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86" y="895349"/>
            <a:ext cx="7848881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7" y="223837"/>
            <a:ext cx="8420369" cy="57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11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Производство мармелада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Производство мармелада</dc:title>
  <dc:creator>Admin</dc:creator>
  <cp:lastModifiedBy>Admin</cp:lastModifiedBy>
  <cp:revision>1</cp:revision>
  <dcterms:created xsi:type="dcterms:W3CDTF">2024-04-14T19:59:02Z</dcterms:created>
  <dcterms:modified xsi:type="dcterms:W3CDTF">2024-04-14T20:00:32Z</dcterms:modified>
</cp:coreProperties>
</file>