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14" autoAdjust="0"/>
    <p:restoredTop sz="94660"/>
  </p:normalViewPr>
  <p:slideViewPr>
    <p:cSldViewPr snapToGrid="0">
      <p:cViewPr>
        <p:scale>
          <a:sx n="100" d="100"/>
          <a:sy n="100" d="100"/>
        </p:scale>
        <p:origin x="72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868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63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977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0198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279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193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654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879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475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654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547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09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9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1643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64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55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2379-A7E8-405E-B755-9577B6DC0DD7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B9FBE-D97B-4608-83A9-FBFC9D49D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767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0879" y="189909"/>
            <a:ext cx="7607721" cy="45559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indent="223337">
              <a:spcBef>
                <a:spcPts val="61"/>
              </a:spcBef>
            </a:pPr>
            <a:r>
              <a:rPr sz="1455" b="1" spc="6" dirty="0">
                <a:latin typeface="Courier New"/>
                <a:cs typeface="Courier New"/>
              </a:rPr>
              <a:t>Федеральное государственное бюджетное образовательное учреждение </a:t>
            </a:r>
            <a:r>
              <a:rPr sz="1455" b="1" spc="9" dirty="0">
                <a:latin typeface="Courier New"/>
                <a:cs typeface="Courier New"/>
              </a:rPr>
              <a:t> высшего</a:t>
            </a:r>
            <a:r>
              <a:rPr sz="1455" b="1" spc="-45" dirty="0">
                <a:latin typeface="Courier New"/>
                <a:cs typeface="Courier New"/>
              </a:rPr>
              <a:t> </a:t>
            </a:r>
            <a:r>
              <a:rPr sz="1455" b="1" spc="6" dirty="0">
                <a:latin typeface="Courier New"/>
                <a:cs typeface="Courier New"/>
              </a:rPr>
              <a:t>образования</a:t>
            </a:r>
            <a:r>
              <a:rPr sz="1455" b="1" spc="-9" dirty="0">
                <a:latin typeface="Courier New"/>
                <a:cs typeface="Courier New"/>
              </a:rPr>
              <a:t> </a:t>
            </a:r>
            <a:r>
              <a:rPr sz="1455" b="1" spc="9" dirty="0">
                <a:latin typeface="Courier New"/>
                <a:cs typeface="Courier New"/>
              </a:rPr>
              <a:t>«МИРЭА</a:t>
            </a:r>
            <a:r>
              <a:rPr sz="1455" b="1" spc="-30" dirty="0">
                <a:latin typeface="Courier New"/>
                <a:cs typeface="Courier New"/>
              </a:rPr>
              <a:t> </a:t>
            </a:r>
            <a:r>
              <a:rPr sz="1455" b="1" spc="3" dirty="0">
                <a:latin typeface="Courier New"/>
                <a:cs typeface="Courier New"/>
              </a:rPr>
              <a:t>–</a:t>
            </a:r>
            <a:r>
              <a:rPr sz="1455" b="1" spc="18" dirty="0">
                <a:latin typeface="Courier New"/>
                <a:cs typeface="Courier New"/>
              </a:rPr>
              <a:t> </a:t>
            </a:r>
            <a:r>
              <a:rPr sz="1455" b="1" spc="6" dirty="0">
                <a:latin typeface="Courier New"/>
                <a:cs typeface="Courier New"/>
              </a:rPr>
              <a:t>Российский</a:t>
            </a:r>
            <a:r>
              <a:rPr sz="1455" b="1" spc="-27" dirty="0">
                <a:latin typeface="Courier New"/>
                <a:cs typeface="Courier New"/>
              </a:rPr>
              <a:t> </a:t>
            </a:r>
            <a:r>
              <a:rPr sz="1455" b="1" spc="3" dirty="0">
                <a:latin typeface="Courier New"/>
                <a:cs typeface="Courier New"/>
              </a:rPr>
              <a:t>технологический</a:t>
            </a:r>
            <a:r>
              <a:rPr sz="1455" b="1" spc="-45" dirty="0">
                <a:latin typeface="Courier New"/>
                <a:cs typeface="Courier New"/>
              </a:rPr>
              <a:t> </a:t>
            </a:r>
            <a:r>
              <a:rPr sz="1455" b="1" spc="6" dirty="0">
                <a:latin typeface="Courier New"/>
                <a:cs typeface="Courier New"/>
              </a:rPr>
              <a:t>университет»</a:t>
            </a:r>
            <a:endParaRPr sz="1455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8056" y="881794"/>
            <a:ext cx="2673365" cy="372888"/>
          </a:xfrm>
          <a:prstGeom prst="rect">
            <a:avLst/>
          </a:prstGeom>
        </p:spPr>
        <p:txBody>
          <a:bodyPr vert="horz" wrap="square" lIns="0" tIns="8856" rIns="0" bIns="0" rtlCol="0" anchor="ctr">
            <a:spAutoFit/>
          </a:bodyPr>
          <a:lstStyle/>
          <a:p>
            <a:pPr marL="7701">
              <a:lnSpc>
                <a:spcPct val="100000"/>
              </a:lnSpc>
              <a:spcBef>
                <a:spcPts val="70"/>
              </a:spcBef>
            </a:pPr>
            <a:r>
              <a:rPr sz="2365" spc="3" dirty="0"/>
              <a:t>РТУ</a:t>
            </a:r>
            <a:r>
              <a:rPr sz="2365" spc="64" dirty="0"/>
              <a:t> </a:t>
            </a:r>
            <a:r>
              <a:rPr sz="2365" spc="-18" dirty="0"/>
              <a:t>МИРЭА</a:t>
            </a:r>
            <a:endParaRPr sz="2365" dirty="0"/>
          </a:p>
        </p:txBody>
      </p:sp>
      <p:sp>
        <p:nvSpPr>
          <p:cNvPr id="4" name="object 4"/>
          <p:cNvSpPr txBox="1"/>
          <p:nvPr/>
        </p:nvSpPr>
        <p:spPr>
          <a:xfrm>
            <a:off x="2309991" y="1980980"/>
            <a:ext cx="7149494" cy="90353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marR="3081" indent="1540" algn="ctr">
              <a:spcBef>
                <a:spcPts val="61"/>
              </a:spcBef>
            </a:pPr>
            <a:r>
              <a:rPr lang="en-US" sz="5821" dirty="0">
                <a:latin typeface="Lucida Console"/>
                <a:cs typeface="Lucida Console"/>
              </a:rPr>
              <a:t>Presentation</a:t>
            </a:r>
            <a:endParaRPr sz="5821" dirty="0">
              <a:latin typeface="Lucida Console"/>
              <a:cs typeface="Lucida Consol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50" y="6486542"/>
            <a:ext cx="5033949" cy="231684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sz="1455" spc="-3" dirty="0">
                <a:latin typeface="Lucida Console"/>
                <a:cs typeface="Lucida Console"/>
              </a:rPr>
              <a:t>РТУ</a:t>
            </a:r>
            <a:r>
              <a:rPr sz="1455" spc="12" dirty="0">
                <a:latin typeface="Lucida Console"/>
                <a:cs typeface="Lucida Console"/>
              </a:rPr>
              <a:t> </a:t>
            </a:r>
            <a:r>
              <a:rPr sz="1455" spc="-3" dirty="0">
                <a:latin typeface="Lucida Console"/>
                <a:cs typeface="Lucida Console"/>
              </a:rPr>
              <a:t>МИРЭА,</a:t>
            </a:r>
            <a:r>
              <a:rPr sz="1455" spc="27" dirty="0">
                <a:latin typeface="Lucida Console"/>
                <a:cs typeface="Lucida Console"/>
              </a:rPr>
              <a:t> </a:t>
            </a:r>
            <a:r>
              <a:rPr sz="1455" spc="-6" dirty="0" err="1">
                <a:latin typeface="Lucida Console"/>
                <a:cs typeface="Lucida Console"/>
              </a:rPr>
              <a:t>Институт</a:t>
            </a:r>
            <a:r>
              <a:rPr sz="1455" spc="27" dirty="0">
                <a:latin typeface="Lucida Console"/>
                <a:cs typeface="Lucida Console"/>
              </a:rPr>
              <a:t> </a:t>
            </a:r>
            <a:r>
              <a:rPr sz="1455" spc="-3" dirty="0" err="1" smtClean="0">
                <a:latin typeface="Lucida Console"/>
                <a:cs typeface="Lucida Console"/>
              </a:rPr>
              <a:t>информационных</a:t>
            </a:r>
            <a:r>
              <a:rPr sz="1455" spc="69" dirty="0" smtClean="0">
                <a:latin typeface="Lucida Console"/>
                <a:cs typeface="Lucida Console"/>
              </a:rPr>
              <a:t> </a:t>
            </a:r>
            <a:r>
              <a:rPr sz="1455" spc="-6" dirty="0">
                <a:latin typeface="Lucida Console"/>
                <a:cs typeface="Lucida Console"/>
              </a:rPr>
              <a:t>технологий</a:t>
            </a:r>
            <a:endParaRPr sz="1455" dirty="0">
              <a:latin typeface="Lucida Console"/>
              <a:cs typeface="Lucida Console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215313" y="6030951"/>
            <a:ext cx="3976687" cy="455591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>
              <a:spcBef>
                <a:spcPts val="61"/>
              </a:spcBef>
            </a:pPr>
            <a:r>
              <a:rPr lang="ru-RU" sz="1455" spc="-3" dirty="0" smtClean="0">
                <a:latin typeface="Lucida Console"/>
                <a:cs typeface="Lucida Console"/>
              </a:rPr>
              <a:t>Студент: Миронов Дмитрий Сергеевич</a:t>
            </a:r>
            <a:br>
              <a:rPr lang="ru-RU" sz="1455" spc="-3" dirty="0" smtClean="0">
                <a:latin typeface="Lucida Console"/>
                <a:cs typeface="Lucida Console"/>
              </a:rPr>
            </a:br>
            <a:r>
              <a:rPr lang="ru-RU" sz="1455" spc="-3" dirty="0" smtClean="0">
                <a:latin typeface="Lucida Console"/>
                <a:cs typeface="Lucida Console"/>
              </a:rPr>
              <a:t>Группы: ИКМО-05-23</a:t>
            </a:r>
            <a:endParaRPr sz="1455" dirty="0">
              <a:latin typeface="Lucida Console"/>
              <a:cs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185187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00051" y="4895850"/>
            <a:ext cx="11706224" cy="1824038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SOGAZ </a:t>
            </a:r>
            <a:r>
              <a:rPr lang="ru-RU" sz="4400" b="1" dirty="0"/>
              <a:t>(«</a:t>
            </a:r>
            <a:r>
              <a:rPr lang="en-US" sz="4400" b="1" dirty="0"/>
              <a:t>Gas Industry Insurance Company</a:t>
            </a:r>
            <a:r>
              <a:rPr lang="ru-RU" sz="4400" b="1" dirty="0"/>
              <a:t>»)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/>
              <a:t>Founded in </a:t>
            </a:r>
            <a:r>
              <a:rPr lang="en-US" sz="4400" dirty="0" smtClean="0"/>
              <a:t>1993</a:t>
            </a:r>
            <a:endParaRPr lang="ru-RU" sz="4400" dirty="0"/>
          </a:p>
        </p:txBody>
      </p:sp>
      <p:pic>
        <p:nvPicPr>
          <p:cNvPr id="1026" name="Picture 2" descr="СОГАЗ объявила о расширении работы в Крыму и новых регионах России — РБ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63" y="0"/>
            <a:ext cx="7924800" cy="4895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1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90650" y="4329113"/>
            <a:ext cx="8915400" cy="3049588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nsurance </a:t>
            </a:r>
            <a:r>
              <a:rPr lang="en-US" dirty="0"/>
              <a:t>group for the whole country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098756" y="0"/>
            <a:ext cx="3093244" cy="19716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 smtClean="0"/>
              <a:t>Over </a:t>
            </a:r>
            <a:r>
              <a:rPr lang="en-US" sz="1600" dirty="0" smtClean="0"/>
              <a:t>50 offices across Russia and international operations in several countries</a:t>
            </a:r>
            <a:r>
              <a:rPr lang="en-US" sz="1600" dirty="0" smtClean="0"/>
              <a:t>.</a:t>
            </a:r>
            <a:endParaRPr lang="en-US" sz="1600" dirty="0" smtClean="0"/>
          </a:p>
        </p:txBody>
      </p:sp>
      <p:pic>
        <p:nvPicPr>
          <p:cNvPr id="2052" name="Picture 4" descr="Согаз, страховая компания, Советская ул., 53, Вельск — Яндекс Карт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880" y="0"/>
            <a:ext cx="6492876" cy="486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205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1695" y="5405438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/>
              <a:t>Products and </a:t>
            </a:r>
            <a:r>
              <a:rPr lang="en-US" dirty="0" smtClean="0"/>
              <a:t>Services</a:t>
            </a:r>
            <a:endParaRPr lang="ru-RU" dirty="0"/>
          </a:p>
        </p:txBody>
      </p:sp>
      <p:pic>
        <p:nvPicPr>
          <p:cNvPr id="3076" name="Picture 4" descr="Страховая группа &quot;СОГАЗ&quot; | Рады приветствовать вас в официальном сообществе  АО «СОГАЗ». Уже 30 лет мы заботимся о з.. 2024 | ВКонтакт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34" y="0"/>
            <a:ext cx="11013284" cy="4405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98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895" y="5513388"/>
            <a:ext cx="10353761" cy="1326321"/>
          </a:xfrm>
        </p:spPr>
        <p:txBody>
          <a:bodyPr/>
          <a:lstStyle/>
          <a:p>
            <a:r>
              <a:rPr lang="en-US" dirty="0"/>
              <a:t>Awards and </a:t>
            </a:r>
            <a:r>
              <a:rPr lang="en-US" dirty="0" smtClean="0"/>
              <a:t>Accolades</a:t>
            </a:r>
            <a:endParaRPr lang="ru-RU" dirty="0"/>
          </a:p>
        </p:txBody>
      </p:sp>
      <p:pic>
        <p:nvPicPr>
          <p:cNvPr id="4100" name="Picture 4" descr="Цифровые новости страховой компании «СОГАЗ-Мед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18520"/>
            <a:ext cx="8242300" cy="5494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0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0457" y="5531679"/>
            <a:ext cx="10353761" cy="1326321"/>
          </a:xfrm>
        </p:spPr>
        <p:txBody>
          <a:bodyPr/>
          <a:lstStyle/>
          <a:p>
            <a:r>
              <a:rPr lang="en-US" dirty="0"/>
              <a:t>Innovation and </a:t>
            </a:r>
            <a:r>
              <a:rPr lang="en-US" dirty="0" smtClean="0"/>
              <a:t>Growth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59" y="0"/>
            <a:ext cx="11020556" cy="53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4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95" y="2509838"/>
            <a:ext cx="10353761" cy="1326321"/>
          </a:xfrm>
        </p:spPr>
        <p:txBody>
          <a:bodyPr/>
          <a:lstStyle/>
          <a:p>
            <a:r>
              <a:rPr lang="en-US" dirty="0"/>
              <a:t>Thanks for watching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62099" y="5224462"/>
            <a:ext cx="9705457" cy="566737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731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Words>65</Words>
  <Application>Microsoft Office PowerPoint</Application>
  <PresentationFormat>Широкоэкранный</PresentationFormat>
  <Paragraphs>12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Courier New</vt:lpstr>
      <vt:lpstr>Lucida Console</vt:lpstr>
      <vt:lpstr>Rockwell</vt:lpstr>
      <vt:lpstr>Damask</vt:lpstr>
      <vt:lpstr>РТУ МИРЭА</vt:lpstr>
      <vt:lpstr>SOGAZ («Gas Industry Insurance Company») Founded in 1993</vt:lpstr>
      <vt:lpstr>Insurance group for the whole country</vt:lpstr>
      <vt:lpstr>Products and Services</vt:lpstr>
      <vt:lpstr>Awards and Accolades</vt:lpstr>
      <vt:lpstr>Innovation and Growth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Дмитрий</dc:creator>
  <cp:lastModifiedBy>Дмитрий</cp:lastModifiedBy>
  <cp:revision>6</cp:revision>
  <dcterms:created xsi:type="dcterms:W3CDTF">2024-11-24T22:00:39Z</dcterms:created>
  <dcterms:modified xsi:type="dcterms:W3CDTF">2024-12-15T22:18:25Z</dcterms:modified>
</cp:coreProperties>
</file>