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7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412BD-CF89-48DB-A89F-94484858EC2D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A162F-696B-4855-B89B-68C9291B6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9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06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2B1-9702-4312-8C39-EFCBAFDC4962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DBF1-E659-4FA8-A2F1-0102A28A0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5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2B1-9702-4312-8C39-EFCBAFDC4962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DBF1-E659-4FA8-A2F1-0102A28A0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8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2B1-9702-4312-8C39-EFCBAFDC4962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DBF1-E659-4FA8-A2F1-0102A28A0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1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2B1-9702-4312-8C39-EFCBAFDC4962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DBF1-E659-4FA8-A2F1-0102A28A0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12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2B1-9702-4312-8C39-EFCBAFDC4962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DBF1-E659-4FA8-A2F1-0102A28A0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8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2B1-9702-4312-8C39-EFCBAFDC4962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DBF1-E659-4FA8-A2F1-0102A28A0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42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2B1-9702-4312-8C39-EFCBAFDC4962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DBF1-E659-4FA8-A2F1-0102A28A0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3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2B1-9702-4312-8C39-EFCBAFDC4962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DBF1-E659-4FA8-A2F1-0102A28A0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4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2B1-9702-4312-8C39-EFCBAFDC4962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DBF1-E659-4FA8-A2F1-0102A28A0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53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2B1-9702-4312-8C39-EFCBAFDC4962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DBF1-E659-4FA8-A2F1-0102A28A0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16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92B1-9702-4312-8C39-EFCBAFDC4962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DBF1-E659-4FA8-A2F1-0102A28A0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8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C92B1-9702-4312-8C39-EFCBAFDC4962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DBF1-E659-4FA8-A2F1-0102A28A0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00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821568" y="4491629"/>
            <a:ext cx="8548864" cy="5070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ru-RU" sz="18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ИКМО-05-23 Миронов Дмитрий Сергеевич</a:t>
            </a:r>
            <a:endParaRPr lang="ru-RU" sz="18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0"/>
              </a:spcBef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4254000" y="4310214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D387D5-091A-4CEB-B7F1-9A905D519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7" y="573244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8466A-9FBC-40FA-ACD5-41C57E269E95}"/>
              </a:ext>
            </a:extLst>
          </p:cNvPr>
          <p:cNvSpPr txBox="1"/>
          <p:nvPr/>
        </p:nvSpPr>
        <p:spPr>
          <a:xfrm>
            <a:off x="1524001" y="1425645"/>
            <a:ext cx="91439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- Российский технологический университет»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66CB9-8736-4BCC-B298-E2E1A7FDCDB3}"/>
              </a:ext>
            </a:extLst>
          </p:cNvPr>
          <p:cNvSpPr txBox="1"/>
          <p:nvPr/>
        </p:nvSpPr>
        <p:spPr>
          <a:xfrm>
            <a:off x="487677" y="2794715"/>
            <a:ext cx="1121664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ru-RU" sz="1867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67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«Жизненный цикл программного проекта».  </a:t>
            </a:r>
            <a:r>
              <a:rPr lang="ru-RU" sz="18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0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Этапы жизненного цикла программного проекта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Модели жизненного цикла программного обеспечения / Хабр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01" y="1980370"/>
            <a:ext cx="44963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Жизненный цикл ПО — Школа седого тестировщи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537" y="2021694"/>
            <a:ext cx="57531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47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240" y="158800"/>
            <a:ext cx="10515600" cy="896278"/>
          </a:xfrm>
        </p:spPr>
        <p:txBody>
          <a:bodyPr/>
          <a:lstStyle/>
          <a:p>
            <a:pPr algn="ctr"/>
            <a:r>
              <a:rPr lang="ru-RU" b="1" dirty="0"/>
              <a:t>Важность каждого </a:t>
            </a:r>
            <a:r>
              <a:rPr lang="ru-RU" b="1" dirty="0" smtClean="0"/>
              <a:t>этапа</a:t>
            </a:r>
            <a:endParaRPr lang="ru-RU" dirty="0"/>
          </a:p>
        </p:txBody>
      </p:sp>
      <p:pic>
        <p:nvPicPr>
          <p:cNvPr id="2052" name="Picture 4" descr="Жизненный цикл проекта: что это такое и как работает? FAQ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1012825"/>
            <a:ext cx="7566025" cy="56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85738" y="1243013"/>
            <a:ext cx="4129088" cy="5053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этап ЖЦПП играет важную роль в успешном завершении проекта:</a:t>
            </a:r>
          </a:p>
          <a:p>
            <a:pPr lvl="0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Инициация и планирование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обеспечивают четкое понимание целей и путей их достижения.</a:t>
            </a:r>
          </a:p>
          <a:p>
            <a:pPr lvl="0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 и проектирование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позволяют создать систему, отвечающую ожиданиям пользователей.</a:t>
            </a:r>
          </a:p>
          <a:p>
            <a:pPr lvl="0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тестирование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обеспечивают качество и стабильность программного обеспечения.</a:t>
            </a:r>
          </a:p>
          <a:p>
            <a:pPr lvl="0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 поддержка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гарантируют успешное использование системы в реальных условиях.</a:t>
            </a:r>
          </a:p>
        </p:txBody>
      </p:sp>
    </p:spTree>
    <p:extLst>
      <p:ext uri="{BB962C8B-B14F-4D97-AF65-F5344CB8AC3E}">
        <p14:creationId xmlns:p14="http://schemas.microsoft.com/office/powerpoint/2010/main" val="198117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Методологии разработки </a:t>
            </a:r>
            <a:r>
              <a:rPr lang="ru-RU" b="1" dirty="0" smtClean="0"/>
              <a:t>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Существует несколько методологий, которые определяют подход к управлению ЖЦПП:</a:t>
            </a:r>
          </a:p>
          <a:p>
            <a:pPr lvl="0"/>
            <a:r>
              <a:rPr lang="ru-RU" b="1" dirty="0"/>
              <a:t>Каскадная модель</a:t>
            </a:r>
            <a:r>
              <a:rPr lang="ru-RU" dirty="0"/>
              <a:t> (</a:t>
            </a:r>
            <a:r>
              <a:rPr lang="ru-RU" dirty="0" err="1"/>
              <a:t>Waterfall</a:t>
            </a:r>
            <a:r>
              <a:rPr lang="ru-RU" dirty="0"/>
              <a:t>) — последовательный подход, где каждый этап завершается перед началом следующего.</a:t>
            </a:r>
          </a:p>
          <a:p>
            <a:pPr lvl="0"/>
            <a:r>
              <a:rPr lang="ru-RU" b="1" dirty="0"/>
              <a:t>Гибкие методологии</a:t>
            </a:r>
            <a:r>
              <a:rPr lang="ru-RU" dirty="0"/>
              <a:t> (</a:t>
            </a:r>
            <a:r>
              <a:rPr lang="ru-RU" dirty="0" err="1"/>
              <a:t>Agile</a:t>
            </a:r>
            <a:r>
              <a:rPr lang="ru-RU" dirty="0"/>
              <a:t>) — итеративный подход, предполагающий гибкость и адаптивность к изменениям.</a:t>
            </a:r>
          </a:p>
          <a:p>
            <a:pPr lvl="0"/>
            <a:r>
              <a:rPr lang="ru-RU" b="1" dirty="0"/>
              <a:t>V-модель</a:t>
            </a:r>
            <a:r>
              <a:rPr lang="ru-RU" dirty="0"/>
              <a:t> — расширение каскадной модели с акцентом на тестирование на каждом этапе.</a:t>
            </a:r>
          </a:p>
          <a:p>
            <a:pPr lvl="0"/>
            <a:r>
              <a:rPr lang="ru-RU" b="1" dirty="0"/>
              <a:t>Спиральная модель</a:t>
            </a:r>
            <a:r>
              <a:rPr lang="ru-RU" dirty="0"/>
              <a:t> — сочетание итеративного и риск-ориентированного подходов.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92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7406" y="2566524"/>
            <a:ext cx="9773530" cy="1227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175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176</Words>
  <Application>Microsoft Office PowerPoint</Application>
  <PresentationFormat>Широкоэкранный</PresentationFormat>
  <Paragraphs>21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Этапы жизненного цикла программного проекта </vt:lpstr>
      <vt:lpstr>Важность каждого этапа</vt:lpstr>
      <vt:lpstr>Методологии разработки ПО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2</cp:revision>
  <dcterms:created xsi:type="dcterms:W3CDTF">2024-05-24T15:18:29Z</dcterms:created>
  <dcterms:modified xsi:type="dcterms:W3CDTF">2024-05-24T15:41:39Z</dcterms:modified>
</cp:coreProperties>
</file>