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65055-2428-4521-8468-159049EA42B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DBF5C-A284-421A-90F1-AEF9A78FD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2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52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57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25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43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6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96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01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17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51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22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35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76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58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1821568" y="4491629"/>
            <a:ext cx="8548864" cy="5070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ru-RU" sz="18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ru-RU" sz="1867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ИКМО-05-23 Миронов Дмитрий Сергеевич</a:t>
            </a:r>
            <a:endParaRPr lang="ru-RU" sz="186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0"/>
              </a:spcBef>
            </a:pP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oogle Shape;165;p38"/>
          <p:cNvCxnSpPr>
            <a:cxnSpLocks/>
          </p:cNvCxnSpPr>
          <p:nvPr/>
        </p:nvCxnSpPr>
        <p:spPr>
          <a:xfrm>
            <a:off x="4254000" y="4310214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D387D5-091A-4CEB-B7F1-9A905D5194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47" y="573244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8466A-9FBC-40FA-ACD5-41C57E269E95}"/>
              </a:ext>
            </a:extLst>
          </p:cNvPr>
          <p:cNvSpPr txBox="1"/>
          <p:nvPr/>
        </p:nvSpPr>
        <p:spPr>
          <a:xfrm>
            <a:off x="1524001" y="1425645"/>
            <a:ext cx="91439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«МИРЭА - Российский технологический университет»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(ИТ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66CB9-8736-4BCC-B298-E2E1A7FDCDB3}"/>
              </a:ext>
            </a:extLst>
          </p:cNvPr>
          <p:cNvSpPr txBox="1"/>
          <p:nvPr/>
        </p:nvSpPr>
        <p:spPr>
          <a:xfrm>
            <a:off x="487677" y="2794715"/>
            <a:ext cx="1121664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67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ru-RU" sz="1867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1867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«Система автоматизации умного загородного дома на базе</a:t>
            </a:r>
          </a:p>
          <a:p>
            <a:pPr algn="ctr"/>
            <a:r>
              <a:rPr lang="ru-RU" sz="1867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компонентов </a:t>
            </a:r>
            <a:r>
              <a:rPr lang="ru-RU" sz="1867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Arduino</a:t>
            </a:r>
            <a:r>
              <a:rPr lang="ru-RU" sz="1867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и </a:t>
            </a:r>
            <a:r>
              <a:rPr lang="ru-RU" sz="1867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Raspbery</a:t>
            </a:r>
            <a:r>
              <a:rPr lang="ru-RU" sz="1867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P</a:t>
            </a:r>
            <a:r>
              <a:rPr lang="en-US" sz="1867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ru-RU" sz="1867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».  </a:t>
            </a:r>
            <a:r>
              <a:rPr lang="ru-RU" sz="18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37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67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49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73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25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107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</Words>
  <Application>Microsoft Office PowerPoint</Application>
  <PresentationFormat>Широкоэкранный</PresentationFormat>
  <Paragraphs>8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1</cp:revision>
  <dcterms:created xsi:type="dcterms:W3CDTF">2025-03-07T00:23:28Z</dcterms:created>
  <dcterms:modified xsi:type="dcterms:W3CDTF">2025-03-07T00:26:34Z</dcterms:modified>
</cp:coreProperties>
</file>