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421"/>
    <a:srgbClr val="542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5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2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4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1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4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8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0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18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56CF2-24AD-43B0-AB4B-0C13AC0287DE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B0165-B1E6-443D-B5A3-AABB06E0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1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40F6F3D3-C7B0-2F3D-96ED-8D32F4AA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9152" cy="9906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79513D-8797-6C56-BD10-D4F216F1A34F}"/>
              </a:ext>
            </a:extLst>
          </p:cNvPr>
          <p:cNvSpPr txBox="1"/>
          <p:nvPr/>
        </p:nvSpPr>
        <p:spPr>
          <a:xfrm>
            <a:off x="794084" y="1395663"/>
            <a:ext cx="5690937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latin typeface="Rockwell Extra Bold" panose="02060903040505020403" pitchFamily="18" charset="0"/>
              </a:rPr>
              <a:t>Transforme Atendimento em Fidelidade:</a:t>
            </a:r>
          </a:p>
          <a:p>
            <a:endParaRPr lang="pt-BR" sz="5400" b="1" dirty="0">
              <a:latin typeface="Rockwell Extra Bold" panose="02060903040505020403" pitchFamily="18" charset="0"/>
            </a:endParaRPr>
          </a:p>
          <a:p>
            <a:endParaRPr lang="pt-BR" sz="5400" b="1" dirty="0">
              <a:latin typeface="Rockwell Extra Bold" panose="02060903040505020403" pitchFamily="18" charset="0"/>
            </a:endParaRPr>
          </a:p>
          <a:p>
            <a:endParaRPr lang="pt-BR" sz="5400" b="1" dirty="0">
              <a:latin typeface="Rockwell Extra Bold" panose="02060903040505020403" pitchFamily="18" charset="0"/>
            </a:endParaRPr>
          </a:p>
          <a:p>
            <a:endParaRPr lang="pt-BR" sz="5400" b="1" dirty="0">
              <a:latin typeface="Rockwell Extra Bold" panose="02060903040505020403" pitchFamily="18" charset="0"/>
            </a:endParaRPr>
          </a:p>
          <a:p>
            <a:r>
              <a:rPr lang="pt-BR" sz="3200" b="1" dirty="0">
                <a:latin typeface="Rockwell Extra Bold" panose="02060903040505020403" pitchFamily="18" charset="0"/>
              </a:rPr>
              <a:t>Guia para Bancos de Varejo</a:t>
            </a:r>
          </a:p>
        </p:txBody>
      </p:sp>
    </p:spTree>
    <p:extLst>
      <p:ext uri="{BB962C8B-B14F-4D97-AF65-F5344CB8AC3E}">
        <p14:creationId xmlns:p14="http://schemas.microsoft.com/office/powerpoint/2010/main" val="3025113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10</Words>
  <Application>Microsoft Office PowerPoint</Application>
  <PresentationFormat>Papel A4 (210 x 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Cardoso</dc:creator>
  <cp:lastModifiedBy>Fábio Cardoso</cp:lastModifiedBy>
  <cp:revision>1</cp:revision>
  <dcterms:created xsi:type="dcterms:W3CDTF">2025-01-01T19:55:07Z</dcterms:created>
  <dcterms:modified xsi:type="dcterms:W3CDTF">2025-01-01T20:13:25Z</dcterms:modified>
</cp:coreProperties>
</file>