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7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0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5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2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2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9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D44F6-5CF6-4E69-8072-15DAA78CD95F}" type="datetimeFigureOut">
              <a:rPr lang="en-IN" smtClean="0"/>
              <a:t>19-03-2018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D1CD-2CCB-4E02-A574-333608210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Artificial Intelligence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38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Natural Language Processing (2 Hrs)</a:t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a. Applications</a:t>
            </a:r>
            <a:br>
              <a:rPr lang="en-IN" dirty="0" smtClean="0"/>
            </a:br>
            <a:r>
              <a:rPr lang="en-IN" dirty="0" smtClean="0"/>
              <a:t>b. </a:t>
            </a:r>
            <a:r>
              <a:rPr lang="en-IN" dirty="0" err="1" smtClean="0"/>
              <a:t>Chatbots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1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.Tutorials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Cfar10</a:t>
            </a:r>
            <a:endParaRPr lang="en-IN" dirty="0"/>
          </a:p>
          <a:p>
            <a:pPr lvl="0"/>
            <a:r>
              <a:rPr lang="en-US" dirty="0"/>
              <a:t>Image recognition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21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38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2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8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•Artificial </a:t>
            </a:r>
            <a:r>
              <a:rPr lang="en-IN" dirty="0"/>
              <a:t>Intelligence is a way of making a computer, a computer-controlled robot, or a software think intelligently, in the similar manner the intelligent humans think.</a:t>
            </a:r>
          </a:p>
          <a:p>
            <a:pPr marL="0" indent="0">
              <a:buNone/>
            </a:pPr>
            <a:r>
              <a:rPr lang="en-IN" dirty="0" smtClean="0"/>
              <a:t>•A </a:t>
            </a:r>
            <a:r>
              <a:rPr lang="en-IN" dirty="0"/>
              <a:t>computer program that can sense, learn, reason, act and adopt to the real world without any explicit programming.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0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Web search</a:t>
            </a:r>
            <a:endParaRPr lang="en-IN" sz="1800" dirty="0"/>
          </a:p>
          <a:p>
            <a:pPr lvl="1"/>
            <a:r>
              <a:rPr lang="en-US" dirty="0"/>
              <a:t>Computational biology</a:t>
            </a:r>
            <a:endParaRPr lang="en-IN" sz="1800" dirty="0"/>
          </a:p>
          <a:p>
            <a:pPr lvl="1"/>
            <a:r>
              <a:rPr lang="en-US" dirty="0"/>
              <a:t>Finance</a:t>
            </a:r>
            <a:endParaRPr lang="en-IN" sz="1800" dirty="0"/>
          </a:p>
          <a:p>
            <a:pPr lvl="1"/>
            <a:r>
              <a:rPr lang="en-US" dirty="0"/>
              <a:t>Ecommerce</a:t>
            </a:r>
            <a:endParaRPr lang="en-IN" sz="1800" dirty="0"/>
          </a:p>
          <a:p>
            <a:pPr lvl="1"/>
            <a:r>
              <a:rPr lang="en-US" dirty="0"/>
              <a:t>Robotics, driverless cars</a:t>
            </a:r>
            <a:endParaRPr lang="en-IN" sz="1800" dirty="0"/>
          </a:p>
          <a:p>
            <a:pPr lvl="1"/>
            <a:r>
              <a:rPr lang="en-US" dirty="0"/>
              <a:t>Social network</a:t>
            </a:r>
            <a:endParaRPr lang="en-IN" sz="1800" dirty="0"/>
          </a:p>
          <a:p>
            <a:pPr lvl="1"/>
            <a:r>
              <a:rPr lang="en-US" dirty="0"/>
              <a:t>Chabot, virtual assistants 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86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History, present and future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9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methods that use learning algorithms to build a model from </a:t>
            </a:r>
            <a:r>
              <a:rPr lang="en-US" dirty="0" smtClean="0"/>
              <a:t>data in</a:t>
            </a:r>
          </a:p>
          <a:p>
            <a:pPr lvl="1"/>
            <a:r>
              <a:rPr lang="en-US" dirty="0" smtClean="0"/>
              <a:t>Supervised</a:t>
            </a:r>
            <a:endParaRPr lang="en-IN" dirty="0"/>
          </a:p>
          <a:p>
            <a:pPr lvl="1"/>
            <a:r>
              <a:rPr lang="en-US" dirty="0"/>
              <a:t>b. Unsupervised</a:t>
            </a:r>
            <a:endParaRPr lang="en-IN" dirty="0"/>
          </a:p>
          <a:p>
            <a:pPr lvl="1"/>
            <a:r>
              <a:rPr lang="en-US" dirty="0"/>
              <a:t>c. </a:t>
            </a:r>
            <a:r>
              <a:rPr lang="en-US" dirty="0" smtClean="0"/>
              <a:t>Reinforced mode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3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Introduction to Deep Learning</a:t>
            </a:r>
            <a:endParaRPr lang="en-IN" dirty="0"/>
          </a:p>
          <a:p>
            <a:r>
              <a:rPr lang="en-US" dirty="0"/>
              <a:t>b. Hardware capabilities</a:t>
            </a:r>
            <a:endParaRPr lang="en-IN" dirty="0"/>
          </a:p>
          <a:p>
            <a:r>
              <a:rPr lang="en-US" dirty="0"/>
              <a:t>c. Perception</a:t>
            </a:r>
            <a:endParaRPr lang="en-IN" dirty="0"/>
          </a:p>
          <a:p>
            <a:r>
              <a:rPr lang="en-US" dirty="0"/>
              <a:t>d. Planning</a:t>
            </a:r>
            <a:endParaRPr lang="en-IN" dirty="0"/>
          </a:p>
          <a:p>
            <a:r>
              <a:rPr lang="en-US" dirty="0"/>
              <a:t>e. Building Neural Networks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</a:t>
            </a:r>
            <a:endParaRPr lang="en-IN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618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vision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5" y="1886585"/>
            <a:ext cx="10515600" cy="4351338"/>
          </a:xfrm>
        </p:spPr>
        <p:txBody>
          <a:bodyPr/>
          <a:lstStyle/>
          <a:p>
            <a:r>
              <a:rPr lang="en-IN" dirty="0"/>
              <a:t>Computer vision is the automated extraction of information from </a:t>
            </a:r>
            <a:r>
              <a:rPr lang="en-IN" dirty="0" smtClean="0"/>
              <a:t>images.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a. What can be achieved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84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vision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5" y="1886585"/>
            <a:ext cx="10515600" cy="4351338"/>
          </a:xfrm>
        </p:spPr>
        <p:txBody>
          <a:bodyPr/>
          <a:lstStyle/>
          <a:p>
            <a:r>
              <a:rPr lang="en-IN" dirty="0"/>
              <a:t>b. Introduction to Tensor Flow</a:t>
            </a:r>
          </a:p>
          <a:p>
            <a:r>
              <a:rPr lang="en-IN" dirty="0"/>
              <a:t>Open CV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79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175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Artificial Intelligence</vt:lpstr>
      <vt:lpstr>Introduction to AI</vt:lpstr>
      <vt:lpstr>Examples of AI</vt:lpstr>
      <vt:lpstr>History, present and future</vt:lpstr>
      <vt:lpstr>Machine learning</vt:lpstr>
      <vt:lpstr>Deep Learning</vt:lpstr>
      <vt:lpstr>Python</vt:lpstr>
      <vt:lpstr>Computer vision  </vt:lpstr>
      <vt:lpstr>Computer vision  </vt:lpstr>
      <vt:lpstr>Natural Language Processing (2 Hrs)  </vt:lpstr>
      <vt:lpstr>.Tutorials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syed alishan</dc:creator>
  <cp:lastModifiedBy>syed alishan</cp:lastModifiedBy>
  <cp:revision>9</cp:revision>
  <dcterms:created xsi:type="dcterms:W3CDTF">2018-03-19T10:01:21Z</dcterms:created>
  <dcterms:modified xsi:type="dcterms:W3CDTF">2018-03-19T13:43:21Z</dcterms:modified>
</cp:coreProperties>
</file>