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5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87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90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25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29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87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82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44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26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29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46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D44F6-5CF6-4E69-8072-15DAA78CD95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74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Artificial Intelligence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382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Natural Language Processing </a:t>
            </a:r>
            <a:br>
              <a:rPr lang="en-IN" dirty="0" smtClean="0"/>
            </a:b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It is a </a:t>
            </a:r>
            <a:r>
              <a:rPr lang="en-US" dirty="0" smtClean="0"/>
              <a:t>sub-field </a:t>
            </a:r>
            <a:r>
              <a:rPr lang="en-US" dirty="0"/>
              <a:t>of Artificial Intelligence (AI)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Aim is to </a:t>
            </a:r>
            <a:r>
              <a:rPr lang="en-US" dirty="0"/>
              <a:t>build intelligent computers that can interact with human being </a:t>
            </a:r>
            <a:r>
              <a:rPr lang="en-US" dirty="0" smtClean="0"/>
              <a:t>like </a:t>
            </a:r>
            <a:r>
              <a:rPr lang="en-US" dirty="0"/>
              <a:t>a human being </a:t>
            </a:r>
            <a:r>
              <a:rPr lang="en-US" dirty="0" smtClean="0"/>
              <a:t>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Applications:  </a:t>
            </a:r>
          </a:p>
          <a:p>
            <a:pPr marL="0" indent="0">
              <a:buNone/>
            </a:pPr>
            <a:r>
              <a:rPr lang="en-US" smtClean="0"/>
              <a:t>Chatbots</a:t>
            </a:r>
            <a:r>
              <a:rPr lang="en-US" dirty="0" smtClean="0"/>
              <a:t>,</a:t>
            </a:r>
            <a:r>
              <a:rPr lang="en-IN" dirty="0" smtClean="0"/>
              <a:t> </a:t>
            </a:r>
            <a:r>
              <a:rPr lang="en-IN" dirty="0"/>
              <a:t>Virtual digital </a:t>
            </a:r>
            <a:r>
              <a:rPr lang="en-IN" dirty="0"/>
              <a:t>assistants,</a:t>
            </a:r>
            <a:r>
              <a:rPr lang="en-US" dirty="0"/>
              <a:t>Text to speech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1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AI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Artificial </a:t>
            </a:r>
            <a:r>
              <a:rPr lang="en-IN" dirty="0"/>
              <a:t>Intelligence is a way of making a computer, a computer-controlled robot, or a software think intelligently, in the similar manner the intelligent humans think.</a:t>
            </a:r>
          </a:p>
          <a:p>
            <a:r>
              <a:rPr lang="en-IN" dirty="0" smtClean="0"/>
              <a:t>A </a:t>
            </a:r>
            <a:r>
              <a:rPr lang="en-IN" dirty="0"/>
              <a:t>computer program that can sense, learn, reason, act and adopt to the real world without any explicit programming.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0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of AI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Web search</a:t>
            </a:r>
            <a:endParaRPr lang="en-IN" sz="1800" dirty="0"/>
          </a:p>
          <a:p>
            <a:pPr lvl="1"/>
            <a:r>
              <a:rPr lang="en-US" dirty="0"/>
              <a:t>Computational biology</a:t>
            </a:r>
            <a:endParaRPr lang="en-IN" sz="1800" dirty="0"/>
          </a:p>
          <a:p>
            <a:pPr lvl="1"/>
            <a:r>
              <a:rPr lang="en-US" dirty="0"/>
              <a:t>Finance</a:t>
            </a:r>
            <a:endParaRPr lang="en-IN" sz="1800" dirty="0"/>
          </a:p>
          <a:p>
            <a:pPr lvl="1"/>
            <a:r>
              <a:rPr lang="en-US" dirty="0"/>
              <a:t>Ecommerce</a:t>
            </a:r>
            <a:endParaRPr lang="en-IN" sz="1800" dirty="0"/>
          </a:p>
          <a:p>
            <a:pPr lvl="1"/>
            <a:r>
              <a:rPr lang="en-US" dirty="0"/>
              <a:t>Robotics, driverless cars</a:t>
            </a:r>
            <a:endParaRPr lang="en-IN" sz="1800" dirty="0"/>
          </a:p>
          <a:p>
            <a:pPr lvl="1"/>
            <a:r>
              <a:rPr lang="en-US" dirty="0"/>
              <a:t>Social network</a:t>
            </a:r>
            <a:endParaRPr lang="en-IN" sz="1800" dirty="0"/>
          </a:p>
          <a:p>
            <a:pPr lvl="1"/>
            <a:r>
              <a:rPr lang="en-US" dirty="0"/>
              <a:t>Chabot, virtual assistants 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86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Machine learning is an application of artificial intelligence (AI) that provides systems the ability to automatically learn and improve from experience without being explicitly programmed. 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350" y="2993982"/>
            <a:ext cx="7984084" cy="352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involves computational methods that use learning algorithms to build a model from data in</a:t>
            </a:r>
          </a:p>
          <a:p>
            <a:pPr lvl="1"/>
            <a:r>
              <a:rPr lang="en-US" dirty="0"/>
              <a:t>Supervised </a:t>
            </a:r>
            <a:r>
              <a:rPr lang="en-US" dirty="0" smtClean="0"/>
              <a:t>– Learning with a labeled training set</a:t>
            </a:r>
          </a:p>
          <a:p>
            <a:pPr lvl="2"/>
            <a:r>
              <a:rPr lang="en-US" dirty="0" smtClean="0"/>
              <a:t>Ex: spam email detector </a:t>
            </a:r>
            <a:endParaRPr lang="en-IN" dirty="0"/>
          </a:p>
          <a:p>
            <a:pPr lvl="1"/>
            <a:r>
              <a:rPr lang="en-US" dirty="0" smtClean="0"/>
              <a:t>Unsupervised – Discovering patterns in unlabeled data</a:t>
            </a:r>
          </a:p>
          <a:p>
            <a:pPr lvl="2"/>
            <a:r>
              <a:rPr lang="en-US" dirty="0" smtClean="0"/>
              <a:t>Ex: cluster similar documents based on the text contents</a:t>
            </a:r>
            <a:endParaRPr lang="en-IN" dirty="0"/>
          </a:p>
          <a:p>
            <a:pPr lvl="1"/>
            <a:r>
              <a:rPr lang="en-US" dirty="0"/>
              <a:t>Reinforced </a:t>
            </a:r>
            <a:r>
              <a:rPr lang="en-US" dirty="0" smtClean="0"/>
              <a:t>mode</a:t>
            </a:r>
            <a:r>
              <a:rPr lang="en-US" dirty="0"/>
              <a:t> – learning based on feedback or </a:t>
            </a:r>
            <a:r>
              <a:rPr lang="en-US" dirty="0" smtClean="0"/>
              <a:t>reward</a:t>
            </a:r>
          </a:p>
          <a:p>
            <a:pPr lvl="2"/>
            <a:r>
              <a:rPr lang="en-US" dirty="0" smtClean="0"/>
              <a:t>Ex: learn to play chess by wining or loosing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7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Deep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Part of machine learning field of learning representations of data. </a:t>
            </a:r>
            <a:r>
              <a:rPr lang="en-IN" dirty="0" smtClean="0"/>
              <a:t>Exceptional  effective at learning patterns</a:t>
            </a:r>
          </a:p>
          <a:p>
            <a:r>
              <a:rPr lang="en-US" dirty="0"/>
              <a:t>Utilizes learning algorithms that derive meaning out of data by using a </a:t>
            </a:r>
            <a:r>
              <a:rPr lang="en-US" dirty="0" smtClean="0"/>
              <a:t>hierarchy of </a:t>
            </a:r>
            <a:r>
              <a:rPr lang="en-US" dirty="0"/>
              <a:t>multiple layers that mimic the neural networks of our brain</a:t>
            </a:r>
            <a:r>
              <a:rPr lang="en-US" dirty="0" smtClean="0"/>
              <a:t>.</a:t>
            </a:r>
          </a:p>
          <a:p>
            <a:r>
              <a:rPr lang="en-US" dirty="0"/>
              <a:t>If you provide the system tons of information, it begins to understand it and respond in useful ways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Ex: Speech recognition, computer vision,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153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Python</a:t>
            </a:r>
            <a:r>
              <a:rPr lang="en-US" dirty="0"/>
              <a:t> is one of the most widely used programming languages in the </a:t>
            </a:r>
            <a:r>
              <a:rPr lang="en-US" b="1" dirty="0"/>
              <a:t>AI</a:t>
            </a:r>
            <a:r>
              <a:rPr lang="en-US" dirty="0"/>
              <a:t> field of </a:t>
            </a:r>
            <a:r>
              <a:rPr lang="en-US" b="1" dirty="0"/>
              <a:t>Artificial Intelligence</a:t>
            </a:r>
            <a:r>
              <a:rPr lang="en-US" dirty="0"/>
              <a:t> thanks to its simplicity. It can seamlessly be used with the data structures and other frequently used </a:t>
            </a:r>
            <a:r>
              <a:rPr lang="en-US" b="1" dirty="0" smtClean="0"/>
              <a:t>AI a</a:t>
            </a:r>
            <a:r>
              <a:rPr lang="en-US" dirty="0" smtClean="0"/>
              <a:t>lgorithms.</a:t>
            </a:r>
          </a:p>
          <a:p>
            <a:r>
              <a:rPr lang="en-IN" dirty="0" smtClean="0"/>
              <a:t>It has more </a:t>
            </a:r>
            <a:r>
              <a:rPr lang="en-IN" dirty="0"/>
              <a:t>documentation, examples, bigger community, support </a:t>
            </a:r>
            <a:r>
              <a:rPr lang="en-IN" dirty="0" err="1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Easy to learn and has a very good collection of libraries for AI programming</a:t>
            </a:r>
          </a:p>
          <a:p>
            <a:r>
              <a:rPr lang="en-US" dirty="0" smtClean="0"/>
              <a:t>like: PIL, </a:t>
            </a:r>
            <a:r>
              <a:rPr lang="en-US" dirty="0" err="1" smtClean="0"/>
              <a:t>MatplotLib</a:t>
            </a:r>
            <a:r>
              <a:rPr lang="en-US" dirty="0" smtClean="0"/>
              <a:t> 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618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Computer vision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05" y="1886585"/>
            <a:ext cx="10515600" cy="4351338"/>
          </a:xfrm>
        </p:spPr>
        <p:txBody>
          <a:bodyPr/>
          <a:lstStyle/>
          <a:p>
            <a:r>
              <a:rPr lang="en-IN" dirty="0"/>
              <a:t>Computer vision is the automated extraction of information from </a:t>
            </a:r>
            <a:r>
              <a:rPr lang="en-IN" dirty="0" smtClean="0"/>
              <a:t>images.</a:t>
            </a:r>
          </a:p>
          <a:p>
            <a:r>
              <a:rPr lang="en-US" dirty="0"/>
              <a:t>Computer Vision is a Field That Includes Methods </a:t>
            </a:r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Acquiring</a:t>
            </a:r>
          </a:p>
          <a:p>
            <a:pPr lvl="1"/>
            <a:r>
              <a:rPr lang="en-US" dirty="0" smtClean="0"/>
              <a:t>Processing </a:t>
            </a:r>
          </a:p>
          <a:p>
            <a:pPr lvl="1"/>
            <a:r>
              <a:rPr lang="en-US" dirty="0" smtClean="0"/>
              <a:t>Analyzing</a:t>
            </a:r>
          </a:p>
          <a:p>
            <a:pPr lvl="1"/>
            <a:r>
              <a:rPr lang="en-US" dirty="0" smtClean="0"/>
              <a:t>Understanding Images</a:t>
            </a:r>
          </a:p>
          <a:p>
            <a:pPr lvl="1"/>
            <a:r>
              <a:rPr lang="en-US" dirty="0" smtClean="0"/>
              <a:t>Produce </a:t>
            </a:r>
            <a:r>
              <a:rPr lang="en-US" dirty="0"/>
              <a:t>Numerical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84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Computer </a:t>
            </a:r>
            <a:r>
              <a:rPr lang="en-IN" dirty="0" smtClean="0"/>
              <a:t>vision Applications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05" y="1886585"/>
            <a:ext cx="10515600" cy="4351338"/>
          </a:xfrm>
        </p:spPr>
        <p:txBody>
          <a:bodyPr/>
          <a:lstStyle/>
          <a:p>
            <a:r>
              <a:rPr lang="en-US" altLang="en-US" dirty="0"/>
              <a:t>Face recognition and </a:t>
            </a:r>
            <a:r>
              <a:rPr lang="en-US" altLang="en-US" dirty="0" smtClean="0"/>
              <a:t>enhancement</a:t>
            </a:r>
          </a:p>
          <a:p>
            <a:r>
              <a:rPr lang="en-US" altLang="en-US" dirty="0" smtClean="0"/>
              <a:t>Automated driving</a:t>
            </a:r>
            <a:endParaRPr lang="en-US" altLang="en-US" dirty="0"/>
          </a:p>
          <a:p>
            <a:r>
              <a:rPr lang="en-US" altLang="en-US" dirty="0"/>
              <a:t>Visual tracking systems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79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291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Artificial Intelligence</vt:lpstr>
      <vt:lpstr>Introduction to AI</vt:lpstr>
      <vt:lpstr>Examples of AI</vt:lpstr>
      <vt:lpstr>Machine learning</vt:lpstr>
      <vt:lpstr>PowerPoint Presentation</vt:lpstr>
      <vt:lpstr>Deep Learning</vt:lpstr>
      <vt:lpstr>Python</vt:lpstr>
      <vt:lpstr>Computer vision  </vt:lpstr>
      <vt:lpstr>Computer vision Applications  </vt:lpstr>
      <vt:lpstr>Natural Language Processing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syed alishan</dc:creator>
  <cp:lastModifiedBy>Windows User</cp:lastModifiedBy>
  <cp:revision>20</cp:revision>
  <dcterms:created xsi:type="dcterms:W3CDTF">2018-03-19T10:01:21Z</dcterms:created>
  <dcterms:modified xsi:type="dcterms:W3CDTF">2018-03-20T23:13:04Z</dcterms:modified>
</cp:coreProperties>
</file>