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287" r:id="rId5"/>
    <p:sldId id="286" r:id="rId6"/>
    <p:sldId id="284" r:id="rId7"/>
    <p:sldId id="289" r:id="rId8"/>
    <p:sldId id="28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244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7A13C-F4DF-46CD-B8D5-667C11A7723D}" v="38" dt="2023-11-15T17:42:18.369"/>
    <p1510:client id="{586AB09B-A8BF-4337-98C1-8C3B4A5DAC17}" v="688" dt="2023-11-15T18:10:2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3457" autoAdjust="0"/>
  </p:normalViewPr>
  <p:slideViewPr>
    <p:cSldViewPr snapToGrid="0">
      <p:cViewPr varScale="1">
        <p:scale>
          <a:sx n="57" d="100"/>
          <a:sy n="57" d="100"/>
        </p:scale>
        <p:origin x="82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5997B-01EC-4F5D-9D55-42E48C0FD666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2FA8D-3B48-4628-B87E-F44525D7D9A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3-11-15T16:37:05.64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14854 10135 7634,'-3'2'3488,"0"12"-1479,-1 14 23,4 36-143,7 19-25,-8 24 32,2 11-79,6 14-177,-8 5-103,1 8-361,11-8-208,-4-28-384,9-16-176,4-36-216,-12-17-96,-1-23-528,-5-24-536,-1-22-1649,2-9-1704</inkml:trace>
  <inkml:trace contextRef="#ctx0" brushRef="#br0">14798 10104 10474,'9'-13'4649,"-6"-18"-2360,7 0-121,10 2-583,-12 2-369,16 14-512,10 2-240,18 15-288,9 13-72,12 16-40,-9 18-16,1 30 8,-1 22 0,-3 14 24,5 9 48,-19-6 56,0 2-8,-16-2 24,-4-5-16,-15-15 24,-12-11 24,-12-16 81,-13-8 87,-14-10 168,-9-10 72,-14-21 16,-4-8-24,29-13-128,-20-7-80,11-12-136,2-5-56,-19-12-136,26 0-40,13 9-336,10-2-520,14 13-1520,16 3-65</inkml:trace>
  <inkml:trace contextRef="#ctx0" brushRef="#br0">15809 10764 7954,'0'3'3424,"3"14"-1551,5 12 135,5 21 41,-3 17-113,3 7-360,-2 0-199,-4-5-313,3-7-136,-2-18-272,3-3-104,-4-10-159,-1-15-73,-3-10 72,-3-11 40,-3-15-8,-3-5 0,-4-22-168,-4-6-88,-10-15-56,-2-6-16,-4-3-40,0-6-8,12 11-24,4 12-24,9 19-24,10 12-48,7 15-72,11 11-8,17 6 24,7 4 40,4 12 72,6 1-88,3 5-768,-5-1-401,5-6-527,-4-3-144,-16-11 319,-2-4 145,-24-11 344,0-9 240,-12-4 487,-6-3 257,-5-2 353,-4 5 167,5 6 424,-2 5 192,4 9 16,6 8 24,3 22 113,0 9 7,12 29 256,-2 2-24,-4 6-255,4 4-129,-12-15-352,6 0-128,5-17-248,0-4-88,-5-13-312,-7-11-528,6-11-1376,-10-7 1560</inkml:trace>
  <inkml:trace contextRef="#ctx0" brushRef="#br0">16198 10515 13987,'-5'-10'5929,"-5"-8"-3472,8-2-73,-3 19-847,1-8-145,4 8-1272,27 18-3649,61 69 441</inkml:trace>
  <inkml:trace contextRef="#ctx0" brushRef="#br0">16637 10639 10426,'-2'-1'4713,"-8"2"-2448,3 8-193,-3 16-471,0 17-201,7 19-72,3 7-144,13 12-367,7-6-177,11-10-272,-1-7-88,14-14-136,-1-12-40,1-13-24,3-8-8,-10-10 0,-2-8 8,-6-13 0,-5-2 0,-7-19-16,-11-6-16,-6-10-24,-10-2-16,-10-4 0,7 5 16,-10 8 0,0 7 0,-4 13 0,-1 5 0,8 19-16,6 1-48,9 13-56,8 8-8,14 17 8,8 4 48,12 7 32,8-1 0,5-9 0,3-3 8,1-16 8,1-4 0,8-10 0,0-5-8,-9-10-40,-3-3-16,-21-11 0,-12-3 0,-12-7 48,-6-2 16,3-2 24,-2-2-8,1 6 8,-2 2-16,-3 7 40,-6 16 16,-6 8 56,-5 8 16,-12 16 80,-5 17 80,-2 27 224,1 15 120,16 14 72,9 7-39,27-5-241,15-6-112,25-19-184,4-17-40,27-21-64,7-13-24,4-15-248,15-8-240,-4-20-1025,-4-4-687</inkml:trace>
  <inkml:trace contextRef="#ctx0" brushRef="#br0">14415 9627 4009,'-44'-44'2360,"10"31"241,0 10-1433,-9 8-192,2 10-231,-6 14-241,3 6 8,5 8 168,-6 3 96,8 8 88,1-5-16,8 14-143,4 7-161,2 15-248,7 12-104,7 11-104,4 0-24,14 3-24,9-1-8,6 1-16,5 9 8,4 13-8,5-4 8,3 3-8,10 2-16,13-5-8,8 5-16,16-3-16,14-1 8,17-22-8,3-4 8,27-20 16,4-7 16,28-15 48,13-8 16,13-17 32,15-7 0,-2-11-16,11-5-16,6-15 0,-5-12 0,0-11 0,1-8-8,-16-9 0,-18-6 0,-16-11 32,-10-6 40,-29 4 120,-6-6 32,-40 1 56,-23-9-8,-23-10 8,-16 0-8,-15-12 9,-13-5 7,-21-4-40,-4-6-24,-20-13-64,-5 0-32,-14-14-64,-15 0-16,-23 10 0,-13 0 16,-7 3 16,-4-5 32,5-1 48,-3 7 16,-15 16 48,-7 4 0,4-7-48,2 6-24,-5 8-96,-6 9-40,-22 32-64,-4 9-16,6 15-16,-7 9 0,-5 13 0,-5 10 8,-1 10 16,-6 10 0,8 15 16,-4 2-8,4 6-8,13 7 0,7 2 0,8 7 8,19-4-416,15-16-440,49-8-1528</inkml:trace>
  <inkml:trace contextRef="#ctx0" brushRef="#br0">12074 4981 8346,'-9'-12'3745,"2"-9"-1569,-1 7-136,-1 12-351,9 8-329,3 33-264,5 17-111,4 44 175,-1 13 104,-7 6-120,-1-1-95,-6-12-273,2-7-192,10-13-288,2-17-104,10-29-504,-1-17-648,3-33-1209</inkml:trace>
  <inkml:trace contextRef="#ctx0" brushRef="#br0">11920 4905 12843,'-3'-11'5113,"5"-8"-3761,20-3-312,10-7-191,36 5-393,5 3-72,11 12-152,2 16-64,-7 19-72,-1 11-16,-15 16 32,-12-4 24,-31 13 112,-14 6 96,-19-1 144,-9 10 64,-8-3 88,-9-9-15,-17-9 7,-11-12-24,0-10-72,-2-10-56,6-14-128,7-3-80,14-14-184,13-7-112,26-6-624,15 1-552,20-3-1265,20 9-431</inkml:trace>
  <inkml:trace contextRef="#ctx0" brushRef="#br0">12885 5711 5569,'20'0'2577,"18"0"-1049,0-10-224,-1-13 273,-6-8-113,-1-12 136,-10 2 17,-13-2-161,-7 1-120,-12-3-263,-15 1-97,-8 3-160,-7 3-64,-6 5-120,1 7-24,-13 21-56,-1 7 9,10 30 55,0 8-56,22 11-128,11 2-80,12-5-192,10 3-64,10-2-56,5-2-16,17-3-16,1-6-8,7-17 0,4-5-8,-8-14-16,0-4 0,5-14-16,-23-3 0,-7-14 0,1-4-24,-23-5 8,8-2 0,1 0 16,-2 11 16,0 14 8,0 9-48,0 15-48,1 8 0,-1 14 32,2 9 48,13 11 48,5-6 16,14 0-32,5-7 16,2-14-704,3-10-553,2-17-1495</inkml:trace>
  <inkml:trace contextRef="#ctx0" brushRef="#br0">13352 5295 6105,'-1'-2'10627,"11"16"-10043,38 33-184,-17-47-160,-12 0-40,8-12-16,-9 0 16,-5-6 176,0 3 184,-20-8 336,-6 3 217,-7 9 103,-6-9-88,-6 20-224,-5 7-184,-10 16-175,-6 7-65,15 8-104,1-11-80,21-1-184,15 2-80,13-8-56,20 9-16,12-5 16,3-3 16,10 5 8,-6-2 0,6 6 8,-4-2 0,-11 2 0,-6-1 8,-15-8 16,-11-1 32,-11-4 48,-13-6 40,-19-2 56,-7-2-8,-18-6-32,15 1-24,10-2-160,19-5-280,14-7-856,-2-5-545,21-11-1391</inkml:trace>
  <inkml:trace contextRef="#ctx0" brushRef="#br0">13850 5387 6985,'10'-13'3745,"2"-10"-1176,-4-4-177,-4 7-223,-6-6-161,-6 1-135,-4 5-233,-10 4-160,-9 6-399,5 10-185,-16 20-328,-4 4-120,5 8-168,8 0-72,23-6-168,10-6-40,30 3-56,7-8 8,14 0 8,9 0 16,3 2-8,-2 3-32,-16 3 8,1 3-8,-16-4 16,-12-2 48,4 0 24,-17 0 40,-15 0 56,-8 1 24,-23-2 56,-8-1 16,-9-3 8,4-1-8,8-4-64,12-3-176,21-7-1224,9-1-640</inkml:trace>
  <inkml:trace contextRef="#ctx0" brushRef="#br0">15480 4837 3689,'-3'-14'1960,"-9"-18"-271,10 7-57,-1 8 104,3 8-111,6 12-369,-3 4 72,7 29 104,0 9 41,5 32 343,1 16-119,0 21-273,-8 5-72,-1-13-344,9-8-215,3-21-345,-4-13-160,12-10-176,-11-17-24,-2-19-120,-1-11-120,-13-11-368,0-10-337,-13-15-823,-10-5-328,-15-7-401,-6 4 33,-15-1 831,11 8 465,5 0 1000,-1 1 528,16 19 640,5-7 241,12 14 695,25 9-1472,6 7-176,21 8 32,2-2-8,7-4-184,-2 0-63,9-15-49,-3 0 16,13-15-609,13-3-823</inkml:trace>
  <inkml:trace contextRef="#ctx0" brushRef="#br0">15786 4800 9762,'-10'0'4529,"0"-3"-2288,5 20-889,5 13-464,10 24-240,4 16 96,7 21 88,6 9 25,3 1 23,-3-9 16,0-18-72,-7-11-96,-6-19-224,1-5-103,-11-21-97,-1-8 688,-3-26-392,-13-4-80,-3-9-152,-2-16-256,-2 1-56,20-10-64,3 0-24,8 1-8,10 6-16,-8 19-64,0 9-40,-7 24-16,-13 15 16,21 22 80,3 7 56,11 5 0,15-1 8,-6-12-16,2-1-16,6-13-8,6-3-16,5-13-24,-1-11-72,9-8-120,-2-12-48,-8-13-32,-4-1 56,-29-12 168,-3 2 56,-12-7 96,-7-6 32,-16 6 16,-5 1 24,-12 20 144,-6 14 56,5 25 136,-4 12 32,6 23-48,9 8-8,-1 5-40,16-2-24,10-6-56,9 0-56,26-12-128,8 2-32,29-14-56,5-3-152,19-14-1024,0-5-512,5-3-1513</inkml:trace>
  <inkml:trace contextRef="#ctx0" brushRef="#br0">18178 5250 6857,'-10'-16'3673,"-14"-14"232,11 5-2025,7 8 321,-1 7-25,4 5-495,2 5-353,-1 26-456,2 17-80,4 16 9,2 13 55,28-5-176,-9-12-168,0-5-240,6-9-96,-9-11-88,19-4-24,17-25-120,2-11-288,9-21-936,-11-10-457,3-12-519</inkml:trace>
  <inkml:trace contextRef="#ctx0" brushRef="#br0">18232 4894 13387,'-24'0'6113,"-11"0"-3272,6 0-593,3 0-479,15 3-865,1 0-304,11 5-472,9 5-128,24 6-392,-4-1-504,14 5-1057,12-3-719</inkml:trace>
  <inkml:trace contextRef="#ctx0" brushRef="#br0">18659 5506 5449,'1'4'3489,"12"28"15059,-14-34-17484,-15-30-608,-14-47-136,32 32-168,3 0-48,4-7-80,2 1-24,6 8-72,12 4-32,9 21-16,8 8 0,8 21 48,-12 9 32,-12 28 40,2 2 16,-8 14 24,-4-1 16,8-10 8,-15 0 0,-6-15-16,-4-2-48,-3-14-616,3-4-544,-3-11-809,6-5-423,2-11-4329</inkml:trace>
  <inkml:trace contextRef="#ctx0" brushRef="#br0">19147 4668 10642,'-3'14'4473,"-2"14"-2728,2 25 7,0 10 160,3 18-119,4 4-161,10 15-328,2-1-199,1-6-337,3-13-136,-7-22-248,-3-15-96,7-16-120,-6-7-40,1-12-112,-4-3-80,-5-5-448,-9-6-464,5-11-857,-15-9-391,-7-19-521,1-11-39,-14-4 671,8 3 489,-2 15 1288,6 12 792,6 16 864,4 6 161,9 11-169,5 10-192,4 16-272,7 3-80,13 8-71,3-6-89,15-5-296,3-5-80,7-10-96,-3-4-16,14-10-24,4-4-8,4-12 0,2 2-8,-28-9 16,-5-7 16,-19-5 24,-11-5 8,-8 1 32,-2 4-8,-17 5-8,1 6 0,-14 12 16,-7 7 24,-10 13 64,2 9 8,9 18 0,12 11-23,12 13-89,8 1-40,11-11-64,12-2-24,22-14-16,9-3-16,5-10-208,10-10-201,-1-4-479,-6-9-248,-3-9-416,-9-9-129,-15-12-7,2-11 208,-14-10 599,-4 1 401,2 6 728,-14 12 281,4 16 407,-7 9 40,-8 12-232,-1 13-120,-1 18-168,9 9 0,1 6 65,10 0-33,-2-8-176,1-9-56,1-11-72,-3-8-24,0-1 24,0-4 80,-13-10 528,5 3 144,0-1 129,-1 0-49,-2-15-432,-25-64-128,5 28-128,1-11-32,-5-5-40,5-1-8,9 19-40,8 9-8,15 16-104,5 5-64,17 4-56,2 2-48,8 2 24,1 5-360,9 3-1192,17 5-593</inkml:trace>
  <inkml:trace contextRef="#ctx0" brushRef="#br0">20464 4994 7698,'45'25'2928,"-32"-25"-1984,0-7 225,-3 3 247,-1-2 40,-5-7 33,-1 8 39,-3-2-56,-5-2-31,-10 6-217,-7 2-216,-8 6-296,-7 11-136,-4 1-168,6 5-79,6-1-177,19 2-72,19 11-136,12-1-32,25 11 24,3-2 8,13-5 32,2 6 7,-9-3 17,-6-2 0,-11-1 8,-7-2 9,-16-11 15,-7-1 40,-18-2 224,-13 0 152,-7-5 184,-4 1 16,-8-4-176,-4-9-112,-2-5-696,-14-4-688,35-3-1081</inkml:trace>
  <inkml:trace contextRef="#ctx0" brushRef="#br0">20924 5287 5273,'-2'4'2889,"-12"-4"-513,8 7-487,-4 2-289,-1 5-192,14 12-215,0-8-137,9 5-344,14-6-176,12-7-232,5 1-56,10-16-16,-2-11 0,-1-10-24,4-5-16,-8-14-8,-11-5 0,-9-9 24,-12 1 9,-18 11 7,-3-1-16,-20 6 184,-5 7 88,-5 12 184,-7 13 56,1 19-144,-2 15-80,5 20-136,10 14-40,19 19-47,11 6-33,22-5-96,7-10-40,9-19-56,-13-11-16,34-14 8,4-8-160,7-16-553,14-9-327,-36-11-920,-4-11-625,-8-9-3400</inkml:trace>
  <inkml:trace contextRef="#ctx0" brushRef="#br0">21578 5146 2529,'-31'-53'1968,"47"79"296,2-2-383,4-4-705,2-6-248,1-4-336,2-8-79,1-5 79,-7-13 120,-7-8 312,-8 0 152,-10-9 233,-9 10 79,-14 5-48,-5 2-71,-10 13-233,2 10-176,-1 20-184,-4 9-104,24 24-208,5 1-96,15 3-176,10-6-71,3-19-57,8-1-24,22-16-16,2-7 0,31-8-120,5-14-137,2-8-303,1-10-112,-29-20-152,-4-5-8,-25-20 40,-9-7 0,-10-1 23,-6-7 33,-7 4 192,1-5 128,-7 18 248,-1 5 216,-3 23 568,1 18 152,-1 20 16,-7 14-47,17 22-321,0 17-16,-10 17 192,38 9 88,-8 7 40,8 0-40,22 4-111,-23-7-97,0-6-152,2-13-88,3-21-88,-4-8-40,0-16-16,-5-7 16,-9-8 72,-4-4-8,-13-16-128,-3-2-72,-11-13-200,-6-7-56,-14-14 24,-11-4 56,0 5 72,8 9 32,19 24 8,11 6-64,17 15-112,1 6 0,18 13 32,8 4 56,20 9 120,8-3 24,11-4-257,-4-9-255,1-7-408,-9-9-240,-8-5-248,8-5-41,-9-9-119,4-6 200,-14-6 527,-8-3 329,-22-1 712,-7 1 256,-12 5 537,3 9 263,2 11 184,-2 5-111,5 17-345,-5 13-72,8 19 16,4 6 64,15 14 9,9-1-137,3-14-280,-3-6-152,2-21-184,-5-1-72,-1-18-256,2 1-392,2-16-1080,1-9-913</inkml:trace>
  <inkml:trace contextRef="#ctx0" brushRef="#br0">22290 4871 14163,'-1'-4'5969,"-9"-6"-3864,7 7-57,-3 2-551,-1 1-337,23 5-4473,66 28 568</inkml:trace>
  <inkml:trace contextRef="#ctx0" brushRef="#br0">22842 5535 9162,'12'5'4017,"11"4"-2161,4-9-151,-6-14-249,0-6-160,6-16-48,-2-4-103,3-12-257,-2-3-128,-15-6-208,1-6-80,-12 9 8,-6 2 64,-13 21 57,-2 8-25,-10 14-144,-5 12-128,-19 6-152,-14 11 24,-3 21 88,8 3-8,25 14-24,21 3-88,26-3-128,15-4-16,24-8-24,10-7-24,10-15-352,-2-8-208,-4-16-496,-6 0-169,-4-12 1,3-5 8,-17-15 192,0-9 199,-14-8 361,-11-7 224,-12 9 360,-11 7 112,-6 11 328,-1 10 113,8 15-33,5 5-104,5 21-264,7 4-64,-2 19 72,3 7 80,5 4 48,1 3-8,-1-8 0,-2-11-8,-8-15-80,3-2-48,1-14-32,-1-3 24,7 1 201,-2-11 79,5-17 24,2-1-24,4-31-176,0-1-48,2-6-16,2 1 0,10 15 24,2 8-8,-1 23-48,0 13-32,-4 12-24,-3 14 32,-7 24 40,2 6 0,-5 17-47,-3 3-49,3-14-192,-7-8-313,-7-17-1583,4-9-1217</inkml:trace>
  <inkml:trace contextRef="#ctx0" brushRef="#br0">11467 4440 7090,'-1'-9'2464,"-9"-9"-2208,6-1-136,-5 5-104,-2 0-24,-11 1 8,2 7 88,-15 6 232,-5 10 96,-4 12 120,-3 10-47,11 14-137,4 8-64,5 16-40,-6-6-16,17 11-24,-11 2 0,14 4-48,8 8-32,-3 9-16,13 10-16,-5 2-48,13-2-16,-2-3-24,7-7 0,7 15-8,0-2-24,14-6-24,9-5-16,30-23 64,6-9 24,22-15 40,6-6 8,-1-3-32,2-3-16,12-5 8,3-4 8,26-3 0,4-4 8,1-10-24,8-7 0,5-3 0,9-5-8,7 0-16,7 0 32,3 1 96,-5 0 40,6 8 48,-2 2-32,5 6-80,3 8-24,1 2-32,1-2-8,-5 2 0,7-1 8,0-6 8,8-3 0,2-6-8,3 2-8,7-7 0,-7 7-8,9-6-8,-2 0-16,-8 4-8,4-8 8,5 0 8,0-2 0,4-5 8,8-4 8,-1-7 24,-5 0 16,12-7 40,-3 0-16,-12-4 24,15 2 0,-22 1 1,-7 0 23,-2 9-32,-15-3-24,9 3 0,-5-2-16,-1 0-8,3-4 0,-12 2-24,-11-2-8,-2-1-8,-3 5 0,-10 0 0,-1 2 0,-17 3-8,-5-2 8,-9-1 0,3 2 8,-8 1 16,-15-1 0,-7-2 8,3 1 0,-13-5 0,5-1-8,-7 7-16,-17-6 0,-8 3-8,-4 2 8,-7-7 0,-2-3 0,10-5 16,-4-6 0,3 0 32,-9-1-8,-8-7 40,-9-2 0,-13-8 8,-7-5 96,-18 8 136,-8-7 40,-15 3 8,-4 1-72,-5 0-168,1 1-32,-1-7-40,-7-3-16,-9-15 56,-10-9 40,-5-2 121,5 0 95,-2 6 80,0 4-16,-12 3-96,-4 1-104,-14 1-136,-7-5-40,-13-6-40,-2 4 8,7 0-16,0 8-8,3 10 0,-8 7-8,-31 0 8,-4 7 16,-6 6 8,-3 8-16,-6 14-16,-9 2-8,-10 12-24,3-3 24,2 6 0,-4-4 24,-9 3 0,6 3-8,-8-8-8,6 2 8,-4 3 8,-4-3-8,9 5 0,-5 1-16,-1 0 0,0-4 8,-5 2 16,1 1 0,-8 1-16,3 3-8,-4 4 0,0 4 0,2-4-16,1 5 16,-6-4 8,-3-4 8,10 6 24,-5-3-8,-4 1-24,5 2 0,0-8 8,0 4 0,-1 5-8,-6-6 0,10 5 8,-10 1 0,4 1 0,11 0 8,-6-5-8,12-1 0,10-6 0,-6 0 8,11 3 0,12-3-8,0 0-16,2 3 0,-3-2 0,-10 1 0,18 5 0,-1-6 0,-3 11 0,-2-1 0,5-4 0,8 6 0,2 0 8,4-3-8,-14 1 0,4 2 0,19 0 24,0-2 8,4 3 40,-6 2 16,-8 0 40,2 1 16,21 1-8,7-1-8,18 5-40,6-2-24,8-9-32,15 3-48,21-7-696,10-2-688</inkml:trace>
  <inkml:trace contextRef="#ctx0" brushRef="#br0">15419 6958 3105,'4'-11'2416,"6"-11"281,-4-3-89,-6 5-415,0 4-353,0 8-255,-3 8-233,-8 14-464,-5 17-160,-18 37-216,-5 24 96,-2 36 241,-2 20 95,11 13 32,5 4-88,17 1-264,10-8-176,12-17-264,11-10-80,7-24-72,7-12-24,17-31-368,2-11-408,9-39-856</inkml:trace>
  <inkml:trace contextRef="#ctx0" brushRef="#br0">15497 6917 3009,'-1'-3'2544,"1"-11"577,-3 7-137,-6 2-599,2 5-481,-18 16-495,-5 5-137,-23 15-8,-5 2 81,-1 12 7,2-1-80,9-7-256,5-5-184,16-13-319,5-8-153,20-20-232,11-13-72,26-27-80,14-12-8,22-15 16,4 0 16,-4 17 0,-7 5 16,-15 18 0,-16 5-8,-11 22 24,-6 8 80,-9 25 144,7 19 88,-11 15 136,9 8-32,-2 10-120,-5-14-56,12-6-1128,3-4-1048</inkml:trace>
  <inkml:trace contextRef="#ctx0" brushRef="#br0">18323 7053 10170,'-4'0'4425,"-6"-5"-2528,10 0-809,-3 4-304,6 4-32,8 23-232,29 59 88,-27-4 56,-8 13-31,-23 17 47,-2 27 104,-11 4 40,-4-3-48,-4 4-168,-8 0-120,-7-12-95,-8-6-41,1-23-56,6-20-48,2-23-64,3-10-8,7-27-128,-1-12-144,10-20-376,3-11-224,4-10-281,3-5-31,5-6 88,9 5 120,4-6 264,1 6 136,5 10 192,0 0 56,3 14 7,2 2-15,7 16 40,-2 4 88,5 19 232,5 11 169,-7 8 319,3 10 104,-9 8 168,6 5 24,-1 5-32,-3 1-39,-2-14-73,-7-9-8,-8-16-56,2-10-32,6-10-120,3-11-63,5-5-145,-2-4-72,7-18-120,4-6-72,3-23-80,14-4-32,21-1-8,8-7-168,30 8-960,-15-3-913</inkml:trace>
  <inkml:trace contextRef="#ctx0" brushRef="#br0">14445 15590 4521,'26'4'2809,"47"2"-457,-34-19-560,-2 3 73,-12-3-393,-5-5-128,-1-2-111,-11-4-105,-3 4-152,-6-6-40,-16 1-95,-2 0-25,-16 11-64,-8 9-48,-14 17-72,-7 10-16,0 20-88,0 4-55,10 5-121,11 10-96,26-1-152,23 4-40,31-3-64,10-1-8,20-3 8,8-3 0,10 2 0,4-4 16,-17 3-8,-3-3 16,-21 4 0,-8-6 0,-19-3 24,-17-3 0,-9-13 32,-8 3 16,-17-8 32,-6-8 112,-25-6 160,-13-8 40,-3-4 64,-1-1-112,13-5-176,9-8-56,16-1-200,20-9-320,25-3-1016,10-8-625,28-10 2914</inkml:trace>
  <inkml:trace contextRef="#ctx0" brushRef="#br0">14979 15445 11835,'0'16'4673,"-16"26"-2961,8 14 104,5 25 249,0 6-241,13 11-360,-4-1-159,8-6-297,-3 3-168,7-14-312,0-5-120,-4-18-184,-1-16-72,-9-18-176,1-22-200,0-11-840,2-2-504,-1-25-1113,-3 2-816</inkml:trace>
  <inkml:trace contextRef="#ctx0" brushRef="#br0">14694 16048 10594,'-14'5'13563,"30"5"-12731,68 25-352,-36-28-151,29-2-193,4-7-48,6-8-112,4 2-144,-10-6-361,-2 1-175,-21 8-192,-8 5 64,-23 8 344,-19 7 184,-8 12 288,-5 3 208,-10 11 336,3-5 112,2 2 216,3-1-88,9-8-160,11 4-71,13-9-145,2-3-56,14-7-120,6-8-48,0-10-56,4-6-16,3-11 8,1-5-16,-2-10 8,-7-2 16,-17-10 32,-15-4 24,-15-6-8,-8-6-16,-18-6-48,-11 0-24,-13 11-32,-2 6-8,-7 29 0,1 12 0,-12 25 112,-1 17 80,-3 24 152,1 9 56,26 9-72,10 4-71,29-11-161,16-2-64,25-12-56,15-4-24,17-17-48,3-9-152,12-11-617,1-10-503,1-21-1136,-1 2-673</inkml:trace>
  <inkml:trace contextRef="#ctx0" brushRef="#br0">15994 15977 6505,'1'30'4145,"-1"29"-48,8 23-1568,3 12 79,9 11-527,3-4-241,4-7-424,-3-12-191,-6-14-369,-6-5-176,-8-26-288,-4-9-80,-4-19-24,-5-9-24,-8-23-32,-4-6-32,-9-16-136,-3-11-48,9-13-104,-3-8-48,0-16-96,1-4 8,2-4 64,1 3 32,18 11 88,5 13 0,12 16-24,11 11-24,4 11-16,9 8 16,19 25 32,1 7 48,12 30 112,3 9 72,-24 15 112,2 4 48,-19-1 88,-16 9 8,-6-4 73,-9 3-9,-20-4 0,-4-9-32,-26-16-120,-9-5-80,-14-11-168,-4-9-48,23-15-48,3-10 0,34-13-64,9-8-304,15-5-1176,12-11-745</inkml:trace>
  <inkml:trace contextRef="#ctx0" brushRef="#br0">14136 15048 4745,'2'0'1976,"-16"-9"-1143,8 4-121,-18 2-248,-10-4 8,1 5 344,-6 6 256,1 2 633,-3-2 63,-4 13-232,-1 3-175,-10 13-465,-1 17-208,-4 13-240,0 9-48,12 9-72,7 2-8,14 7 16,4 8-15,6 3-25,12 11-8,6-3-72,17 4-40,27 8-72,3 0-32,24 3-56,6-4-16,14-6 0,9 0 8,18-3 80,17 1 24,29-15 24,13-16-16,11-23-64,11-14-24,10-15 0,7-11-8,12-13-8,-7-7 0,-5-15-8,-8-6 0,-9-11 48,-2-7 16,-22-15 24,-7-10-8,-29-13-16,-13-3 8,-24-4 8,-9 4 32,-24 2 48,-14 0 24,-28-5 16,-15-2-8,-20-11-32,-14-9-8,-20-5-32,-8-11-8,-13 8-8,-4-5 32,-4 4 112,-6-4 73,-8-1 87,4 3 0,-25 7-32,0 7-32,-17 17-72,-3 6-56,7 15-96,-9 7-32,-8 12-64,-10 10 0,-7 10 8,0 11-24,1 13-8,4 0-8,-10 15 0,3 1 0,20 12 0,2 5-8,5 10-16,4 15-16,-7 7-8,6 2 0,3 11 8,15 2-152,16 4-784,13 3-633</inkml:trace>
  <inkml:trace contextRef="#ctx0" brushRef="#br0">15053 12564 6521,'-11'8'3473,"-12"9"-1120,6 32-297,-3 13-136,-1 28-159,8 15 15,-1 26-103,9 17-25,18 18-184,3-3-199,18-2-353,-3-11-224,12-27-352,0-20-112,-4-33-152,3-18-176,-4-37-912,5-14-537,-9-22 137</inkml:trace>
  <inkml:trace contextRef="#ctx0" brushRef="#br0">15080 12683 5361,'-33'-55'3329,"11"61"-280,3 11-1017,-4-2-72,-15 7-247,1 3-89,-10-2-160,-6 5-87,25 1-265,-4-2-160,10-10-344,7-3-168,13-12-384,4-7-72,26-17-80,11-11 0,7-18 96,12-6-24,2-2-24,-4 10 0,-9 14 8,-2 8 32,-12 25 16,-6 2 16,9 24 64,-22 10 40,0 13 48,-1 3-8,-20-2-32,17 5-176,10-11-1456</inkml:trace>
  <inkml:trace contextRef="#ctx0" brushRef="#br0">16455 12857 7994,'-4'-3'3873,"-16"-3"-1513,3-2-191,7 1-601,-4 0-224,10 2-288,1 0-111,-2 3-273,5 1 432,5 5-808,19 35 88,41 59 232,-40-17 104,-1 27 153,-4 15 15,-5 8-128,-5-10-80,-14-5-168,-5-2-80,-15-3-88,0-6-56,-9-12-56,-2-12-32,2-35-39,-1-6-41,10-28-393,7-10-519,4-18-1384,10-9-825</inkml:trace>
  <inkml:trace contextRef="#ctx0" brushRef="#br0">16225 13942 11522,'-44'-83'5010,"44"86"-2722,4 13-248,1 12-215,3 13 31,-6 9-103,4 6-289,-2-1-168,2-3-304,4 6-127,6-1-233,-1-3-112,2-1-192,1-15-96,11-12-136,8-12-48,16-28-48,17-13 0,10-15-32,-5-2-192,5 3-984,-15 7-801</inkml:trace>
  <inkml:trace contextRef="#ctx0" brushRef="#br0">21714 14017 1736,'-26'-122'1385,"23"106"-137,0 2 24,-8-3-96,7 3-263,1-4-33,-6-6 32,6 4 8,-7-8 64,2-1 49,-1 7 159,7 5 232,0 17-79,6 15 103,4 24 56,-4 22-120,-4 40 201,1 9-57,-1 8-216,0-10-143,9-14-377,-6-13-192,4-3-272,-3-4-104,-4-17-80,0-14-64,0-23-512,-3-13-336,6-13-817,-3-11-503,1-14-993,1-10-3256</inkml:trace>
  <inkml:trace contextRef="#ctx0" brushRef="#br0">21521 13737 9810,'9'-17'4225,"4"-18"-2345,5-3-279,22 7-593,4-6-216,23 1-208,24 11-104,-4 5-128,1 14-48,-12 16-55,-16 8-9,-13 24 16,-10 2 16,-12 17 24,-6-3 32,-18 5 112,1 4 64,-21-3 128,-1 3 32,-17-3 72,-7-7 1,-14-13-9,-15-13-24,2-12-144,3-6-80,15-13-184,2-5-96,22-13-232,18-4-264,24-6-1080,25-5-713</inkml:trace>
  <inkml:trace contextRef="#ctx0" brushRef="#br0">22397 14524 3753,'14'0'2496,"27"-1"217,6-8-841,-1-8-143,7-6-321,-11-7-232,-6 0-24,-9 0 49,-10-2 39,-17-5 0,-10 4-39,-16 4-137,-5 2-136,-10 0-104,-10 3-40,-3 6-64,-5 3-15,-3 15-25,7 8-16,10 11-72,2 9-72,16 6-224,6 0-104,15 1-176,12 5-32,14 2-48,10-3 16,9 0 0,-2-4 0,22-12-88,-1-6-80,3-12-128,-1-5-32,-17-10 72,-6-6 80,-16-10 144,1-9 32,-5-11 40,-3 3 8,-3-1 8,1-1 8,-11 13 32,-1 4 48,-6 12 136,-5 6 24,1 15 24,2 16-8,-2 9-48,2 6-8,10 10-32,6-1-48,14 3-88,2-1-24,12-4-136,-2-9-272,8-11-768,3-15-376,-3-15-809,1-9-512</inkml:trace>
  <inkml:trace contextRef="#ctx0" brushRef="#br0">23086 14189 10186,'-4'2'4713,"-9"-4"-2272,11 12-513,-9 10-296,7 6-135,1 17-9,-4 2-232,8 5-175,6 3-281,8-9-144,-5 0-216,1-7-80,0-13-112,-5-3-32,3-21 72,-8-9 32,9-21 8,-2-12 0,-5-9-136,-1-4-47,-21-8-25,2-3-8,-8 1-32,-4 2-8,11 5-16,-4 2 8,5 4 8,4 12 0,5 16-56,5 5-24,13 16-56,7 3-24,21 3-272,15 2-257,23 2-727,2 0-472,4-2-793,1 3-567</inkml:trace>
  <inkml:trace contextRef="#ctx0" brushRef="#br0">23553 13461 8514,'-4'-2'4505,"-8"2"-656,6 13-2049,1 21-280,2 10-47,3 22 231,6 12 8,4 25-167,1 13-121,0 1-352,-2 1-144,-1-24-263,4-4-121,-1-13-232,1-12-96,0-11-120,1-15-32,3-27-64,2-3-40,-1-25-104,3-11-72,-1-18-168,7-4-88,-9-9-49,-2 0 33,-5 2 192,-4 1 112,-5 12 160,-1 7 48,-3 16 112,-9 8 16,6 19 64,-4 7 32,1 21 88,7 8 49,-4 13 55,6-1 8,7 11-96,3-2-64,10-3-128,7 0-56,26-14-72,9-14-96,19-20-456,6-13-520,-3-22-1217,-8-3-607</inkml:trace>
  <inkml:trace contextRef="#ctx0" brushRef="#br0">21304 13073 9498,'-13'0'3297,"-21"0"-3073,1 10-56,-5 16-80,-2 8 32,-4 13 320,-2 7 176,3 12 264,3 5 72,5 9-135,5-5-73,1 10-128,8 2-96,3 26-112,1 9-64,-8 3-24,8 5 64,9-2 0,-9 0-31,25 15-73,5-7-104,17-3-72,25-7-8,31-12-48,12 3-40,43-3-24,8-12-16,32-16 32,24-15 40,16-19 24,27-3 8,11-23-16,-10-8-8,15-17 0,-9-8 0,-23-10 16,6-13 24,-22-14 32,-13-1 8,-24-17-8,-20-3 8,-23-15 0,-18-11-8,-20-6 32,-6-1-8,-32 0 0,-13 1 8,-25-11-8,-15-10 0,-33-3 0,-11-3 0,-31 14-8,-11 4 0,-5-21 48,-2-4 48,7-6 128,8 5 40,0 14 49,-14 0-33,-8-8-120,-12 2-56,-12 8-112,5 12-32,-5 18-48,-8 15-16,-8 6-24,-21 12-8,-5 9-8,5 3-8,-12 29 8,-7 7-8,-9 22 24,0 13 16,-2 4 40,8 6 8,-2 4 48,10 0 8,40 9-16,13 2-8,25 1-32,7 3-288,22 3-856,16 7-569,35-2-1791</inkml:trace>
  <inkml:trace contextRef="#ctx0" brushRef="#br0">20441 15157 7001,'0'2'7082,"-1"-2"-5850,-1 0-87,1 0-41,-1 1-56,-10 21-200,-35 40-96,11-30-120,-5 2-47,-15 11-49,-4 5 0,-8 6 32,-3 5 0,-12 3-8,-19 7 8,-21 6-96,-10-6-16,-5 7-103,-1-6-49,-4 2-56,-20 4-32,-15 0 48,-11 2 64,13-6 88,13-11 0,20-15-80,22-8-88,34-19-136,23-7-40,30-19-96,9 3-88,21-9-416,4-3-416,13-3-937,8-6-559</inkml:trace>
  <inkml:trace contextRef="#ctx0" brushRef="#br0">18179 16125 10010,'93'-59'4049,"-103"70"-2529,-3 3 81,-6 9-145,-6 10-24,-7 8-31,-3 3-57,-11 13-168,1-4-104,-1 8-199,-1 0-113,17 2-200,10 1-88,15-10-216,9-7-64,6-17-112,7-3-40,14-9-40,6-2-8,13-6 8,9-6 0,2-5-360,3-6-456,3-3-1289,-6-3-783</inkml:trace>
  <inkml:trace contextRef="#ctx0" brushRef="#br0">5849 13905 5609,'-3'-16'3233,"-6"-20"-360,4 8-65,3 15-447,1 3-401,2 20-408,5 16-143,-2 25-177,6 17 136,-7 28-96,1-2-79,2 2-281,-2-3-168,8-12-312,-7 0-120,1-17-152,4-8-64,-6-25-592,2-9-504,-3-22-1112,-6-9-921</inkml:trace>
  <inkml:trace contextRef="#ctx0" brushRef="#br0">5630 13861 11066,'0'-18'4825,"4"-23"-2600,12 3-193,19-2-767,8 6-329,18 5-456,6 15-168,1 11-192,5 7-24,5 24-24,-1 6 0,-3 23 24,-10 0 16,-23 12 96,-14 2 48,-19 5 168,-8-1 96,-19-9 137,-8-5 47,-16-13 32,-5-8-24,-12-4-64,-8-12-64,8-12-152,12-4-96,12-11-184,15-7-152,12-7-688,12 3-552,18-10-1209,12 2-855</inkml:trace>
  <inkml:trace contextRef="#ctx0" brushRef="#br0">6572 14534 8642,'18'4'4017,"12"5"-2265,2-9 241,-2-5-289,-5-17-328,-5-1-96,-7-14-119,3 1-41,-15-1-80,-1 2-56,0 5-143,-14-4-57,-2 4-112,-8 1-48,-15 11-112,-2 13-96,-14 15-144,-7 13-64,-4 14-8,3 3-8,23 0-48,13 4-32,26 0-96,3-3-24,18 4-48,16-7-8,14-8-136,7-4-128,-3-19-280,-6-7-120,-5-10-8,-10-13 104,-12-8 304,0-5 136,-8-8 168,1-2 24,1 5 32,-13 3-8,0 12 96,-4 10 104,1 12 88,-5 4 16,4 16-24,-7 5-32,-1 22-8,7 2 16,3 5-64,6 3-72,11-10-104,4 1-32,5-13-352,5-7-272,5-18-760,4-8-409,2-13-895,-3-7-465</inkml:trace>
  <inkml:trace contextRef="#ctx0" brushRef="#br0">6985 14309 6961,'1'3'3177,"2"8"-944,3 5-489,-2 15-64,-1 3 121,1 6-169,5 4-104,1 3-215,-2 0-113,4-4-232,-1-6-136,-1-13-248,3-5-135,-5-14-129,-2-6 0,4-19 8,-3-11 0,0-21-48,-3-4-64,-9-10-56,-12-1-8,-9 3-16,-7 1 8,-5 5-8,9 7 16,12 14 8,3 15-16,14 18-144,3 6-48,20 12-64,5 4 0,19 14-544,3 0-424,7 1-937,-2 0-503,-1-17-865</inkml:trace>
  <inkml:trace contextRef="#ctx0" brushRef="#br0">7383 13748 11378,'0'2'4545,"-8"9"-2640,8 10-177,0 22-31,-6 14 151,6 21-64,-1 12-135,1 1-361,4-7-168,7-4-360,1-12-104,5-2-199,0-4-89,-4-13-136,2-4-72,0-18-104,-10-10-48,12-17-104,-4-5-80,1-21-224,11-5-153,-10-8-191,2-2-24,-15 2 200,-11 4 168,-4 8 304,1 3 88,2 8 64,7 7 40,-3 5 32,-1 4-8,1 13 40,-1 5 24,7 18 24,4 4 24,12 7-72,10 0-56,15-3-104,9-7-616,25-10-1464</inkml:trace>
  <inkml:trace contextRef="#ctx0" brushRef="#br0">8674 14226 9034,'-2'10'3649,"-13"12"-1977,3 16 40,-1 11 241,4 3-145,16 9-455,13-1-249,16-11-384,2-5-136,8-17-184,-2-10-72,6-17-104,-3-16-32,-9-22 0,6-3-8,-15-12 0,1 2-8,-16 2 16,-14 4 1,-11-8 7,-15-1-8,-3-2 40,-5 1 56,-13 19 128,-7 16 40,-23 20-8,-5 13-48,-8 26-72,5 6-24,21 9-96,15-3-56,39-5-136,17 1-48,33 1-40,10 2-16,14-10-64,0-10-144,9-9-448,-1-11-312,-12-10-617,3-3-175,-13-9-112,-6-1 111,-9-7 545,-12-6 320,-10-4 632,-10-5 232,-5-4 176,-5-3 96,-7 0 192,8 1 168,-9 3 352,3 3 160,1 14 273,-8 4-9,15 16-256,-7 3-192,12 16-312,8 11-56,-5 11 33,16 2 31,-5-1-128,14 2-104,11-2-168,3-4-64,15-6-48,-7-7-24,10-11-176,-2-7-104,-7-13-224,-3-6-72,-8-8 31,-10-6 49,-15-9 184,-2-5 88,-8-5 144,-5-4 56,-2 3 48,-2 10 104,-8 6 224,6 17 104,4 17 16,-5-1-15,8 24 39,1 3-8,2 13 136,7 5-24,-1-3-200,5 1-96,-1-8-160,1 0-72,-7-9-560,3-5-488,7-12-993,-1-2-687</inkml:trace>
  <inkml:trace contextRef="#ctx0" brushRef="#br0">9829 13627 11755,'-3'9'4536,"-7"15"-2791,4 23 55,5 20 497,-9 2-113,11 35-431,-1 2-257,15-7-456,10 14-184,7-41-296,10 2-103,1-12-209,1-12-72,-4-12-120,-4-11-120,-2-20-360,-4-8-225,-5-12-623,-6-11-400,-19-12-793,-10-4-455,-24-18-1481</inkml:trace>
  <inkml:trace contextRef="#ctx0" brushRef="#br0">9758 13964 8690,'-20'-4'4241,"-10"3"-1273,9 5-447,12 23-497,15 9-255,2 11-361,6-3-24,18 4-95,3-5-193,31-9-432,4 0-168,6-22-280,-3-4-64,-6-8-296,4-11-592,-8-8-1432,-6-2 31</inkml:trace>
  <inkml:trace contextRef="#ctx0" brushRef="#br0">5281 13096 9730,'-6'3'3409,"-14"4"-3041,3 12-232,3 3 0,-10 7-72,1 1-32,0 4-32,2 7 96,11 9 384,3 7 184,7 4 304,0 5 9,0 6-265,0-1-136,1 15-256,1 1-88,6 17-112,-1 4-24,12-4 8,-1-5 40,2-15 88,7-3 24,-5-1 16,9-3-16,20 7-40,6-3-24,23-7-48,-3-3-40,11-8-55,9-5-9,1-2 0,13-5 16,9-5 8,3 1 0,21-7 0,3-2-8,-6 0-16,7-5 8,4-3-16,3 1-8,10-4 0,-5-4-8,15 1 8,1-2-8,2-4 0,7 1 8,6 1 16,1-8 8,8 4 32,-3-3-8,-7-9 0,0 2-8,-12-6-24,-1-7 8,-8-12 0,-1-4-8,-7-12 8,-3-5 8,-28-3 0,5-6 8,-15-10 0,2-1 8,-12-4 40,-21-3-8,-15 3 40,-15-3-8,-20 2-8,-6-6 0,-21-12 0,-8-5 16,-8-9-16,-9 3 8,-10 5-16,-11 0-8,-15 4-16,-5-8-8,-18-2-32,-12-3-16,-17 8-40,-15 6 0,5 4-24,-5 9 0,-7 7 24,-8-1 0,-22-5 8,0 2 8,2-4 24,8 7-8,-10 15 0,-10-4-8,17 4-8,-6-1 0,5 7-24,-2 5-16,-15 2-24,3 7-8,3 2 8,-2 7 0,-16 4 8,-4 4 24,3 8 16,-2 0 16,1 9 40,4 0 24,6 3 48,4 3 32,19 2 80,-7 3 40,17 3 16,12 1-23,17 9-113,4 0-64,1 10-80,0 12-24,7 7-8,6 0-200,33 1-817,11 1-575</inkml:trace>
  <inkml:trace contextRef="#ctx0" brushRef="#br0">11459 15189 7354,'-2'4'3480,"7"12"-1319,9 8-273,16 19-279,20 5-233,25 12-312,12-3-120,18-2-208,6-5-95,6 3-201,5-1-88,-3-8-168,-6-4-56,-16-13-48,-20-2 0,-16-7 24,-8 3-176,-12-6-856,2-4-833</inkml:trace>
  <inkml:trace contextRef="#ctx0" brushRef="#br0">11608 15285 5009,'-10'0'2849,"-5"9"-433,0-3 17,8 15-289,2 5-247,5 2-297,0 5-144,0-5-368,1-3-135,3-3-233,1-6-72,0-2-64,-5-8-24,2 2-96,-1 0 312,-1-3-439,0-8-41,-1 2-8,-1 0-64,-1-1-32,2 1-40,0-1-16,-5-3-24,2-24 8,-56-49-8,37 31-8,-4-9-8,-1 2-16,9-1 16,8 9 8,6 9 0,5 6-16,9 14-56,8 1-16,14 8-16,-1-2 0,20 3 8,4-1 8,7-3-8,9-5-8,-9-4 8,-8-8 24,-29-5-992,15 9-769</inkml:trace>
  <inkml:trace contextRef="#ctx0" brushRef="#br0">10168 13059 4545,'-12'6'3273,"-2"10"111,7-9-1391,6-2-385,5-5-800,9-5-200,14-15-55,18-13 127,25-25 136,20-18-48,35-32-104,13-14-64,30-19-88,11-5-15,31 5-41,13 3-40,19 5-96,6 4-72,5 17-128,-17 14 24,-12 28 40,-16 16 40,-40 24 96,-9 6 16,-46 14 144,-11 1 80,-22 5 81,-10 3-1,-5-1-128,1 4-88,-28 1-104,-2-1-40,-18 0-56,-19-2 304,-1-2-1424</inkml:trace>
  <inkml:trace contextRef="#ctx0" brushRef="#br0">13264 11199 12363,'5'-5'4873,"4"-9"-3681,10 8-8,-5 4-24,10 3-255,3 8-49,6 5-48,5 4-80,8 8-40,2 5-24,1 5-7,-8 2-1,-8 6-72,-4 1-24,0 6-48,-18 0-24,-16 3-48,-12-1-8,-13-3-64,10-2-15,0-7-65,-3-1-24,2-11-72,-4-9-32,4-5-72,4-3-120,4-5-800,5-3-961</inkml:trace>
  <inkml:trace contextRef="#ctx0" brushRef="#br0">18821 11603 4825,'-1'-2'2577,"-2"1"-665,3-2-664,0 0-224,0 2 161,13 0 135,59-9 40,-22 2-23,18 7-153,12 4-72,13 14-160,9 7-48,16 17-119,-1 1-41,7 23-40,-6 4-16,-23 7-72,-5 3-80,-17-11-160,-11-5-64,-9-14-79,1-2-9,-13-5-32,5-1-24,-15-7 8,-8-7-8,-12 0 16,-5-1-16,-5-2-24,-1-1-24,-1-10-32,0-5 8,-4 1-40,-3-5 8,1 0-32,-9 2 0,-8-7-32,0-5-8,-11-1 0,7-3-8,4 1 0,0-2 8,7 1 8,2 3 0,7 1 8,-6 5 0,16 1-96,5 4 48,11 3 56,66 41 64,-23-12 24,3 1 16,-2-1 24,-3 1 24,-12-7 48,-3 1 24,-13-13 24,-5-2-24,-10-12-40,-5-2-24,-7-2-40,0-2 0,-4-2-24,0 3-24,0-1 8,0-13-16,3-75 0,-4 26 1,-8-19-25,-2-9-8,-2 5-16,-4-1-8,4 14-297,0 2-935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11771 6387 16383 0 0,'0'5'0'0'0,"0"12"0"0"0,-20 13 0 0 0,-22 17 0 0 0,-14 5 0 0 0,-13 4 0 0 0,-4-2 0 0 0,4-6 0 0 0,10-10 0 0 0,14-7 0 0 0,15-4 0 0 0,13 4 0 0 0,14-4 0 0 0,8 0 0 0 0,7-6 0 0 0,8-6 0 0 0,5-6 0 0 0,3-4 0 0 0,3-3 0 0 0,10-2 0 0 0,14-1 0 0 0,2 0 0 0 0,3 0 0 0 0,5 0 0 0 0,7 5 0 0 0,12 8 0 0 0,12 6 0 0 0,14 20 0 0 0,0 4 0 0 0,-10 5 0 0 0,-16 0 0 0 0,-23-4 0 0 0,-26-8 0 0 0,-20-11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3310 7446 16383 0 0,'-5'0'0'0'0,"-7"0"0"0"0,-6 0 0 0 0,-16 5 0 0 0,-11 12 0 0 0,-15 8 0 0 0,-11 15 0 0 0,1 6 0 0 0,8 0 0 0 0,3-8 0 0 0,3 0 0 0 0,10-2 0 0 0,8 9 0 0 0,0 12 0 0 0,7 0 0 0 0,4 2 0 0 0,0 1 0 0 0,6-6 0 0 0,1 4 0 0 0,4 3 0 0 0,0 5 0 0 0,-3-3 0 0 0,2-7 0 0 0,4-3 0 0 0,4-6 0 0 0,-1 0 0 0 0,0 1 0 0 0,3-1 0 0 0,2 0 0 0 0,2 3 0 0 0,2 3 0 0 0,0 13 0 0 0,1 5 0 0 0,1 11 0 0 0,-1 2 0 0 0,1-4 0 0 0,-1-10 0 0 0,0-7 0 0 0,0-9 0 0 0,0-8 0 0 0,5-8 0 0 0,2-4 0 0 0,0-4 0 0 0,3 4 0 0 0,5 6 0 0 0,1 6 0 0 0,7 6 0 0 0,5-1 0 0 0,-3 0 0 0 0,0-7 0 0 0,6-2 0 0 0,-2-3 0 0 0,-2-3 0 0 0,5 3 0 0 0,3 0 0 0 0,0 3 0 0 0,-1-1 0 0 0,-1-1 0 0 0,-2-4 0 0 0,5 4 0 0 0,2-2 0 0 0,-2 0 0 0 0,-1-8 0 0 0,-2-4 0 0 0,9-1 0 0 0,13-4 0 0 0,1 3 0 0 0,12 4 0 0 0,15-4 0 0 0,18 0 0 0 0,13 0 0 0 0,1-3 0 0 0,18 4 0 0 0,16 3 0 0 0,33-2 0 0 0,47-7 0 0 0,40-6 0 0 0,45-5 0 0 0,26-5 0 0 0,4-1 0 0 0,-4-3 0 0 0,-35 0 0 0 0,-50 0 0 0 0,-57 5 0 0 0,-43 2 0 0 0,-26 0 0 0 0,-11 3 0 0 0,0 2 0 0 0,11 7 0 0 0,-2 7 0 0 0,13-1 0 0 0,9-5 0 0 0,-2 0 0 0 0,1-4 0 0 0,-11 1 0 0 0,-8-2 0 0 0,-5-4 0 0 0,-9-3 0 0 0,1-3 0 0 0,-4-3 0 0 0,5 0 0 0 0,23-2 0 0 0,23 1 0 0 0,19-1 0 0 0,4 1 0 0 0,-4-1 0 0 0,-8 1 0 0 0,-13 0 0 0 0,-13 0 0 0 0,-18 0 0 0 0,-14 0 0 0 0,-3 0 0 0 0,0 0 0 0 0,7 0 0 0 0,2 0 0 0 0,7 0 0 0 0,6 0 0 0 0,5 0 0 0 0,15 0 0 0 0,17 0 0 0 0,29 0 0 0 0,21 0 0 0 0,9 15 0 0 0,10 5 0 0 0,-5-1 0 0 0,-8-3 0 0 0,-16-5 0 0 0,-20-4 0 0 0,-12-3 0 0 0,-21-3 0 0 0,-17-1 0 0 0,-18-1 0 0 0,-20 0 0 0 0,-2 1 0 0 0,2-1 0 0 0,8 0 0 0 0,11 1 0 0 0,20 0 0 0 0,21 0 0 0 0,8 0 0 0 0,10 0 0 0 0,15 0 0 0 0,-1 0 0 0 0,-3 0 0 0 0,-25 0 0 0 0,-20 0 0 0 0,-15 0 0 0 0,-25 0 0 0 0,-16 0 0 0 0,-13 0 0 0 0,-11 0 0 0 0,5 0 0 0 0,4 0 0 0 0,15 0 0 0 0,6 0 0 0 0,13 0 0 0 0,7 0 0 0 0,-6 0 0 0 0,-7 0 0 0 0,9-5 0 0 0,-5-2 0 0 0,5-4 0 0 0,13-6 0 0 0,-5 0 0 0 0,13-7 0 0 0,-2 0 0 0 0,2 0 0 0 0,3 3 0 0 0,-1 1 0 0 0,-4-2 0 0 0,-9-7 0 0 0,-11-3 0 0 0,-9 3 0 0 0,-12 6 0 0 0,-2 3 0 0 0,-5 0 0 0 0,-8-3 0 0 0,-7-2 0 0 0,-4-1 0 0 0,-4-3 0 0 0,3-5 0 0 0,0-2 0 0 0,-5 4 0 0 0,-4 3 0 0 0,5-3 0 0 0,-3-2 0 0 0,-7 0 0 0 0,-1 6 0 0 0,5-3 0 0 0,-6-1 0 0 0,-1 0 0 0 0,-5 6 0 0 0,7-4 0 0 0,4-1 0 0 0,-1-1 0 0 0,-5 1 0 0 0,-1-6 0 0 0,2 5 0 0 0,-7 2 0 0 0,4-9 0 0 0,5-3 0 0 0,-2 0 0 0 0,-3-2 0 0 0,-11-9 0 0 0,-5-6 0 0 0,-3 2 0 0 0,-6 6 0 0 0,-7 7 0 0 0,-5 5 0 0 0,-5-6 0 0 0,-2 0 0 0 0,-3-3 0 0 0,0 3 0 0 0,0 2 0 0 0,0 0 0 0 0,0 1 0 0 0,0 3 0 0 0,1-2 0 0 0,0 1 0 0 0,0-3 0 0 0,0 1 0 0 0,0 2 0 0 0,0-2 0 0 0,0 2 0 0 0,0 1 0 0 0,0-2 0 0 0,0 1 0 0 0,0 2 0 0 0,0 2 0 0 0,-10-7 0 0 0,-9-13 0 0 0,-6 0 0 0 0,2-8 0 0 0,-1-1 0 0 0,4 4 0 0 0,0 2 0 0 0,3 7 0 0 0,-5-3 0 0 0,-4 2 0 0 0,3 6 0 0 0,-1 5 0 0 0,-1 0 0 0 0,-1 2 0 0 0,4 3 0 0 0,1 7 0 0 0,-2 4 0 0 0,3-3 0 0 0,1-3 0 0 0,-3 0 0 0 0,-1 5 0 0 0,-3 7 0 0 0,-2 7 0 0 0,-1 0 0 0 0,-5 3 0 0 0,-3-2 0 0 0,0 1 0 0 0,-3 2 0 0 0,-1-2 0 0 0,-8 1 0 0 0,-6-3 0 0 0,-4 0 0 0 0,-1 3 0 0 0,-7-2 0 0 0,4 1 0 0 0,7 2 0 0 0,-2 3 0 0 0,-7 2 0 0 0,-2 2 0 0 0,-4 2 0 0 0,-2 0 0 0 0,-7 0 0 0 0,-1 1 0 0 0,-2-1 0 0 0,-7 1 0 0 0,2-1 0 0 0,-9 0 0 0 0,-5 0 0 0 0,2 0 0 0 0,-4 0 0 0 0,-4 10 0 0 0,11 4 0 0 0,2 4 0 0 0,-3-1 0 0 0,-15-3 0 0 0,-25 0 0 0 0,-13-1 0 0 0,-2-3 0 0 0,10-4 0 0 0,15-2 0 0 0,13-2 0 0 0,11 3 0 0 0,13 2 0 0 0,12-1 0 0 0,5 3 0 0 0,9 6 0 0 0,5 0 0 0 0,4-2 0 0 0,-5 1 0 0 0,-1-1 0 0 0,-6-4 0 0 0,3-2 0 0 0,-2-3 0 0 0,1-2 0 0 0,0-2 0 0 0,2 0 0 0 0,-8 0 0 0 0,-8-1 0 0 0,-10 0 0 0 0,-5 1 0 0 0,-2 0 0 0 0,-4 0 0 0 0,-5-1 0 0 0,-1 1 0 0 0,4 0 0 0 0,-2 0 0 0 0,8 0 0 0 0,4 1 0 0 0,3-1 0 0 0,2 0 0 0 0,6 0 0 0 0,-4 0 0 0 0,-3 0 0 0 0,-5 0 0 0 0,-13 0 0 0 0,-4 0 0 0 0,-2 0 0 0 0,-8 0 0 0 0,6 0 0 0 0,8 0 0 0 0,2 0 0 0 0,4 0 0 0 0,-7 0 0 0 0,-11 0 0 0 0,-9 0 0 0 0,-19 5 0 0 0,-20 6 0 0 0,-17 3 0 0 0,-3-3 0 0 0,-5-2 0 0 0,10-3 0 0 0,21-2 0 0 0,23-3 0 0 0,13 0 0 0 0,19-1 0 0 0,18-1 0 0 0,7 0 0 0 0,8 1 0 0 0,2 0 0 0 0,-9-1 0 0 0,1 1 0 0 0,-13 0 0 0 0,-11 0 0 0 0,-12 0 0 0 0,-8 0 0 0 0,-3 0 0 0 0,10 0 0 0 0,9 0 0 0 0,18 0 0 0 0,14 0 0 0 0,15 0 0 0 0,12 0 0 0 0,-6 0 0 0 0,-9 0 0 0 0,-4 0 0 0 0,-15 0 0 0 0,-15 0 0 0 0,-16 0 0 0 0,-9 0 0 0 0,6 0 0 0 0,8 0 0 0 0,17 0 0 0 0,13 0 0 0 0,16 0 0 0 0,8 0 0 0 0,8 0 0 0 0,1 0 0 0 0,-16 0 0 0 0,-14 0 0 0 0,-13 0 0 0 0,-18 0 0 0 0,-17 0 0 0 0,-11 0 0 0 0,-5 0 0 0 0,8 0 0 0 0,14 0 0 0 0,18 0 0 0 0,11 0 0 0 0,14 0 0 0 0,6 0 0 0 0,8 0 0 0 0,5 0 0 0 0,-4 0 0 0 0,-6 0 0 0 0,-24 0 0 0 0,-11 0 0 0 0,-9 0 0 0 0,-1 0 0 0 0,-2 0 0 0 0,2 0 0 0 0,0 0 0 0 0,4 0 0 0 0,4 0 0 0 0,-6 0 0 0 0,1-10 0 0 0,3-3 0 0 0,4 0 0 0 0,13 2 0 0 0,8 4 0 0 0,11 2 0 0 0,7 3 0 0 0,9 1 0 0 0,-2 1 0 0 0,4 0 0 0 0,-11 1 0 0 0,-5 0 0 0 0,-11-1 0 0 0,-3 0 0 0 0,2 1 0 0 0,5-1 0 0 0,8-5 0 0 0,7-2 0 0 0,2 0 0 0 0,5 2 0 0 0,2 1 0 0 0,-1 2 0 0 0,-7 1 0 0 0,0 0 0 0 0,-4-4 0 0 0,-8-1 0 0 0,-2 0 0 0 0,-9-4 0 0 0,-1 0 0 0 0,-7 1 0 0 0,6 3 0 0 0,-8-9 0 0 0,1 0 0 0 0,0 1 0 0 0,1 3 0 0 0,-6 4 0 0 0,3 3 0 0 0,-2 2 0 0 0,3 1 0 0 0,8 2 0 0 0,7-1 0 0 0,11 1 0 0 0,12 0 0 0 0,14-1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7758 10261 16383 0 0,'10'5'0'0'0,"8"6"0"0"0,2 13 0 0 0,2 16 0 0 0,7 17 0 0 0,4 9 0 0 0,2 24 0 0 0,-1 11 0 0 0,5 9 0 0 0,-5 7 0 0 0,3 13 0 0 0,-1 0 0 0 0,-6 8 0 0 0,2 1 0 0 0,0-18 0 0 0,1-15 0 0 0,-1-14 0 0 0,-6-19 0 0 0,-7-21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7525 10248 16383 0 0,'0'-5'0'0'0,"5"-2"0"0"0,2 11 0 0 0,-1 25 0 0 0,-1 22 0 0 0,-1 13 0 0 0,-2 16 0 0 0,-1-1 0 0 0,0-3 0 0 0,-1-30 0 0 0,10-44 0 0 0,13-51 0 0 0,13-29 0 0 0,6-15 0 0 0,5-13 0 0 0,-5 7 0 0 0,-4 20 0 0 0,-10 19 0 0 0,-8 14 0 0 0,2 15 0 0 0,2 12 0 0 0,2 11 0 0 0,12 10 0 0 0,0 16 0 0 0,-7 15 0 0 0,-4 12 0 0 0,-1 3 0 0 0,-5-2 0 0 0,4 3 0 0 0,-2-4 0 0 0,5-8 0 0 0,-2-11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9832 8927 16383 0 0,'9'0'0'0'0,"19"4"0"0"0,20 6 0 0 0,13 6 0 0 0,14 4 0 0 0,7 8 0 0 0,-1 3 0 0 0,-6 0 0 0 0,-12-4 0 0 0,-12-3 0 0 0,-1-1 0 0 0,-5 0 0 0 0,2 0 0 0 0,-2-4 0 0 0,-4 0 0 0 0,-1 0 0 0 0,2 2 0 0 0,-2 1 0 0 0,-4-2 0 0 0,-3-6 0 0 0,-3 4 0 0 0,-2-1 0 0 0,-2 1 0 0 0,-1-2 0 0 0,4-1 0 0 0,6 7 0 0 0,-3 4 0 0 0,-3-3 0 0 0,-2-1 0 0 0,-1 5 0 0 0,0-3 0 0 0,-1 0 0 0 0,4-1 0 0 0,1 1 0 0 0,1 0 0 0 0,3 1 0 0 0,0-1 0 0 0,-1-3 0 0 0,-2-1 0 0 0,-2-4 0 0 0,-6-5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11157 8927 16383 0 0,'0'4'0'0'0,"0"19"0"0"0,8 15 0 0 0,12 17 0 0 0,7 9 0 0 0,-1 1 0 0 0,3-1 0 0 0,2-7 0 0 0,-1-9 0 0 0,-5-8 0 0 0,2 1 0 0 0,-4-1 0 0 0,-6-3 0 0 0,-5-4 0 0 0,-6-3 0 0 0,-2 2 0 0 0,-4 0 0 0 0,4 8 0 0 0,1 5 0 0 0,4 8 0 0 0,0 0 0 0 0,-1 4 0 0 0,-2-4 0 0 0,-7-11 0 0 0,-7-12 0 0 0,-11-12 0 0 0,-6-8 0 0 0,-4-7 0 0 0,-10-3 0 0 0,-2-1 0 0 0,-16-6 0 0 0,-25-19 0 0 0,-15-8 0 0 0,-9-4 0 0 0,-3-8 0 0 0,3-1 0 0 0,7 4 0 0 0,16 9 0 0 0,14 10 0 0 0,18 9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14489 3551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13938 7911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13028 10726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20034 10917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11652 6810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11546 7045 16383 0 0,'11'0'0'0'0,"7"0"0"0"0,17 0 0 0 0,7-5 0 0 0,7-7 0 0 0,0-1 0 0 0,11-9 0 0 0,7-6 0 0 0,11-7 0 0 0,9-9 0 0 0,3-2 0 0 0,13-3 0 0 0,9-3 0 0 0,5-3 0 0 0,-1 2 0 0 0,-1 6 0 0 0,1 0 0 0 0,0 4 0 0 0,2-7 0 0 0,-10 1 0 0 0,-23 3 0 0 0,-16 4 0 0 0,-14 10 0 0 0,-12 5 0 0 0,-8 2 0 0 0,0 0 0 0 0,9-1 0 0 0,18-5 0 0 0,14-4 0 0 0,-2 5 0 0 0,-8 7 0 0 0,-10 3 0 0 0,-15 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7DAF6-C448-4A19-B2C9-1C46BE49F5B2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55FC5-940C-4959-A2A2-A2419CDC2272}" type="slidenum">
              <a:rPr lang="de-DE" smtClean="0"/>
              <a:t>‹№›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9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2488599"/>
            <a:ext cx="9144000" cy="1147763"/>
          </a:xfrm>
          <a:prstGeom prst="rect">
            <a:avLst/>
          </a:prstGeom>
        </p:spPr>
        <p:txBody>
          <a:bodyPr anchor="b"/>
          <a:lstStyle>
            <a:lvl1pPr algn="ctr">
              <a:defRPr sz="7200">
                <a:solidFill>
                  <a:srgbClr val="002060"/>
                </a:solidFill>
                <a:latin typeface="Gobold" panose="02000500000000000000" pitchFamily="2" charset="0"/>
              </a:defRPr>
            </a:lvl1pPr>
          </a:lstStyle>
          <a:p>
            <a:r>
              <a:rPr lang="de-DE" dirty="0"/>
              <a:t>Modul</a:t>
            </a:r>
            <a:endParaRPr lang="en-US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907" y="6358791"/>
            <a:ext cx="2743200" cy="365125"/>
          </a:xfrm>
        </p:spPr>
        <p:txBody>
          <a:bodyPr/>
          <a:lstStyle>
            <a:lvl1pPr algn="l">
              <a:defRPr sz="1400" b="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84651801-F2CA-4118-AC8F-F7464F78CF86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40362" y="6358791"/>
            <a:ext cx="2743200" cy="365125"/>
          </a:xfrm>
        </p:spPr>
        <p:txBody>
          <a:bodyPr/>
          <a:lstStyle>
            <a:lvl1pPr>
              <a:defRPr sz="1400" b="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A0D87087-1811-42E6-928E-B420D0E5A37F}" type="slidenum">
              <a:rPr lang="en-GB" altLang="de-DE" smtClean="0"/>
              <a:pPr/>
              <a:t>‹№›</a:t>
            </a:fld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20403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F9C6C35F-66D9-45FF-8523-45135B06EF15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A0D87087-1811-42E6-928E-B420D0E5A37F}" type="slidenum">
              <a:rPr lang="en-GB" altLang="de-DE" smtClean="0"/>
              <a:pPr/>
              <a:t>‹№›</a:t>
            </a:fld>
            <a:endParaRPr lang="en-GB" altLang="de-DE" dirty="0"/>
          </a:p>
        </p:txBody>
      </p:sp>
      <p:sp>
        <p:nvSpPr>
          <p:cNvPr id="5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791308" y="267001"/>
            <a:ext cx="10726616" cy="428625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800" b="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pPr lvl="0"/>
            <a:r>
              <a:rPr lang="de-DE" dirty="0"/>
              <a:t>Modul / Person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99547" y="991907"/>
            <a:ext cx="10726616" cy="504056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002060"/>
                </a:solidFill>
                <a:latin typeface="Gobold" panose="02000500000000000000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791308" y="1869989"/>
            <a:ext cx="10726616" cy="434134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000"/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Textmasterformate durch Klicken bearbeiten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Textmasterformate durch Klicken bearbeiten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Textmasterformate durch Klicken bearbeiten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Textmasterformate durch Klicken bearbeiten</a:t>
            </a:r>
          </a:p>
          <a:p>
            <a:pPr marL="2514600" marR="0" lvl="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6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72200" y="1860986"/>
            <a:ext cx="5345724" cy="43513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87346" y="1860986"/>
            <a:ext cx="5345724" cy="43513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595C837C-E29A-46E8-A859-864B88AD4A22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40362" y="6358791"/>
            <a:ext cx="2743200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A0D87087-1811-42E6-928E-B420D0E5A37F}" type="slidenum">
              <a:rPr lang="en-GB" altLang="de-DE" smtClean="0"/>
              <a:pPr/>
              <a:t>‹№›</a:t>
            </a:fld>
            <a:endParaRPr lang="en-GB" alt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791308" y="267001"/>
            <a:ext cx="10726616" cy="428625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800" b="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pPr lvl="0"/>
            <a:r>
              <a:rPr lang="de-DE" dirty="0"/>
              <a:t>Modul / Person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799547" y="991907"/>
            <a:ext cx="10726616" cy="504056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002060"/>
                </a:solidFill>
                <a:latin typeface="Gobold" panose="02000500000000000000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7907" y="63587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de-DE" sz="1400" b="0" kern="1200" smtClean="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</a:lstStyle>
          <a:p>
            <a:fld id="{9E515CFF-9067-4F37-92BA-1E6E1C41DAD2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0362" y="63587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206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fld id="{A0D87087-1811-42E6-928E-B420D0E5A37F}" type="slidenum">
              <a:rPr lang="en-GB" altLang="de-DE" smtClean="0"/>
              <a:pPr/>
              <a:t>‹№›</a:t>
            </a:fld>
            <a:endParaRPr lang="en-GB" alt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873D4C-458D-4033-8CB2-626736DC6D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302488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1" r:id="rId2"/>
    <p:sldLayoutId id="214748365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jpe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12" Type="http://schemas.openxmlformats.org/officeDocument/2006/relationships/customXml" Target="../ink/ink11.xml"/><Relationship Id="rId17" Type="http://schemas.openxmlformats.org/officeDocument/2006/relationships/image" Target="../media/image15.png"/><Relationship Id="rId2" Type="http://schemas.openxmlformats.org/officeDocument/2006/relationships/image" Target="../media/image10.jpe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customXml" Target="../ink/ink6.xml"/><Relationship Id="rId15" Type="http://schemas.openxmlformats.org/officeDocument/2006/relationships/image" Target="../media/image14.png"/><Relationship Id="rId10" Type="http://schemas.openxmlformats.org/officeDocument/2006/relationships/customXml" Target="../ink/ink10.xml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CEBCC77-EF0B-7909-8AA1-E5024573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C35F-66D9-45FF-8523-45135B06EF15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A66B562-1859-2DFC-FAEF-E575FB06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7087-1811-42E6-928E-B420D0E5A37F}" type="slidenum">
              <a:rPr lang="en-GB" altLang="de-DE" smtClean="0"/>
              <a:pPr/>
              <a:t>1</a:t>
            </a:fld>
            <a:endParaRPr lang="en-GB" altLang="de-DE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ABB9DC1-C37E-564C-F404-6B39CF14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82" y="606317"/>
            <a:ext cx="10726616" cy="504056"/>
          </a:xfrm>
        </p:spPr>
        <p:txBody>
          <a:bodyPr lIns="91440" tIns="45720" rIns="91440" bIns="45720" anchor="t"/>
          <a:lstStyle/>
          <a:p>
            <a:r>
              <a:rPr lang="uk-UA" dirty="0" err="1"/>
              <a:t>Aufgabe</a:t>
            </a:r>
          </a:p>
        </p:txBody>
      </p:sp>
      <p:pic>
        <p:nvPicPr>
          <p:cNvPr id="7" name="Місце для вмісту 6" descr="Зображення, що містить текст, Шрифт, знімок екрана, ряд&#10;&#10;Опис створено автоматично">
            <a:extLst>
              <a:ext uri="{FF2B5EF4-FFF2-40B4-BE49-F238E27FC236}">
                <a16:creationId xmlns:a16="http://schemas.microsoft.com/office/drawing/2014/main" id="{767E66EE-B069-96F2-6FE6-11CF33CA1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930" y="1623272"/>
            <a:ext cx="9267825" cy="1123950"/>
          </a:xfrm>
        </p:spPr>
      </p:pic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C28C84D9-B517-6495-9CD9-BBC5206F8689}"/>
              </a:ext>
            </a:extLst>
          </p:cNvPr>
          <p:cNvSpPr txBox="1">
            <a:spLocks/>
          </p:cNvSpPr>
          <p:nvPr/>
        </p:nvSpPr>
        <p:spPr>
          <a:xfrm>
            <a:off x="805314" y="1114954"/>
            <a:ext cx="3795170" cy="5040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2060"/>
                </a:solidFill>
                <a:latin typeface="Gobold" panose="02000500000000000000" pitchFamily="2" charset="0"/>
                <a:ea typeface="+mj-ea"/>
                <a:cs typeface="+mj-cs"/>
              </a:defRPr>
            </a:lvl1pPr>
          </a:lstStyle>
          <a:p>
            <a:r>
              <a:rPr lang="uk-UA" dirty="0" err="1"/>
              <a:t>Qualification</a:t>
            </a:r>
            <a:r>
              <a:rPr lang="uk-UA" dirty="0"/>
              <a:t> 10.03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751BE6CE-FAB7-43B5-6A41-1C4BCF710B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692" y="180791"/>
            <a:ext cx="10726616" cy="428625"/>
          </a:xfrm>
        </p:spPr>
        <p:txBody>
          <a:bodyPr/>
          <a:lstStyle/>
          <a:p>
            <a:r>
              <a:rPr lang="de-DE">
                <a:latin typeface="Source Sans Pro Light"/>
              </a:rPr>
              <a:t>Daniil/Elektronik</a:t>
            </a:r>
            <a:endParaRPr lang="en-US"/>
          </a:p>
        </p:txBody>
      </p:sp>
      <p:pic>
        <p:nvPicPr>
          <p:cNvPr id="4" name="Рисунок 3" descr="Зображення, що містить текст, знімок екрана, Шрифт, число&#10;&#10;Опис створено автоматично">
            <a:extLst>
              <a:ext uri="{FF2B5EF4-FFF2-40B4-BE49-F238E27FC236}">
                <a16:creationId xmlns:a16="http://schemas.microsoft.com/office/drawing/2014/main" id="{CAF5F1C1-230A-40EA-1F66-BFD35B5B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93" y="2896795"/>
            <a:ext cx="6617465" cy="36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8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109D203-5336-07CA-356E-02DFDE03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C35F-66D9-45FF-8523-45135B06EF15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E5EADDD-E92B-F9A1-DF75-1A34F9F0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7087-1811-42E6-928E-B420D0E5A37F}" type="slidenum">
              <a:rPr lang="en-GB" altLang="de-DE" smtClean="0"/>
              <a:pPr/>
              <a:t>2</a:t>
            </a:fld>
            <a:endParaRPr lang="en-GB" altLang="de-DE" dirty="0"/>
          </a:p>
        </p:txBody>
      </p:sp>
      <p:pic>
        <p:nvPicPr>
          <p:cNvPr id="10" name="Місце для вмісту 9" descr="Зображення, що містить текст, схема, знімок екрана, дизайн&#10;&#10;Опис створено автоматично">
            <a:extLst>
              <a:ext uri="{FF2B5EF4-FFF2-40B4-BE49-F238E27FC236}">
                <a16:creationId xmlns:a16="http://schemas.microsoft.com/office/drawing/2014/main" id="{A7078700-9100-81AB-B0C4-9B4EE51975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17771" y="1085897"/>
            <a:ext cx="8649730" cy="5773356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0798CDE-3D73-32BD-892F-FE8C4E28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53" y="580715"/>
            <a:ext cx="10726616" cy="504056"/>
          </a:xfrm>
        </p:spPr>
        <p:txBody>
          <a:bodyPr lIns="91440" tIns="45720" rIns="91440" bIns="45720" anchor="t"/>
          <a:lstStyle/>
          <a:p>
            <a:r>
              <a:rPr lang="uk-UA" dirty="0" err="1"/>
              <a:t>Track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759BF93-A04E-E286-97CF-2345F98B7F5A}"/>
              </a:ext>
            </a:extLst>
          </p:cNvPr>
          <p:cNvSpPr txBox="1">
            <a:spLocks/>
          </p:cNvSpPr>
          <p:nvPr/>
        </p:nvSpPr>
        <p:spPr>
          <a:xfrm>
            <a:off x="732692" y="180791"/>
            <a:ext cx="10726616" cy="428625"/>
          </a:xfrm>
          <a:prstGeom prst="rect">
            <a:avLst/>
          </a:prstGeom>
        </p:spPr>
        <p:txBody>
          <a:bodyPr anchor="ctr" anchorCtr="0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Source Sans Pro Light"/>
              </a:rPr>
              <a:t>Daniil/Elektronik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1D7D6-D9A5-FE50-1196-69C5A7DD8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692" y="180791"/>
            <a:ext cx="10726616" cy="428625"/>
          </a:xfrm>
        </p:spPr>
        <p:txBody>
          <a:bodyPr/>
          <a:lstStyle/>
          <a:p>
            <a:r>
              <a:rPr lang="de-DE">
                <a:latin typeface="Source Sans Pro Light"/>
              </a:rPr>
              <a:t>Daniil/Elektronik</a:t>
            </a:r>
            <a:endParaRPr lang="en-US"/>
          </a:p>
        </p:txBody>
      </p:sp>
      <p:sp>
        <p:nvSpPr>
          <p:cNvPr id="3" name="Datumsplatzhalter 1">
            <a:extLst>
              <a:ext uri="{FF2B5EF4-FFF2-40B4-BE49-F238E27FC236}">
                <a16:creationId xmlns:a16="http://schemas.microsoft.com/office/drawing/2014/main" id="{E4B100CC-41E1-7DC0-BD21-75DBC3C3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907" y="6358791"/>
            <a:ext cx="2743200" cy="365125"/>
          </a:xfrm>
        </p:spPr>
        <p:txBody>
          <a:bodyPr/>
          <a:lstStyle/>
          <a:p>
            <a:fld id="{F9C6C35F-66D9-45FF-8523-45135B06EF15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4EF61036-7E82-F059-8799-CF1A6911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362" y="6358791"/>
            <a:ext cx="2743200" cy="365125"/>
          </a:xfrm>
        </p:spPr>
        <p:txBody>
          <a:bodyPr/>
          <a:lstStyle/>
          <a:p>
            <a:fld id="{A0D87087-1811-42E6-928E-B420D0E5A37F}" type="slidenum">
              <a:rPr lang="en-GB" altLang="de-DE" smtClean="0"/>
              <a:pPr/>
              <a:t>3</a:t>
            </a:fld>
            <a:endParaRPr lang="en-GB" alt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F2D957ED-01FD-8513-B76F-E5DDE23A73EC}"/>
                  </a:ext>
                </a:extLst>
              </p14:cNvPr>
              <p14:cNvContentPartPr/>
              <p14:nvPr/>
            </p14:nvContentPartPr>
            <p14:xfrm>
              <a:off x="466451" y="1518040"/>
              <a:ext cx="7168083" cy="4833711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F2D957ED-01FD-8513-B76F-E5DDE23A7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331" y="1511922"/>
                <a:ext cx="7180324" cy="484594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94B29AC9-881D-034F-EBC2-79FB5F45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98" y="3364599"/>
            <a:ext cx="3408985" cy="3616064"/>
          </a:xfrm>
        </p:spPr>
        <p:txBody>
          <a:bodyPr/>
          <a:lstStyle/>
          <a:p>
            <a:r>
              <a:rPr lang="de-DE" sz="3200" dirty="0"/>
              <a:t>Fußgänger, </a:t>
            </a:r>
            <a:r>
              <a:rPr lang="de-DE" sz="3200" dirty="0" err="1"/>
              <a:t>Roundabouts</a:t>
            </a:r>
            <a:r>
              <a:rPr lang="de-DE" sz="3200" dirty="0"/>
              <a:t> und andere Autos ignoriert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574F3B-15C2-0E62-ABAC-2F94E18D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666799"/>
            <a:ext cx="10726616" cy="504056"/>
          </a:xfrm>
        </p:spPr>
        <p:txBody>
          <a:bodyPr lIns="91440" tIns="45720" rIns="91440" bIns="45720" anchor="t"/>
          <a:lstStyle/>
          <a:p>
            <a:r>
              <a:rPr lang="de-DE" dirty="0">
                <a:latin typeface="Gobold"/>
              </a:rPr>
              <a:t>State </a:t>
            </a:r>
            <a:r>
              <a:rPr lang="de-DE" dirty="0" err="1">
                <a:latin typeface="Gobold"/>
              </a:rPr>
              <a:t>Machine</a:t>
            </a:r>
            <a:r>
              <a:rPr lang="de-DE" dirty="0">
                <a:latin typeface="Gobold"/>
              </a:rPr>
              <a:t> v.1</a:t>
            </a:r>
            <a:endParaRPr lang="uk-UA" dirty="0" err="1"/>
          </a:p>
        </p:txBody>
      </p:sp>
      <p:pic>
        <p:nvPicPr>
          <p:cNvPr id="7" name="Рисунок 6" descr="Drive, Driver | monologuedb">
            <a:extLst>
              <a:ext uri="{FF2B5EF4-FFF2-40B4-BE49-F238E27FC236}">
                <a16:creationId xmlns:a16="http://schemas.microsoft.com/office/drawing/2014/main" id="{9F28BECA-080F-7639-0153-69D538D6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5" y="2431056"/>
            <a:ext cx="2743200" cy="1371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5B704EF8-B068-2EAA-9D30-374C111E1F23}"/>
                  </a:ext>
                </a:extLst>
              </p14:cNvPr>
              <p14:cNvContentPartPr/>
              <p14:nvPr/>
            </p14:nvContentPartPr>
            <p14:xfrm>
              <a:off x="2921765" y="3539168"/>
              <a:ext cx="577605" cy="300165"/>
            </p14:xfrm>
          </p:contentPart>
        </mc:Choice>
        <mc:Fallback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5B704EF8-B068-2EAA-9D30-374C111E1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4131" y="3521194"/>
                <a:ext cx="613233" cy="335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5406282-629F-48E1-0706-85FAE8807025}"/>
                  </a:ext>
                </a:extLst>
              </p14:cNvPr>
              <p14:cNvContentPartPr/>
              <p14:nvPr/>
            </p14:nvContentPartPr>
            <p14:xfrm>
              <a:off x="3194903" y="3539168"/>
              <a:ext cx="367508" cy="398655"/>
            </p14:xfrm>
          </p:contentPart>
        </mc:Choice>
        <mc:Fallback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5406282-629F-48E1-0706-85FAE88070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7283" y="3521178"/>
                <a:ext cx="403108" cy="434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972196-13A9-B1EB-A918-0EA38B782E65}"/>
                  </a:ext>
                </a:extLst>
              </p14:cNvPr>
              <p14:cNvContentPartPr/>
              <p14:nvPr/>
            </p14:nvContentPartPr>
            <p14:xfrm>
              <a:off x="6890197" y="834443"/>
              <a:ext cx="13415" cy="13415"/>
            </p14:xfrm>
          </p:contentPart>
        </mc:Choice>
        <mc:Fallback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972196-13A9-B1EB-A918-0EA38B782E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32862" y="177108"/>
                <a:ext cx="1341500" cy="134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34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1D7D6-D9A5-FE50-1196-69C5A7DD8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692" y="180791"/>
            <a:ext cx="10726616" cy="428625"/>
          </a:xfrm>
        </p:spPr>
        <p:txBody>
          <a:bodyPr/>
          <a:lstStyle/>
          <a:p>
            <a:r>
              <a:rPr lang="de-DE">
                <a:latin typeface="Source Sans Pro Light"/>
              </a:rPr>
              <a:t>Daniil/Elektronik</a:t>
            </a:r>
            <a:endParaRPr lang="en-US"/>
          </a:p>
        </p:txBody>
      </p:sp>
      <p:sp>
        <p:nvSpPr>
          <p:cNvPr id="3" name="Datumsplatzhalter 1">
            <a:extLst>
              <a:ext uri="{FF2B5EF4-FFF2-40B4-BE49-F238E27FC236}">
                <a16:creationId xmlns:a16="http://schemas.microsoft.com/office/drawing/2014/main" id="{E4B100CC-41E1-7DC0-BD21-75DBC3C3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907" y="6358791"/>
            <a:ext cx="2743200" cy="365125"/>
          </a:xfrm>
        </p:spPr>
        <p:txBody>
          <a:bodyPr/>
          <a:lstStyle/>
          <a:p>
            <a:fld id="{F9C6C35F-66D9-45FF-8523-45135B06EF15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4EF61036-7E82-F059-8799-CF1A6911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362" y="6358791"/>
            <a:ext cx="2743200" cy="365125"/>
          </a:xfrm>
        </p:spPr>
        <p:txBody>
          <a:bodyPr/>
          <a:lstStyle/>
          <a:p>
            <a:fld id="{A0D87087-1811-42E6-928E-B420D0E5A37F}" type="slidenum">
              <a:rPr lang="en-GB" altLang="de-DE" smtClean="0"/>
              <a:pPr/>
              <a:t>4</a:t>
            </a:fld>
            <a:endParaRPr lang="en-GB" alt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574F3B-15C2-0E62-ABAC-2F94E18D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666799"/>
            <a:ext cx="10726616" cy="504056"/>
          </a:xfrm>
        </p:spPr>
        <p:txBody>
          <a:bodyPr lIns="91440" tIns="45720" rIns="91440" bIns="45720" anchor="t"/>
          <a:lstStyle/>
          <a:p>
            <a:r>
              <a:rPr lang="de-DE" dirty="0">
                <a:latin typeface="Gobold"/>
              </a:rPr>
              <a:t>State </a:t>
            </a:r>
            <a:r>
              <a:rPr lang="de-DE" dirty="0" err="1">
                <a:latin typeface="Gobold"/>
              </a:rPr>
              <a:t>Machine</a:t>
            </a:r>
            <a:endParaRPr lang="uk-UA" dirty="0" err="1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33C55DF2-D26F-A477-9852-25F3EAD8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uk-UA" dirty="0" err="1">
                <a:latin typeface="Source Sans Pro"/>
                <a:ea typeface="Source Sans Pro"/>
              </a:rPr>
              <a:t>Linienerkennung</a:t>
            </a:r>
            <a:r>
              <a:rPr lang="uk-UA" dirty="0">
                <a:latin typeface="Source Sans Pro"/>
                <a:ea typeface="Source Sans Pro"/>
              </a:rPr>
              <a:t> 10 FPS </a:t>
            </a:r>
            <a:endParaRPr lang="uk-UA">
              <a:latin typeface="Source Sans Pro"/>
              <a:ea typeface="Source Sans Pro"/>
            </a:endParaRPr>
          </a:p>
          <a:p>
            <a:r>
              <a:rPr lang="uk-UA" dirty="0" err="1">
                <a:latin typeface="Source Sans Pro"/>
                <a:ea typeface="Source Sans Pro"/>
              </a:rPr>
              <a:t>Schilderkennung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dirty="0" err="1">
                <a:latin typeface="Source Sans Pro"/>
                <a:ea typeface="Source Sans Pro"/>
              </a:rPr>
              <a:t>unngefähr</a:t>
            </a:r>
            <a:r>
              <a:rPr lang="uk-UA" dirty="0">
                <a:latin typeface="Source Sans Pro"/>
                <a:ea typeface="Source Sans Pro"/>
              </a:rPr>
              <a:t> 1 FPS</a:t>
            </a:r>
          </a:p>
          <a:p>
            <a:r>
              <a:rPr lang="uk-UA" err="1">
                <a:latin typeface="Source Sans Pro"/>
                <a:ea typeface="Source Sans Pro"/>
              </a:rPr>
              <a:t>Intersection</a:t>
            </a:r>
            <a:r>
              <a:rPr lang="uk-UA" dirty="0">
                <a:latin typeface="Source Sans Pro"/>
                <a:ea typeface="Source Sans Pro"/>
              </a:rPr>
              <a:t>: "</a:t>
            </a:r>
            <a:r>
              <a:rPr lang="uk-UA" err="1">
                <a:latin typeface="Source Sans Pro"/>
                <a:ea typeface="Source Sans Pro"/>
              </a:rPr>
              <a:t>nach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err="1">
                <a:latin typeface="Source Sans Pro"/>
                <a:ea typeface="Source Sans Pro"/>
              </a:rPr>
              <a:t>links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err="1">
                <a:latin typeface="Source Sans Pro"/>
                <a:ea typeface="Source Sans Pro"/>
              </a:rPr>
              <a:t>abbiegen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err="1">
                <a:latin typeface="Source Sans Pro"/>
                <a:ea typeface="Source Sans Pro"/>
              </a:rPr>
              <a:t>und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err="1">
                <a:latin typeface="Source Sans Pro"/>
                <a:ea typeface="Source Sans Pro"/>
              </a:rPr>
              <a:t>das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err="1">
                <a:latin typeface="Source Sans Pro"/>
                <a:ea typeface="Source Sans Pro"/>
              </a:rPr>
              <a:t>wars</a:t>
            </a:r>
            <a:r>
              <a:rPr lang="uk-UA" dirty="0">
                <a:latin typeface="Source Sans Pro"/>
                <a:ea typeface="Source Sans Pro"/>
              </a:rPr>
              <a:t>"</a:t>
            </a:r>
          </a:p>
          <a:p>
            <a:r>
              <a:rPr lang="uk-UA" dirty="0" err="1">
                <a:latin typeface="Source Sans Pro"/>
                <a:ea typeface="Source Sans Pro"/>
              </a:rPr>
              <a:t>Parken</a:t>
            </a:r>
            <a:r>
              <a:rPr lang="uk-UA" dirty="0">
                <a:latin typeface="Source Sans Pro"/>
                <a:ea typeface="Source Sans Pro"/>
              </a:rPr>
              <a:t>: </a:t>
            </a:r>
            <a:r>
              <a:rPr lang="uk-UA" dirty="0" err="1">
                <a:latin typeface="Source Sans Pro"/>
                <a:ea typeface="Source Sans Pro"/>
              </a:rPr>
              <a:t>ungefähr</a:t>
            </a:r>
            <a:r>
              <a:rPr lang="uk-UA" dirty="0">
                <a:latin typeface="Source Sans Pro"/>
                <a:ea typeface="Source Sans Pro"/>
              </a:rPr>
              <a:t> </a:t>
            </a:r>
            <a:r>
              <a:rPr lang="uk-UA" dirty="0" err="1">
                <a:latin typeface="Source Sans Pro"/>
                <a:ea typeface="Source Sans Pro"/>
              </a:rPr>
              <a:t>genauso</a:t>
            </a:r>
            <a:endParaRPr lang="uk-UA" dirty="0" err="1"/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3" name="Рисунок 12" descr="Bloque acrílico for Sale con la obra «Sonrisa Meme Guy» de saintbrodie |  Redbubble">
            <a:extLst>
              <a:ext uri="{FF2B5EF4-FFF2-40B4-BE49-F238E27FC236}">
                <a16:creationId xmlns:a16="http://schemas.microsoft.com/office/drawing/2014/main" id="{00AABAC4-108D-3A24-AB6A-EFC1C4FD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72" y="2561823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C4CFC18-8B4D-E3B0-9559-D01D79DF7025}"/>
                  </a:ext>
                </a:extLst>
              </p14:cNvPr>
              <p14:cNvContentPartPr/>
              <p14:nvPr/>
            </p14:nvContentPartPr>
            <p14:xfrm>
              <a:off x="6611154" y="3045316"/>
              <a:ext cx="13415" cy="13415"/>
            </p14:xfrm>
          </p:contentPart>
        </mc:Choice>
        <mc:Fallback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C4CFC18-8B4D-E3B0-9559-D01D79DF70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404" y="2374566"/>
                <a:ext cx="1341500" cy="134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4A35B5D3-E134-68B7-CC23-CE16F4481AC0}"/>
                  </a:ext>
                </a:extLst>
              </p14:cNvPr>
              <p14:cNvContentPartPr/>
              <p14:nvPr/>
            </p14:nvContentPartPr>
            <p14:xfrm>
              <a:off x="6149661" y="4472725"/>
              <a:ext cx="13415" cy="13415"/>
            </p14:xfrm>
          </p:contentPart>
        </mc:Choice>
        <mc:Fallback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4A35B5D3-E134-68B7-CC23-CE16F4481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8911" y="3801975"/>
                <a:ext cx="1341500" cy="134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Рукописні дані 24">
                <a:extLst>
                  <a:ext uri="{FF2B5EF4-FFF2-40B4-BE49-F238E27FC236}">
                    <a16:creationId xmlns:a16="http://schemas.microsoft.com/office/drawing/2014/main" id="{816CD1C4-9803-23CA-596D-2DC968DC140B}"/>
                  </a:ext>
                </a:extLst>
              </p14:cNvPr>
              <p14:cNvContentPartPr/>
              <p14:nvPr/>
            </p14:nvContentPartPr>
            <p14:xfrm>
              <a:off x="9702084" y="4569317"/>
              <a:ext cx="13415" cy="13415"/>
            </p14:xfrm>
          </p:contentPart>
        </mc:Choice>
        <mc:Fallback>
          <p:pic>
            <p:nvPicPr>
              <p:cNvPr id="25" name="Рукописні дані 24">
                <a:extLst>
                  <a:ext uri="{FF2B5EF4-FFF2-40B4-BE49-F238E27FC236}">
                    <a16:creationId xmlns:a16="http://schemas.microsoft.com/office/drawing/2014/main" id="{816CD1C4-9803-23CA-596D-2DC968DC1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1334" y="3911982"/>
                <a:ext cx="1341500" cy="134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Рукописні дані 26">
                <a:extLst>
                  <a:ext uri="{FF2B5EF4-FFF2-40B4-BE49-F238E27FC236}">
                    <a16:creationId xmlns:a16="http://schemas.microsoft.com/office/drawing/2014/main" id="{B56135CC-206F-EE5C-9CD5-7457D3068BFE}"/>
                  </a:ext>
                </a:extLst>
              </p14:cNvPr>
              <p14:cNvContentPartPr/>
              <p14:nvPr/>
            </p14:nvContentPartPr>
            <p14:xfrm>
              <a:off x="5452056" y="2487232"/>
              <a:ext cx="13415" cy="13415"/>
            </p14:xfrm>
          </p:contentPart>
        </mc:Choice>
        <mc:Fallback>
          <p:pic>
            <p:nvPicPr>
              <p:cNvPr id="27" name="Рукописні дані 26">
                <a:extLst>
                  <a:ext uri="{FF2B5EF4-FFF2-40B4-BE49-F238E27FC236}">
                    <a16:creationId xmlns:a16="http://schemas.microsoft.com/office/drawing/2014/main" id="{B56135CC-206F-EE5C-9CD5-7457D3068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1306" y="1816482"/>
                <a:ext cx="1341500" cy="134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Рукописні дані 27">
                <a:extLst>
                  <a:ext uri="{FF2B5EF4-FFF2-40B4-BE49-F238E27FC236}">
                    <a16:creationId xmlns:a16="http://schemas.microsoft.com/office/drawing/2014/main" id="{D00012FB-1EAB-0641-BAC0-DBF9BE9B0402}"/>
                  </a:ext>
                </a:extLst>
              </p14:cNvPr>
              <p14:cNvContentPartPr/>
              <p14:nvPr/>
            </p14:nvContentPartPr>
            <p14:xfrm>
              <a:off x="5398394" y="2085325"/>
              <a:ext cx="845190" cy="369709"/>
            </p14:xfrm>
          </p:contentPart>
        </mc:Choice>
        <mc:Fallback>
          <p:pic>
            <p:nvPicPr>
              <p:cNvPr id="28" name="Рукописні дані 27">
                <a:extLst>
                  <a:ext uri="{FF2B5EF4-FFF2-40B4-BE49-F238E27FC236}">
                    <a16:creationId xmlns:a16="http://schemas.microsoft.com/office/drawing/2014/main" id="{D00012FB-1EAB-0641-BAC0-DBF9BE9B04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0404" y="2067703"/>
                <a:ext cx="880811" cy="405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Рукописні дані 28">
                <a:extLst>
                  <a:ext uri="{FF2B5EF4-FFF2-40B4-BE49-F238E27FC236}">
                    <a16:creationId xmlns:a16="http://schemas.microsoft.com/office/drawing/2014/main" id="{ABAEF445-FA2D-3651-B4DD-C3480ACE4168}"/>
                  </a:ext>
                </a:extLst>
              </p14:cNvPr>
              <p14:cNvContentPartPr/>
              <p14:nvPr/>
            </p14:nvContentPartPr>
            <p14:xfrm>
              <a:off x="5267333" y="2272584"/>
              <a:ext cx="419779" cy="305295"/>
            </p14:xfrm>
          </p:contentPart>
        </mc:Choice>
        <mc:Fallback>
          <p:pic>
            <p:nvPicPr>
              <p:cNvPr id="29" name="Рукописні дані 28">
                <a:extLst>
                  <a:ext uri="{FF2B5EF4-FFF2-40B4-BE49-F238E27FC236}">
                    <a16:creationId xmlns:a16="http://schemas.microsoft.com/office/drawing/2014/main" id="{ABAEF445-FA2D-3651-B4DD-C3480ACE41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9707" y="2254604"/>
                <a:ext cx="455390" cy="340895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itel 4">
            <a:extLst>
              <a:ext uri="{FF2B5EF4-FFF2-40B4-BE49-F238E27FC236}">
                <a16:creationId xmlns:a16="http://schemas.microsoft.com/office/drawing/2014/main" id="{0F59EF64-EB86-CCBA-9D8E-88F318DCECAC}"/>
              </a:ext>
            </a:extLst>
          </p:cNvPr>
          <p:cNvSpPr txBox="1">
            <a:spLocks/>
          </p:cNvSpPr>
          <p:nvPr/>
        </p:nvSpPr>
        <p:spPr>
          <a:xfrm>
            <a:off x="4437514" y="1581199"/>
            <a:ext cx="4641349" cy="5040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2060"/>
                </a:solidFill>
                <a:latin typeface="Gobold" panose="02000500000000000000" pitchFamily="2" charset="0"/>
                <a:ea typeface="+mj-ea"/>
                <a:cs typeface="+mj-cs"/>
              </a:defRPr>
            </a:lvl1pPr>
          </a:lstStyle>
          <a:p>
            <a:r>
              <a:rPr lang="de-DE" dirty="0">
                <a:latin typeface="Gobold"/>
              </a:rPr>
              <a:t>Zu ersetzen</a:t>
            </a:r>
            <a:endParaRPr lang="uk-UA" dirty="0"/>
          </a:p>
        </p:txBody>
      </p:sp>
      <p:sp>
        <p:nvSpPr>
          <p:cNvPr id="32" name="Titel 4">
            <a:extLst>
              <a:ext uri="{FF2B5EF4-FFF2-40B4-BE49-F238E27FC236}">
                <a16:creationId xmlns:a16="http://schemas.microsoft.com/office/drawing/2014/main" id="{141C8F0F-0C24-1CA8-1141-7531DBA343D0}"/>
              </a:ext>
            </a:extLst>
          </p:cNvPr>
          <p:cNvSpPr txBox="1">
            <a:spLocks/>
          </p:cNvSpPr>
          <p:nvPr/>
        </p:nvSpPr>
        <p:spPr>
          <a:xfrm>
            <a:off x="2269570" y="4994100"/>
            <a:ext cx="4641349" cy="8904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2060"/>
                </a:solidFill>
                <a:latin typeface="Gobold" panose="02000500000000000000" pitchFamily="2" charset="0"/>
                <a:ea typeface="+mj-ea"/>
                <a:cs typeface="+mj-cs"/>
              </a:defRPr>
            </a:lvl1pPr>
          </a:lstStyle>
          <a:p>
            <a:r>
              <a:rPr lang="de-DE" dirty="0">
                <a:latin typeface="Gobold"/>
              </a:rPr>
              <a:t>Muss man also testen wie weit wir damit kommen</a:t>
            </a:r>
            <a:endParaRPr lang="uk-U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Рукописні дані 47">
                <a:extLst>
                  <a:ext uri="{FF2B5EF4-FFF2-40B4-BE49-F238E27FC236}">
                    <a16:creationId xmlns:a16="http://schemas.microsoft.com/office/drawing/2014/main" id="{E4B34657-0A71-9526-B930-FAA2B8B1FE60}"/>
                  </a:ext>
                </a:extLst>
              </p14:cNvPr>
              <p14:cNvContentPartPr/>
              <p14:nvPr/>
            </p14:nvContentPartPr>
            <p14:xfrm>
              <a:off x="791920" y="2725735"/>
              <a:ext cx="6721290" cy="1257936"/>
            </p14:xfrm>
          </p:contentPart>
        </mc:Choice>
        <mc:Fallback>
          <p:pic>
            <p:nvPicPr>
              <p:cNvPr id="48" name="Рукописні дані 47">
                <a:extLst>
                  <a:ext uri="{FF2B5EF4-FFF2-40B4-BE49-F238E27FC236}">
                    <a16:creationId xmlns:a16="http://schemas.microsoft.com/office/drawing/2014/main" id="{E4B34657-0A71-9526-B930-FAA2B8B1FE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921" y="2708099"/>
                <a:ext cx="6756929" cy="129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Рукописні дані 48">
                <a:extLst>
                  <a:ext uri="{FF2B5EF4-FFF2-40B4-BE49-F238E27FC236}">
                    <a16:creationId xmlns:a16="http://schemas.microsoft.com/office/drawing/2014/main" id="{D0D65E85-9878-B7D3-59B7-07D845E31121}"/>
                  </a:ext>
                </a:extLst>
              </p14:cNvPr>
              <p14:cNvContentPartPr/>
              <p14:nvPr/>
            </p14:nvContentPartPr>
            <p14:xfrm>
              <a:off x="3477295" y="4236612"/>
              <a:ext cx="198429" cy="576825"/>
            </p14:xfrm>
          </p:contentPart>
        </mc:Choice>
        <mc:Fallback>
          <p:pic>
            <p:nvPicPr>
              <p:cNvPr id="49" name="Рукописні дані 48">
                <a:extLst>
                  <a:ext uri="{FF2B5EF4-FFF2-40B4-BE49-F238E27FC236}">
                    <a16:creationId xmlns:a16="http://schemas.microsoft.com/office/drawing/2014/main" id="{D0D65E85-9878-B7D3-59B7-07D845E311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59681" y="4218980"/>
                <a:ext cx="234017" cy="61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Рукописні дані 49">
                <a:extLst>
                  <a:ext uri="{FF2B5EF4-FFF2-40B4-BE49-F238E27FC236}">
                    <a16:creationId xmlns:a16="http://schemas.microsoft.com/office/drawing/2014/main" id="{26BAC9D0-6EE9-F247-DFED-FC494C89A85A}"/>
                  </a:ext>
                </a:extLst>
              </p14:cNvPr>
              <p14:cNvContentPartPr/>
              <p14:nvPr/>
            </p14:nvContentPartPr>
            <p14:xfrm>
              <a:off x="3359239" y="4103864"/>
              <a:ext cx="241890" cy="240747"/>
            </p14:xfrm>
          </p:contentPart>
        </mc:Choice>
        <mc:Fallback>
          <p:pic>
            <p:nvPicPr>
              <p:cNvPr id="50" name="Рукописні дані 49">
                <a:extLst>
                  <a:ext uri="{FF2B5EF4-FFF2-40B4-BE49-F238E27FC236}">
                    <a16:creationId xmlns:a16="http://schemas.microsoft.com/office/drawing/2014/main" id="{26BAC9D0-6EE9-F247-DFED-FC494C89A8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1627" y="4086257"/>
                <a:ext cx="277473" cy="2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20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1D7D6-D9A5-FE50-1196-69C5A7DD8A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692" y="118825"/>
            <a:ext cx="10726616" cy="428625"/>
          </a:xfrm>
        </p:spPr>
        <p:txBody>
          <a:bodyPr/>
          <a:lstStyle/>
          <a:p>
            <a:r>
              <a:rPr lang="de-DE">
                <a:latin typeface="Source Sans Pro Light"/>
              </a:rPr>
              <a:t>Daniil/Elektronik</a:t>
            </a:r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90AD4A-1648-586B-6D1C-AF45C268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547450"/>
            <a:ext cx="10726616" cy="504056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Datumsplatzhalter 1">
            <a:extLst>
              <a:ext uri="{FF2B5EF4-FFF2-40B4-BE49-F238E27FC236}">
                <a16:creationId xmlns:a16="http://schemas.microsoft.com/office/drawing/2014/main" id="{E4B100CC-41E1-7DC0-BD21-75DBC3C3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907" y="6358791"/>
            <a:ext cx="2743200" cy="365125"/>
          </a:xfrm>
        </p:spPr>
        <p:txBody>
          <a:bodyPr/>
          <a:lstStyle/>
          <a:p>
            <a:fld id="{F9C6C35F-66D9-45FF-8523-45135B06EF15}" type="datetime1">
              <a:rPr lang="de-DE" smtClean="0"/>
              <a:pPr/>
              <a:t>15.11.2023</a:t>
            </a:fld>
            <a:endParaRPr lang="de-DE" dirty="0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4EF61036-7E82-F059-8799-CF1A6911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362" y="6358791"/>
            <a:ext cx="2743200" cy="365125"/>
          </a:xfrm>
        </p:spPr>
        <p:txBody>
          <a:bodyPr/>
          <a:lstStyle/>
          <a:p>
            <a:fld id="{A0D87087-1811-42E6-928E-B420D0E5A37F}" type="slidenum">
              <a:rPr lang="en-GB" altLang="de-DE" smtClean="0"/>
              <a:pPr/>
              <a:t>5</a:t>
            </a:fld>
            <a:endParaRPr lang="en-GB" alt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00D06A3-3995-F9C7-31CC-53EE1FBE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de-DE" dirty="0">
                <a:latin typeface="Source Sans Pro"/>
                <a:ea typeface="Source Sans Pro"/>
              </a:rPr>
              <a:t>Projekt Status 1 (17.12.2023)</a:t>
            </a:r>
            <a:endParaRPr lang="de-DE" dirty="0"/>
          </a:p>
          <a:p>
            <a:pPr lvl="1"/>
            <a:r>
              <a:rPr lang="de-DE" dirty="0">
                <a:latin typeface="Source Sans Pro"/>
                <a:ea typeface="Source Sans Pro"/>
              </a:rPr>
              <a:t>Das Auto fährt und lenkt, </a:t>
            </a:r>
            <a:r>
              <a:rPr lang="de-DE" err="1">
                <a:latin typeface="Source Sans Pro"/>
                <a:ea typeface="Source Sans Pro"/>
              </a:rPr>
              <a:t>Camera</a:t>
            </a:r>
            <a:r>
              <a:rPr lang="de-DE" dirty="0">
                <a:latin typeface="Source Sans Pro"/>
                <a:ea typeface="Source Sans Pro"/>
              </a:rPr>
              <a:t>, ROS usw. funktioniert </a:t>
            </a:r>
            <a:r>
              <a:rPr lang="de-DE" dirty="0">
                <a:solidFill>
                  <a:srgbClr val="FF0000"/>
                </a:solidFill>
                <a:latin typeface="Source Sans Pro"/>
                <a:ea typeface="Source Sans Pro"/>
              </a:rPr>
              <a:t>+ </a:t>
            </a:r>
            <a:r>
              <a:rPr lang="de-DE" err="1">
                <a:solidFill>
                  <a:srgbClr val="FF0000"/>
                </a:solidFill>
                <a:latin typeface="Source Sans Pro"/>
                <a:ea typeface="Source Sans Pro"/>
              </a:rPr>
              <a:t>Camera</a:t>
            </a:r>
            <a:r>
              <a:rPr lang="de-DE" dirty="0">
                <a:solidFill>
                  <a:srgbClr val="FF0000"/>
                </a:solidFill>
                <a:latin typeface="Source Sans Pro"/>
                <a:ea typeface="Source Sans Pro"/>
              </a:rPr>
              <a:t> fixiert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>
                <a:latin typeface="Source Sans Pro"/>
                <a:ea typeface="Source Sans Pro"/>
              </a:rPr>
              <a:t>Simulator funktioniert </a:t>
            </a:r>
            <a:endParaRPr lang="de-DE"/>
          </a:p>
          <a:p>
            <a:pPr lvl="1"/>
            <a:r>
              <a:rPr lang="de-DE" dirty="0">
                <a:latin typeface="Source Sans Pro"/>
                <a:ea typeface="Source Sans Pro"/>
              </a:rPr>
              <a:t>Neue Schilderkennung im Testen</a:t>
            </a:r>
          </a:p>
          <a:p>
            <a:pPr lvl="1"/>
            <a:r>
              <a:rPr lang="de-DE" dirty="0">
                <a:latin typeface="Source Sans Pro"/>
                <a:ea typeface="Source Sans Pro"/>
              </a:rPr>
              <a:t>Alte "Bewegungen" getestet (wahrscheinlich mit dem alten Auto), etwas </a:t>
            </a:r>
            <a:r>
              <a:rPr lang="de-DE" dirty="0" err="1">
                <a:latin typeface="Source Sans Pro"/>
                <a:ea typeface="Source Sans Pro"/>
              </a:rPr>
              <a:t>Schlüssgolferung</a:t>
            </a:r>
            <a:r>
              <a:rPr lang="de-DE" dirty="0">
                <a:latin typeface="Source Sans Pro"/>
                <a:ea typeface="Source Sans Pro"/>
              </a:rPr>
              <a:t> gemacht</a:t>
            </a:r>
            <a:endParaRPr lang="de-DE" dirty="0">
              <a:latin typeface="Source Sans Pro"/>
              <a:ea typeface="Source Sans Pro"/>
              <a:cs typeface="Arial"/>
            </a:endParaRPr>
          </a:p>
          <a:p>
            <a:r>
              <a:rPr lang="de-DE" sz="2000" dirty="0">
                <a:latin typeface="Arial"/>
                <a:ea typeface="Source Sans Pro"/>
                <a:cs typeface="Arial"/>
              </a:rPr>
              <a:t>Projekt Status 2 (14.01.2023) </a:t>
            </a:r>
            <a:endParaRPr lang="en-US" sz="2000">
              <a:latin typeface="Arial"/>
              <a:ea typeface="Source Sans Pro"/>
              <a:cs typeface="Arial"/>
            </a:endParaRPr>
          </a:p>
          <a:p>
            <a:pPr lvl="1"/>
            <a:r>
              <a:rPr lang="de-DE" sz="2000" dirty="0">
                <a:latin typeface="Arial"/>
                <a:ea typeface="Source Sans Pro"/>
                <a:cs typeface="Arial"/>
              </a:rPr>
              <a:t>Das Auto tut Qualifikation-Dinge</a:t>
            </a:r>
          </a:p>
          <a:p>
            <a:pPr lvl="1"/>
            <a:r>
              <a:rPr lang="de-DE" sz="2000" dirty="0">
                <a:latin typeface="Arial"/>
                <a:ea typeface="Source Sans Pro"/>
                <a:cs typeface="Arial"/>
              </a:rPr>
              <a:t>Lokalisation implementiert im Simulator</a:t>
            </a:r>
          </a:p>
          <a:p>
            <a:pPr lvl="1"/>
            <a:r>
              <a:rPr lang="de-DE" sz="2000" dirty="0">
                <a:latin typeface="Arial"/>
                <a:ea typeface="Source Sans Pro"/>
                <a:cs typeface="Arial"/>
              </a:rPr>
              <a:t>In der Arbeit: Fußgänger und andere Autos, </a:t>
            </a:r>
            <a:r>
              <a:rPr lang="de-DE" sz="2000" dirty="0" err="1">
                <a:latin typeface="Arial"/>
                <a:ea typeface="Source Sans Pro"/>
                <a:cs typeface="Arial"/>
              </a:rPr>
              <a:t>Roundabouts</a:t>
            </a:r>
            <a:r>
              <a:rPr lang="de-DE" sz="2000" dirty="0">
                <a:latin typeface="Arial"/>
                <a:ea typeface="Source Sans Pro"/>
                <a:cs typeface="Arial"/>
              </a:rPr>
              <a:t> und Highways </a:t>
            </a:r>
          </a:p>
        </p:txBody>
      </p:sp>
    </p:spTree>
    <p:extLst>
      <p:ext uri="{BB962C8B-B14F-4D97-AF65-F5344CB8AC3E}">
        <p14:creationId xmlns:p14="http://schemas.microsoft.com/office/powerpoint/2010/main" val="7331150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F5F94F4F1EF047ACC205379C0A0E0F" ma:contentTypeVersion="10" ma:contentTypeDescription="Ein neues Dokument erstellen." ma:contentTypeScope="" ma:versionID="d4fb96b1f5aa203fd0637adbebb9a75b">
  <xsd:schema xmlns:xsd="http://www.w3.org/2001/XMLSchema" xmlns:xs="http://www.w3.org/2001/XMLSchema" xmlns:p="http://schemas.microsoft.com/office/2006/metadata/properties" xmlns:ns3="ee515a5e-eb4f-4c59-a6be-88aaeecc8290" xmlns:ns4="39e792f5-0ddb-424f-832d-f47cbdac0ef9" targetNamespace="http://schemas.microsoft.com/office/2006/metadata/properties" ma:root="true" ma:fieldsID="8eeb1b02ffbd23b0078f9be69c469b13" ns3:_="" ns4:_="">
    <xsd:import namespace="ee515a5e-eb4f-4c59-a6be-88aaeecc8290"/>
    <xsd:import namespace="39e792f5-0ddb-424f-832d-f47cbdac0e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15a5e-eb4f-4c59-a6be-88aaeecc829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792f5-0ddb-424f-832d-f47cbdac0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e792f5-0ddb-424f-832d-f47cbdac0ef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176EB-8461-4B38-929E-75AB1E68FB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15a5e-eb4f-4c59-a6be-88aaeecc8290"/>
    <ds:schemaRef ds:uri="39e792f5-0ddb-424f-832d-f47cbdac0e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9D702B-6A7C-40B6-89C7-6B82B03B8730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39e792f5-0ddb-424f-832d-f47cbdac0ef9"/>
    <ds:schemaRef ds:uri="http://schemas.microsoft.com/office/2006/metadata/properties"/>
    <ds:schemaRef ds:uri="http://schemas.openxmlformats.org/package/2006/metadata/core-properties"/>
    <ds:schemaRef ds:uri="ee515a5e-eb4f-4c59-a6be-88aaeecc829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A09E20-A5C7-4BAA-ADDB-4A05435E37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Широкий екран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1_Office</vt:lpstr>
      <vt:lpstr>Aufgabe</vt:lpstr>
      <vt:lpstr>Track</vt:lpstr>
      <vt:lpstr>State Machine v.1</vt:lpstr>
      <vt:lpstr>State Machine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Katrin Lehmann</dc:creator>
  <cp:lastModifiedBy>36a6117c, 1cc601fd</cp:lastModifiedBy>
  <cp:revision>303</cp:revision>
  <dcterms:modified xsi:type="dcterms:W3CDTF">2023-11-15T18:17:17Z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0x01010075F5F94F4F1EF047ACC205379C0A0E0F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