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91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3:58.81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6 71 5337,'119'15'2335,"-86"-14"-338,-33-2-1955,1 1 0,-1 0-1,0 0 1,0 0 0,1 0-1,-1 0 1,0 0-1,0-1 1,1 1 0,-1 0-1,0 0 1,0 0 0,0-1-1,1 1 1,-1 0 0,0 0-1,0-1 1,0 1-1,0 0 1,0 0 0,1-1-1,-1 1 1,0 0 0,0-1-1,0 1 1,0 0 0,0-1-1,0 1 1,0 0-1,0 0 1,0-1 0,0 1-1,0-1 1,0-5 1034,1 4-877,0 0-1,-1 0 0,0-1 1,1 1-1,-1 0 1,0-1-1,0 1 0,0 0 1,-1-1-1,1 1 1,0 0-1,-1 0 0,0-1 1,1 1-1,-1 0 1,0 0-1,0 0 1,0 0-1,0 0 0,-1 0 1,1 0-1,-1 0 1,1 0-1,-1 1 0,1-1 1,-1 1-1,0-1 1,0 1-1,0-1 0,0 1 1,0 0-1,0 0 1,-3-1-1,2 1-78,0 0 1,-1 0-1,1 0 1,0 1-1,0-1 1,-1 1-1,1 0 1,0 0-1,-1 0 1,1 0-1,0 1 0,0-1 1,-1 1-1,1 0 1,0 0-1,0 0 1,0 0-1,0 1 1,0-1-1,0 1 1,0 0-1,1 0 1,-5 3-1,2 0-23,1 0-1,-1 0 1,1 1 0,0 0-1,0 0 1,0 0 0,1 0 0,0 0-1,0 1 1,1-1 0,0 1-1,0 0 1,-2 13 0,3-6-9,1 1 1,0-1-1,1 0 1,0 0-1,7 28 0,-7-37-85,1 1-1,-1-1 1,1 0-1,1 0 0,-1 0 1,1 0-1,0 0 0,0 0 1,0-1-1,1 1 1,-1-1-1,1 0 0,0 0 1,8 6-1,-4-5-2,-1 0-1,1-1 1,0 0-1,0-1 1,0 0-1,0 0 0,1 0 1,-1-1-1,10 1 1,-5-2 5,0 1 1,0-2-1,1 0 0,-1 0 1,0-2-1,0 1 0,1-2 1,-1 0-1,-1 0 0,1-1 1,0-1-1,20-10 0,-22 9 18,-1-1-1,0 0 0,0-1 0,0 0 0,14-16 0,-21 21-6,-1 0 1,1 0-1,-1 0 1,0-1-1,0 1 0,0-1 1,-1 1-1,1-1 1,-1 0-1,0 1 1,0-1-1,0 0 0,0 0 1,-1 0-1,0 0 1,1 1-1,-1-1 1,-1 0-1,1 0 0,-1 0 1,1 0-1,-1 0 1,-2-5-1,-2-4 41,-1 0 0,0 0 0,-1 0 0,-1 1-1,1 0 1,-2 1 0,0 0 0,0 0 0,-1 1 0,-12-10 0,19 18-33,-1 0 0,0 0 0,0 0 1,0 0-1,-1 1 0,1 0 0,0 0 1,0 0-1,-1 1 0,1-1 1,-1 1-1,1 0 0,0 0 0,-1 0 1,1 1-1,0 0 0,-1 0 0,1 0 1,0 0-1,0 0 0,0 1 0,0 0 1,0 0-1,0 0 0,0 0 0,1 1 1,-1 0-1,1-1 0,-1 1 0,1 0 1,0 1-1,0-1 0,1 1 0,-1-1 1,1 1-1,0 0 0,0-1 1,0 1-1,0 0 0,0 1 0,-1 7 1,2-4-28,0 1 0,1-1 0,0 0 0,0 0 1,0 1-1,1-1 0,1 0 0,0 0 1,0 0-1,0 0 0,1 0 0,0 0 0,0-1 1,1 1-1,9 12 0,-10-16-1,1 0-1,-1 0 1,1 0-1,0-1 1,0 1-1,0-1 1,0 0 0,0-1-1,1 1 1,-1-1-1,1 1 1,0-2-1,0 1 1,0 0-1,0-1 1,0 0 0,0 0-1,0 0 1,0-1-1,0 0 1,1 0-1,-1 0 1,0 0-1,0-1 1,10-2 0,-11 2 8,0 0 1,0 0-1,0-1 1,0 1-1,0-1 1,0 0-1,0 0 1,0 0 0,-1 0-1,1-1 1,-1 0-1,0 0 1,1 0-1,-1 0 1,0 0-1,-1 0 1,1-1 0,-1 1-1,1-1 1,-1 0-1,0 0 1,-1 0-1,1 0 1,-1 0-1,1 0 1,-1 0 0,-1 0-1,1-1 1,0 1-1,-1 0 1,0-1-1,0 1 1,0 0-1,-1-1 1,1 1 0,-1 0-1,0 0 1,0 0-1,-1-1 1,1 1-1,-1 0 1,-2-4 0,1 3 8,0 0 1,0 0 0,-1 0 0,1 0-1,-1 1 1,0 0 0,0 0-1,-1 0 1,1 0 0,-1 0 0,0 1-1,0 0 1,-6-3 0,7 5-9,-1-1 1,0 1-1,1 0 1,-1 0-1,0 1 0,0-1 1,1 1-1,-1 0 0,0 1 1,0-1-1,1 1 1,-1 0-1,0 0 0,1 0 1,-1 1-1,-5 2 1,7-3-19,0 0 1,0 1 0,0-1-1,0 1 1,0 0 0,1 0-1,-1 0 1,1 0 0,-1 0 0,1 0-1,0 1 1,0-1 0,0 1-1,-2 2 1,3-3 3,1-1-1,-1 1 1,1-1-1,0 1 1,0-1-1,0 1 1,-1-1-1,1 1 1,1-1-1,-1 1 1,0 0-1,0-1 1,1 1-1,-1-1 1,0 1-1,1-1 1,0 0-1,-1 1 1,1-1-1,0 1 1,0-1-1,-1 0 1,1 0-1,0 1 1,0-1-1,1 0 1,-1 0-1,0 0 1,0 0-1,0 0 1,3 1 0,3 2-6,0 1 1,0-1-1,1-1 1,-1 1-1,1-1 1,0-1-1,0 1 1,0-1-1,0-1 1,0 0-1,0 0 1,0 0-1,1-1 1,-1 0-1,0-1 1,0 0-1,1 0 1,-1 0-1,0-1 1,14-6-1,-20 7 16,-1 0-1,1 0 1,-1 0-1,1 0 1,-1 0-1,0 0 0,1 0 1,-1-1-1,0 1 1,0 0-1,0-1 0,0 1 1,0-1-1,-1 1 1,1-1-1,0 0 0,-1 1 1,1-1-1,-1 0 1,1 1-1,-1-1 1,0 0-1,0 0 0,0 1 1,0-1-1,0 0 1,0 0-1,-1-2 0,1-2 20,-1 0-1,0 0 0,-1 1 0,1-1 0,-1 0 0,-1 1 1,-2-8-1,3 11-8,1 1 1,-1-1-1,1 0 0,-1 1 1,0 0-1,1-1 0,-1 1 1,0 0-1,0 0 0,0 0 1,0 0-1,0 0 1,0 0-1,0 0 0,0 1 1,0-1-1,-1 1 0,1 0 1,0-1-1,0 1 0,0 0 1,-1 0-1,1 1 1,-3-1-1,-3 1 20,0 1-1,1-1 1,-1 1 0,1 0-1,-11 5 1,12-3-23,0-1 0,0 1 0,1 1 1,-1-1-1,1 1 0,0 0 0,-8 9 0,11-11-15,1-1 0,-1 0 1,1 0-1,0 0 0,0 1 0,0-1 0,0 1 0,0-1 1,0 1-1,0 3 0,1-5 1,0 1 0,0-1 0,0 0 0,0 0 0,0 0 0,0 0 0,1 1 0,-1-1 0,0 0 0,1 0 0,-1 0 0,1 0 0,0 0-1,-1 0 1,1 0 0,-1 0 0,1 0 0,0 0 0,0 0 0,0-1 0,0 1 0,0 0 0,1 1 0,1 0 1,0-1-1,0 1 1,0-1 0,0 0-1,0 0 1,1 0-1,-1 0 1,0 0-1,0-1 1,1 1 0,-1-1-1,0 0 1,1 0-1,-1 0 1,0 0-1,1-1 1,-1 1 0,0-1-1,1 0 1,3-2-1,-4 2 11,-1 0 0,0 0 0,1-1 0,-1 1 0,0-1 0,0 1 0,0-1 0,0 0 0,0 1 0,-1-1 0,1 0 0,0-1 0,-1 1 0,0 0 0,1 0 0,-1 0 1,0-1-1,0 1 0,0-1 0,0 1 0,-1-1 0,1 1 0,-1-1 0,1 1 0,-1-1 0,0-4 0,0 2 14,-1 0-1,0-1 1,1 1 0,-1 0 0,-1 0 0,1 0 0,-1 0 0,0 1 0,0-1 0,-1 0 0,-4-6 0,6 9-5,-1 0-1,0 0 1,0 0-1,0 0 1,0 0 0,0 1-1,0-1 1,-1 1-1,1 0 1,0-1 0,-1 1-1,1 0 1,-1 0 0,1 1-1,-1-1 1,1 0-1,-1 1 1,0 0 0,1 0-1,-1-1 1,0 2 0,1-1-1,-1 0 1,0 0-1,-2 2 1,2-2-41,1 1 0,0-1 0,-1 1 0,1 0 0,-1 0 0,1 0 0,0 0 0,0 1 0,-1-1 0,1 0 0,0 1 0,0 0 0,1-1 0,-1 1 0,0 0 0,0 0 0,1 0 0,0 0 0,-3 4 0,1 3-1151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8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11354,'89'166'6150,"-85"-155"-5612,1 0 1,-2 0 0,1 0-1,-1 0 1,1 16 0,7 21 839,10 13 39,-15-46-985,0 1-1,-1 1 0,0-1 0,-1 0 1,2 31-1,-6-45-388,0 0-1,1-1 1,-2 1 0,1 0-1,0 0 1,0-1 0,-1 1-1,1 0 1,0-1 0,-1 1-1,0 0 1,1-1 0,-1 1-1,0-1 1,0 1 0,0-1-1,0 1 1,0-1 0,0 0-1,0 1 1,-1-1 0,1 0-1,0 0 1,-1 0 0,1 0 0,-1 0-1,1 0 1,-1-1 0,1 1-1,-1 0 1,0-1 0,1 1-1,-1-1 1,0 0 0,1 1-1,-1-1 1,0 0 0,0 0-1,1 0 1,-1 0 0,0 0-1,0-1 1,1 1 0,-1 0-1,0-1 1,1 0 0,-1 1-1,1-1 1,-1 0 0,0 0-1,-1-1 1,-3-2-20,1 0 1,0 0-1,0-1 0,0 0 0,0 0 1,1 0-1,0 0 0,0-1 0,0 0 1,1 0-1,0 0 0,0 0 1,0 0-1,1 0 0,0-1 0,0 1 1,1-1-1,-1 0 0,2 1 0,-1-1 1,1 0-1,0-7 0,1-9 42,1 1 0,1 0 0,1 0 0,1 0-1,11-30 1,-7 26-71,1 1 1,24-42-1,-28 57 3,0 0 0,1 0 0,0 1 1,1-1-1,0 2 0,0-1 0,1 1 0,16-12 1,-22 18 3,1 1 0,-1-1 0,0 1 0,1-1 1,-1 1-1,0 0 0,1 0 0,0 0 0,-1 1 1,1-1-1,-1 1 0,1 0 0,0 0 0,-1 0 1,1 1-1,-1-1 0,1 1 0,0 0 0,-1 0 1,0 0-1,1 0 0,-1 1 0,0-1 1,1 1-1,3 3 0,6 4 24,-1 1 1,0 0-1,-1 1 0,16 18 1,-27-29-26,25 30 75,-1 2-1,-1 0 0,22 44 1,46 110 238,-89-179-333,1-1 0,0 0 0,1-1 0,-1 1 0,1-1 0,5 7 0,-7-11-48,-1 0 1,1 0-1,-1 1 0,1-1 0,-1 0 0,1 0 0,-1 0 0,1-1 0,0 1 0,0 0 0,-1 0 0,1-1 0,0 0 0,0 1 0,0-1 0,0 0 0,0 0 0,-1 0 0,1 0 0,0 0 0,0 0 0,0 0 0,0-1 0,0 1 0,-1-1 0,4 0 0,-2-1-213,0 1 0,-1-1 1,1 1-1,0-1 0,0 0 0,-1 0 0,1-1 1,3-3-1,18-29-3065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0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258 473 10130,'-9'1'302,"-2"0"215,-1 1 0,0 0 1,1 0-1,-1 2 0,-12 4 0,19-5-353,1-1-1,-1 1 1,1 0-1,0 0 1,0 0-1,1 1 1,-1-1-1,1 1 1,0 0-1,0 0 1,0 0-1,0 1 1,1-1-1,-1 1 1,-2 7-1,-3 8 355,1 0-1,1 0 0,0 1 0,2-1 0,0 1 0,1 0 1,1 39-1,2-47-316,2 0 1,-1 0-1,2 0 1,-1-1-1,2 1 1,0-1-1,0 1 1,2-1 0,-1 0-1,1-1 1,1 1-1,0-1 1,16 19-1,-7-13-91,0-2 0,1 1 0,0-2-1,1 0 1,1-1 0,0-1 0,1-1 0,35 15-1,-44-23-84,1 1-1,0-2 0,-1 0 0,1 0 0,0-1 0,0 0 0,0-1 1,0 0-1,0-1 0,0-1 0,0 0 0,0 0 0,-1-1 0,17-7 1,4-3 48,-1-1 1,0-2 0,46-33 0,-60 39-39,-2-2-1,1 0 1,-2-1 0,1-1 0,-2 0-1,19-25 1,-25 28-16,0 0 0,0-1 0,-1 0 1,-1 0-1,0-1 0,-1 1 0,0-1 0,-1 0 0,0 0 0,1-23 0,-3 6-51,-2 1 1,-1 0-1,-1-1 0,-2 1 0,-1 1 0,-1-1 0,-20-51 0,7 34-161,-1 1-1,-3 1 0,-53-76 1,61 98 141,0 1 0,-1 0 0,-1 1 0,-1 1 0,-38-30 0,51 46 56,1-1-1,-1 1 1,0 0 0,0 0 0,0 0-1,0 1 1,-1 0 0,1 0 0,-1 0-1,1 1 1,-1 0 0,0 1 0,1-1-1,-1 1 1,-11 2 0,6 0 36,-1 2 0,1-1 1,0 2-1,0-1 1,1 2-1,-1-1 0,-15 12 1,-1 2 115,1 0 0,0 2 0,2 1 0,1 1 0,1 1 1,1 1-1,0 1 0,-29 50 0,40-59-100,1 1 0,1 1 1,1-1-1,0 2 0,2-1 0,0 1 0,1 0 1,1 0-1,1 0 0,1 1 0,1-1 0,0 1 0,2-1 1,0 1-1,6 29 0,-3-37-56,0 0 0,1 0 0,1 0 0,0-1 0,0 1 0,1-1 0,1-1 0,0 0 0,0 0 0,1 0 0,1-1-1,-1-1 1,2 0 0,12 9 0,-6-5-222,1-1-1,1-2 0,0 0 1,0 0-1,1-2 1,0-1-1,1 0 0,26 4 1,45 2-1705,7-11-781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0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92 9754,'8'54'6382,"-3"-16"-4269,2 0 0,13 40-1,-4-33-875,-6-20-50,8 34 1,-10-46-537,-5-12-29,-7-11 557,-29-61-892,20 40-214,-29-50-1,34 70-56,-11-20 7,1-1 0,-15-36-1,32 66-34,0 0-1,0 0 0,0 0 0,0-1 1,0 1-1,1 0 0,-1-1 1,1 1-1,0-1 0,0 1 1,0 0-1,0-1 0,0 1 0,0-1 1,0 1-1,1 0 0,0-1 1,-1 1-1,1 0 0,0-1 1,0 1-1,0 0 0,0 0 0,3-4 1,-1 4-45,-1 0 1,1 0-1,0 0 1,0 1 0,0-1-1,0 1 1,1-1-1,-1 1 1,0 0-1,1 0 1,-1 1 0,0-1-1,1 1 1,-1 0-1,4 0 1,25-1-1099,-1 2 0,61 10-1,58 23-3379,-58-12 1367,-75-18 2322,1-1 0,0-1 1,0 0-1,35-3 0,-53 2 844,1-1-1,0 0 1,0 0-1,-1-1 1,1 1-1,0 0 1,0 0-1,-1 0 1,1 0-1,0-1 1,0 1 0,-1 0-1,1-1 1,0 1-1,-1 0 1,1-1-1,0 1 1,-1-1-1,1 1 1,-1-1-1,1 1 1,-1-1 0,1 0-1,-1 1 1,1-1-1,-1 0 1,0 1-1,1-2 1,-1 0 88,1 0 0,-1 1 0,-1-1-1,1 1 1,0-1 0,0 1 0,-1-1 0,1 0 0,0 1 0,-1-1 0,0 1 0,1 0 0,-2-3 0,-2-3 564,-1 0 0,0 1 1,0-1-1,-9-8 1,8 9 61,4 3-52,-2 0-1,1 0 0,0 0 0,-1 1 1,1-1-1,-6-2 0,8 5-579,1 1 0,-1-1 0,1 1 0,0-1-1,-1 1 1,1-1 0,0 1 0,0-1-1,-1 1 1,1-1 0,0 1 0,0-1 0,0 1-1,-1 0 1,1-1 0,0 1 0,0-1-1,0 1 1,0 0 0,0-1 0,0 1-1,1 0 1,-1-1 0,0 1 0,0-1 0,0 1-1,1 0 1,3 30 469,-3-25-294,10 55 685,2-1-1,3-1 0,25 60 0,-38-110-989,-2-6-73,0 0 1,0 1 0,0-1-1,1 0 1,-1 0 0,1 0-1,0 0 1,0 0 0,0 0-1,0 0 1,0 0 0,1-1-1,-1 1 1,6 3-1,3-3-1840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1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99 14043,'-11'-11'5833,"-4"-12"-3424,7 4-25,-5 4-671,11 4-73,-4 11-1504,6-2-688,12 0-560,35-4-1305,124-3-439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1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96 308 9386,'-7'1'961,"1"0"0,0 1 0,0-1-1,0 1 1,0 0 0,0 1 0,0-1 0,0 1 0,-10 8 0,14-10-798,0 1 1,0 0 0,0 0 0,0 0 0,1 0 0,-1 1-1,1-1 1,-1 0 0,1 1 0,0-1 0,-1 1 0,1-1-1,1 1 1,-1 0 0,0-1 0,1 1 0,-1 0 0,1-1-1,0 1 1,0 0 0,0 0 0,0-1 0,0 1 0,1 0-1,0 2 1,1 1-118,-1 0-1,1-1 1,0 1-1,1-1 0,-1 1 1,1-1-1,0 0 1,1 0-1,-1 0 1,1-1-1,0 1 1,0-1-1,0 0 0,1 0 1,0 0-1,-1-1 1,1 0-1,0 0 1,1 0-1,-1 0 0,1-1 1,-1 0-1,8 2 1,5 1-27,-1-2 0,1 0 0,-1-1 0,1 0 0,0-2 0,28-2 1,-30 0 2,-1-1 0,0 0 1,0-1-1,-1-1 0,1 0 1,-1-1-1,25-13 0,3-7 5,42-34-1,-81 58-27,2-3 1,5-1 0,-2-1 1,1 0-1,13-15 0,-20 19 1,1-1 0,-1 0 0,0 1 0,0-1 0,0 0 0,0 0 0,0 0 0,-1 0 0,0-1 0,0 1 0,0 0 0,-1-1 0,1-4 0,-1-6 9,-1 0-1,0 0 1,-1 0 0,-1 1-1,0-1 1,-1 1 0,0-1-1,-2 1 1,1 1 0,-2-1-1,0 1 1,0 0 0,-1 1-1,-1-1 1,-18-19 0,24 29 13,0 0 0,0 0 1,0 1-1,0-1 0,0 1 1,-1 0-1,1 0 0,-1 0 1,1 0-1,-1 1 0,0-1 1,0 1-1,0 0 0,0 0 1,0 0-1,0 1 0,0-1 1,0 1-1,0 0 0,0 0 1,0 1-1,0-1 0,0 1 1,0 0-1,0 0 0,0 0 1,-6 3-1,3 0 31,1 1 0,-1-1 0,1 1 1,-1 0-1,1 1 0,1-1 0,-1 1 0,1 1 0,0-1 0,0 1 0,1-1 0,0 1 0,0 1 1,1-1-1,0 0 0,0 1 0,1 0 0,-3 14 0,0 1 64,2 0-1,0 0 1,2 0 0,0 1-1,4 30 1,-1-35-74,1-1 0,0-1 0,1 1-1,1 0 1,1-1 0,0 0 0,15 28 0,-14-34-53,0 0-1,0-1 1,1 1 0,1-1 0,0-1-1,0 0 1,1 0 0,0-1 0,0 0-1,1-1 1,18 10 0,-12-9-155,0-2 1,1 0-1,-1-1 0,1 0 1,0-2-1,0 0 1,22 0-1,-10-2-602,0-1-1,0-2 1,48-8 0,-68 9 222,0-1 1,0-1 0,0 1 0,-1-1 0,1-1 0,-1 0 0,0-1 0,0 1-1,0-1 1,0-1 0,-1 0 0,0 0 0,0-1 0,9-10 0,8-20-4168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1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46 280 3569,'-12'-26'3849,"11"21"-3147,-1 1 1,1 0-1,-1 0 1,0 0-1,-1 0 0,1 1 1,-1-1-1,1 0 1,-1 1-1,-10-3 3302,13 6-3948,2 14 3499,55 178-75,-10-43-1272,-47-148-2193,0-1-1,0 0 1,0 1 0,0-1 0,1 0 0,-1 1 0,0-1 0,0 0 0,0 1 0,0-1 0,0 0 0,0 1 0,0-1 0,0 1 0,0-1-1,0 0 1,0 1 0,0-1 0,-1 0 0,1 1 0,0-1 0,0 0 0,0 1 0,0-1 0,-1 0 0,1 1 0,0-1 0,0 0-1,-1 0 1,1 1 0,0-1 0,0 0 0,-1 0 0,1 1 0,0-1 0,-1 0 0,1 0 0,0 0 0,-1 1 0,1-1 0,-1 0 0,0 0 13,1 0 0,-1 0 0,0 0 1,0 0-1,0 0 0,0-1 0,0 1 1,1 0-1,-1 0 0,0-1 1,0 1-1,0 0 0,1-1 0,-1 1 1,0-1-1,1 1 0,-1-1 1,-1 0-1,0-3-5,-1 1 0,1 0 1,0-1-1,0 1 0,0-1 0,0 0 0,0 0 1,1 1-1,0-1 0,0 0 0,0 0 1,0 0-1,0-7 0,1-6-53,0 0 1,2-18-1,1 12-44,1 1 0,1-1 1,1 1-1,1 1 0,18-40 0,64-98-321,-82 146 356,2 0 1,0 1-1,0 0 0,1 0 0,18-16 0,-25 26 29,0 0 0,-1 0 0,1 0 1,0 0-1,0 0 0,0 0 0,1 1 0,-1 0 0,0-1 1,0 1-1,1 1 0,-1-1 0,1 0 0,-1 1 0,1-1 1,-1 1-1,1 0 0,-1 1 0,1-1 0,-1 0 0,1 1 1,-1 0-1,0 0 0,1 0 0,-1 0 0,0 0 0,1 1 1,-1-1-1,0 1 0,0 0 0,3 3 0,1 1 7,1 1-1,-1 1 0,0-1 0,-1 1 1,0 1-1,0-1 0,-1 1 1,0 0-1,7 18 0,3 12 77,10 45-1,-15-50-17,46 196 254,-46-183-434,2-8-930,7-5-679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2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1 9962,'-1'124'7703,"12"2"-3610,37 118 215,-33-185-3168,36 87 0,-37-113-887,2 0 1,1-1 0,39 55 0,-50-81-281,-1 1 0,2-1 0,-1 0 0,0 0 0,1-1 0,0 0 0,0 0 1,9 4-1,-14-8-52,0 0 1,0 0 0,0 0-1,0 0 1,0 0-1,0 0 1,0-1 0,0 1-1,0-1 1,1 0 0,-1 1-1,0-1 1,0 0 0,0 0-1,0-1 1,1 1-1,-1 0 1,0-1 0,0 1-1,0-1 1,0 0 0,0 1-1,0-1 1,0 0 0,0 0-1,0 0 1,0-1 0,-1 1-1,1 0 1,0-1-1,-1 1 1,1-1 0,-1 0-1,0 1 1,2-4 0,-2 4-54,0-1 1,0 0 0,0 0-1,-1 0 1,1 0 0,-1 0 0,1 0-1,-1 0 1,0 0 0,0 0-1,0 0 1,0 0 0,0 0 0,0 0-1,-1 0 1,1 0 0,-1 0-1,1 0 1,-1 0 0,0 0 0,0 1-1,-1-3 1,-3-5-472,-1 0-1,0 0 1,-9-9-1,7 8-29,4 5 393,-51-62-2439,-83-79 0,120 129 2906,-1 0 0,-1 2 0,0 0 0,-1 1 0,-1 1 0,0 2 0,0 0 0,-1 1 1,-35-10-1,53 18 4,0 1 0,-1 0 0,1 0 1,0 1-1,0-1 0,-1 1 1,1 0-1,0 1 0,-10 1 0,14-2-139,0 1 0,0-1-1,-1 1 1,1-1 0,0 1-1,0 0 1,0 0 0,0-1-1,0 1 1,0 0-1,0 0 1,0 0 0,0 0-1,0 0 1,0 0 0,-1 2-1,2-1 20,-1 1-1,0-1 1,0 0-1,1 1 1,0-1 0,-1 0-1,1 1 1,0-1-1,0 1 1,0-1-1,0 0 1,1 3-1,0 0-19,0-1-1,0 0 1,1 0-1,-1 0 1,1 0-1,0 0 0,0 0 1,0 0-1,0 0 1,1-1-1,0 1 1,3 3-1,1-1 10,-1-1 0,1 1 0,0-1-1,0 0 1,14 6 0,-2-2-46,1-1 1,0-2-1,0 0 0,29 5 0,2-5-571,0-3 0,85-4 0,-11-4-1289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2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137 342 10946,'24'74'3758,"-24"-73"-3619,1 0 0,-1 0-1,0 1 1,1-1 0,-1 0-1,1 0 1,-1 0-1,1 0 1,0 0 0,-1 0-1,1 0 1,0 0-1,0 0 1,0 0 0,0 0-1,0 0 1,2 1-1,-3-2-59,1 0-1,-1 0 0,1-1 0,-1 1 0,1 0 0,-1 0 0,1-1 0,-1 1 1,1 0-1,-1-1 0,1 1 0,-1 0 0,1-1 0,-1 1 0,1-1 0,-1 1 1,0-1-1,1 1 0,-1-1 0,1 0 0,2-3 758,85-100-388,-82 97-402,0 0-1,-1-1 1,0 0-1,0 0 1,-1 0 0,0 0-1,-1-1 1,1 0-1,-2 1 1,1-1-1,-1 0 1,-1-1-1,0 1 1,0 0-1,0 0 1,-2-16 0,-1 17 35,1 0 0,-2 1 0,1-1 0,-1 0 1,0 1-1,0 0 0,-1-1 0,0 1 1,-1 1-1,1-1 0,-1 1 0,0-1 1,-1 2-1,0-1 0,0 0 0,0 1 1,-12-8-1,12 9 11,0 1 0,0-1 0,-1 1-1,0 0 1,1 0 0,-1 1 0,0 0 0,0 0 0,0 0 0,0 1 0,0 0 0,-1 1 0,-9 0 0,11 1-32,1-1 1,0 1 0,0 1-1,0-1 1,1 1-1,-1 0 1,0 0-1,0 1 1,1-1 0,0 1-1,-1 0 1,1 0-1,0 0 1,0 1-1,1-1 1,-1 1 0,1 0-1,0 0 1,0 0-1,-3 6 1,-1 2 53,1 1 1,0 0-1,1 0 1,0 0-1,1 0 1,1 1-1,0 0 1,1 0-1,0-1 1,1 1-1,1 0 1,0 0-1,4 25 1,-3-32-107,0 0 0,1 0 0,0 0 0,0-1 0,0 1 0,1 0 0,0-1 0,1 0 0,-1 1 0,1-1 0,0-1 0,1 1 0,-1-1 0,1 1 0,0-1 0,1-1 0,-1 1 0,1-1 0,0 0 0,0 0 0,0 0 0,0-1 0,1 0 0,-1-1 0,1 1 0,0-1 0,0 0 0,11 1 0,-1-1-112,-1-1 0,0-1 0,0 0 0,1-1 0,21-5-1,-29 5 40,0-1-1,0-1 0,0 1 1,-1-2-1,1 1 0,-1-1 1,0 0-1,0-1 0,0 0 1,12-10-1,-15 10 58,-1 0 0,0 0 1,0 0-1,0-1 0,0 1 0,-1-1 0,0 0 1,-1 0-1,1 0 0,-1 0 0,0-1 0,-1 1 1,1 0-1,-1-1 0,-1 1 0,1-1 0,-1 0 1,0 1-1,-1-1 0,0-8 0,-2 11 124,2 9-26,2 12 16,2-2-36,1 0 1,0-1-1,1 1 0,0-1 1,1 0-1,14 23 0,-16-29-118,1-2 0,0 1 0,0 0 1,0-1-1,1 0 0,0 0 0,0-1 0,1 0 0,-1 0 0,1 0 0,0-1 0,1 0 0,-1 0 0,10 3 0,-10-5-347,1 1-1,0-2 0,0 1 0,0-1 0,0 0 1,0-1-1,0 1 0,10-2 0,20-9-1367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 7514,'-5'35'3935,"2"38"1,7 34-85,25 105 90,-18-149-3271,3 0 1,2 0-1,4-2 1,1 0-1,4-2 1,42 76-1,-63-129-644,20 32 100,-23-36-121,0 0-1,1-1 1,-1 1-1,1-1 1,-1 1-1,1-1 0,-1 1 1,1-1-1,0 0 1,-1 0-1,1 0 0,0 0 1,0 0-1,0 0 1,0-1-1,0 1 1,4 0-1,-6-1-18,1-1-1,0 1 1,0-1-1,0 1 1,-1-1 0,1 0-1,0 1 1,-1-1 0,1 0-1,-1 0 1,1 1-1,-1-1 1,1 0 0,-1 0-1,1 0 1,-1 0 0,0 0-1,1 0 1,-1 1-1,0-1 1,0 0 0,0 0-1,0 0 1,0 0-1,0 0 1,0 0 0,0-1-1,0-31-522,0 31 497,-2-18-228,-1 1 1,-1-1-1,0 1 1,-1 0-1,-2 0 1,0 0 0,-1 1-1,0 0 1,-2 0-1,0 1 1,-22-29-1,20 31 300,-1 1-1,0 0 1,0 1-1,-1 0 1,-1 1 0,0 1-1,-1 0 1,0 1-1,-1 1 1,0 0-1,0 1 1,-24-7 0,15 9 317,24 7-218,5 1-32,41 16-56,26 1-391,0-3 0,104 10 0,-116-19-161,-17-3 256,1-3 0,57-5 0,-93 4 254,-5 0 23,0 0-1,0 0 1,0 0-1,0 0 1,0 0-1,0 0 1,0 0-1,0 0 1,0 0-1,0 1 1,0-1-1,0 0 1,0 1-1,0-1 1,-1 1-1,1-1 1,0 1-1,0-1 1,0 1-1,0 0 1,-1-1-1,1 1 1,0 0-1,0 1 1,7 25 1264,-4-8-699,3 5-237,1-2 1,1 1-1,1-1 1,1 0-1,1-1 1,1-1-1,1 0 1,0 0-1,25 24 0,-34-39-391,-1-1-1,1 0 0,0 0 0,1-1 0,-1 1 1,10 4-1,-13-7-68,0-1 1,-1 1-1,1-1 1,-1 1 0,1-1-1,0 0 1,0 1-1,-1-1 1,1 0-1,0 0 1,-1 0-1,1-1 1,0 1 0,-1 0-1,1 0 1,0-1-1,-1 1 1,1-1-1,0 0 1,-1 1-1,1-1 1,-1 0 0,1 0-1,-1 0 1,0 0-1,1 0 1,-1 0-1,0-1 1,2-1-1,10-21-40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36 156 13435,'-3'-11'5297,"-16"-19"-3337,11 9-7,6 0-297,-2 2-224,10 4-719,2 3-281,13 3-576,7-4-480,21 9-1137,12 4-751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4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1 558 6745,'1'4'615,"1"-1"0,-1 0 0,1 0-1,-1 0 1,1-1 0,0 1-1,0 0 1,0-1 0,1 1 0,2 1-1,0 1-30,1-1-1,-1 0 1,1-1-1,9 5 1,0-2-26,0 0 0,0-1 0,21 4 0,-17-5-53,1-1-1,-1-1 0,33 0 0,-45-2-362,1-1 0,-1 0 0,0 0 0,0 0 0,0-1 0,0 0 0,0 0 0,0-1 0,-1 1 0,1-2 0,-1 1 0,1-1 0,6-5 0,1-4 42,0 1-1,-1-2 1,-1 0-1,16-23 1,-23 29-157,0-1 0,0 0 0,-1 0 0,0-1 0,0 1 1,-1-1-1,-1 0 0,0 1 0,0-1 0,0-12 0,-2 0 8,-1 0 0,-1 0-1,-1 0 1,-1 1 0,-1-1-1,0 1 1,-2 0 0,0 1 0,-19-34-1,24 49-17,0 1-1,-1 1 0,0-1 1,0 0-1,0 0 0,0 1 1,0 0-1,-1 0 0,1 0 1,-1 0-1,0 0 0,0 1 1,0-1-1,0 1 0,-1 0 1,1 1-1,-1-1 0,1 1 1,-1 0-1,1 0 0,-1 0 1,0 0-1,1 1 0,-1 0 1,0 0-1,1 0 0,-1 1 1,0-1-1,1 1 0,-1 0 1,1 1-1,-1-1 0,1 1 1,-1 0-1,-4 3 0,0 0 93,1 1-1,-1 0 1,1 1-1,0 0 1,1 0 0,0 1-1,0-1 1,0 2-1,1-1 1,0 1-1,1 0 1,0 0-1,0 0 1,1 1-1,1 0 1,-4 12-1,3-7-9,0 0-1,1-1 0,1 1 0,0 0 0,1 1 0,1-1 0,0 0 1,2 0-1,-1 0 0,8 27 0,-5-31-99,0 1 0,2-1-1,-1 0 1,1-1 0,1 1 0,0-1 0,0-1-1,1 1 1,1-1 0,-1 0 0,16 10 0,-19-14-137,1 0 1,0-1 0,1 1 0,-1-2-1,1 1 1,-1-1 0,1 0 0,0 0-1,1-1 1,-1 0 0,0 0 0,1-1-1,-1 0 1,1 0 0,-1 0 0,1-1-1,-1-1 1,1 1 0,11-3 0,-5-2-403,0-1 0,0-1 0,-1 0 0,13-9 0,-10 6-53,7-6-811,-1 0 0,0-2 0,-2 0 0,0-1 0,30-40 0,-39 44 851,-1 0 1,0-1 0,-2 0 0,0-1 0,-1 0 0,0 0 0,-1-1 0,5-29 0,-8 32 1082,-1 0 1,-1 0-1,0 0 1,-1 0 0,-1 0-1,-4-21 1,-1 16 2126,2 30-467,2 35-145,5-14-1238,2 0 0,0-1 1,11 32-1,36 89 1756,-47-138-2330,-3-7-121,0 0 1,0-1 1,0 1-1,0-1 0,1 1 1,0-1-1,0 0 1,0 0-1,0 0 0,7 6 1,-10-11-104,1 1 1,-1-1 0,0 0 0,1 1-1,-1-1 1,1 0 0,-1 0 0,1 1-1,-1-1 1,1 0 0,-1 0 0,1 0-1,-1 0 1,1 0 0,-1 0 0,1 0-1,0 0 1,-1 0 0,1 0 0,-1 0-1,1 0 1,-1 0 0,1 0 0,-1 0-1,1 0 1,-1-1 0,1 1 0,-1 0-1,1 0 1,-1-1 0,1 1 0,-1 0-1,0-1 1,1 1 0,-1 0 0,1-1-1,-1 1 1,0 0 0,1-1 0,-1 1-1,0-1 1,1 0 0,11-25 230,-11 23-211,19-54 192,58-147 55,-60 165-262,0 2 1,3 0 0,26-37 0,-42 68-6,0 0 0,0 0 0,1 0 1,-1 1-1,1 0 0,0 0 0,1 0 0,-1 1 1,1 0-1,0 0 0,13-5 0,-16 8 10,-1 0-1,1 0 0,0 0 1,-1 1-1,1-1 0,0 1 1,-1 0-1,1 0 0,0 1 1,0-1-1,-1 1 0,1-1 1,-1 1-1,1 1 0,0-1 1,-1 0-1,0 1 0,1-1 1,-1 1-1,0 0 0,0 0 1,0 1-1,0-1 0,0 0 1,-1 1-1,1 0 0,2 3 1,2 3 75,-1 0-1,0 1 1,0 0 0,-1 0 0,0 1 0,-1 0 0,6 21 0,11 87 327,-13-70-448,-7-41-31,1 9-694,2 1 1,6 18-1,0-14-1731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9.5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1069 6953,'5'-1'5318,"24"5"-2538,10 4-1185,47 8 1847,-77-15-3222,0 0 0,0-2 0,0 1-1,1-1 1,-1 0 0,0-1 0,-1 0-1,1 0 1,0-1 0,0 0 0,-1-1-1,0 0 1,0 0 0,0-1 0,0 0-1,-1 0 1,1-1 0,-1 0 0,7-8 0,1-1-32,-1-2 1,-1 0-1,0 0 0,-1-1 1,-1-1-1,18-39 1,-26 51-149,0 0 1,-1-1-1,0 0 0,0 1 1,0-1-1,-1 0 0,0 0 1,0 0-1,-2-10 0,1 12-15,-1 0-1,-1-1 1,1 1 0,-1 0-1,0 1 1,-1-1-1,1 0 1,-1 0-1,0 1 1,-1 0 0,1 0-1,-7-7 1,5 6-3,0 0 0,0 0 0,-1 1 0,1 0 0,-1 0 0,-1 0 0,1 1 0,-1 0 0,0 0 0,0 1 0,0 0 0,0 0 0,0 0 0,-1 1 0,1 0 0,-1 1 0,1-1 0,-1 1 0,0 1 0,0 0 0,-9 0 0,5 2 17,1-1 0,0 2 0,-1 0 0,1 0 1,0 1-1,0 0 0,-16 9 0,22-10-9,0 0-1,0 0 1,1 1-1,-1-1 1,1 1-1,0 0 1,0 0 0,1 0-1,-1 1 1,1-1-1,0 1 1,0 0-1,0 0 1,1 0 0,-1 0-1,1 1 1,-2 7-1,2 0 27,1 0 1,0 0-1,0 0 0,2 0 0,-1 0 0,2 1 0,-1-1 0,7 19 0,-3-13-15,1-1-1,1 0 0,1 0 1,1 0-1,12 17 0,-16-26-30,1-1 0,0 0 1,0-1-1,1 1 0,0-1 0,0-1 0,1 1 0,0-1 1,0-1-1,0 1 0,1-2 0,0 1 0,16 6 0,-19-10-12,1 1-1,-1-1 0,1 0 0,-1 0 1,1-1-1,-1 0 0,1 0 0,-1 0 0,1-1 1,0 0-1,-1 0 0,0-1 0,1 0 1,-1 0-1,0 0 0,0-1 0,0 0 1,0 0-1,-1-1 0,1 1 0,8-9 0,1-1-87,-1-1 0,-1 0-1,0-2 1,-1 1-1,20-35 1,-15 17-276,-1 0 0,16-46 0,-27 61 113,0-1 0,-1 0 0,-1 1 0,0-1-1,-1-33 1,-13-92-1119,-33-130-544,29 187 1538,12 67 391,-1 1 0,0-1-1,-1 1 1,-16-36 0,20 53 21,1 1 0,-1-1 1,0 1-1,0-1 0,1 1 0,-1-1 0,0 1 1,0 0-1,0-1 0,-1 1 0,1 0 0,0 0 1,0 0-1,-1 0 0,1 0 0,-1 0 0,1 0 1,0 1-1,-1-1 0,0 0 0,-2 0 0,3 1 6,0 1-1,-1-1 0,1 1 1,0-1-1,0 1 0,0-1 1,0 1-1,0 0 1,0-1-1,0 1 0,0 0 1,0 0-1,0 0 0,1 0 1,-1 0-1,0 0 0,1 0 1,-1 0-1,0 0 1,1 0-1,-1 0 0,1 0 1,0 0-1,-1 0 0,1 1 1,0 0-1,-7 23 395,1 0-1,2 0 1,0 1 0,1 40-1,1-27-54,-2 23 546,10 117 0,0-120-503,3 1-1,3-2 1,3 0 0,2-1-1,32 74 1,-43-117-379,2-1 1,-1 0 0,2 0-1,0-1 1,0 0-1,1 0 1,1-1-1,13 11 1,-18-17-41,1 0 0,-1 0 0,1-1 0,0 0 0,0 0 0,0-1 0,1 0 0,-1 0 0,1-1 0,-1 0 0,1 0 0,0 0 0,0-1 0,0-1 0,0 1 0,14-2 0,-9-2-41,0-1 0,0 0 1,-1-1-1,0-1 1,0 1-1,-1-2 0,1 0 1,-1 0-1,15-14 1,6-7-280,-2-2 0,-1-1 1,-1-1-1,26-39 1,-48 62 189,-1 0 0,0 0 0,0 0 1,0 0-1,-1-1 0,-1 1 1,0-1-1,0 0 0,-1 0 1,0 0-1,0-1 0,-1 1 1,-1 0-1,0-1 0,0 1 0,-1 0 1,0-1-1,-3-9 0,3 18 119,1 0-1,-1 0 0,1 0 1,-1 1-1,0-1 0,0 0 1,0 1-1,0-1 0,0 1 1,0-1-1,0 1 0,0 0 1,0-1-1,-1 1 0,1 0 1,-1 0-1,1 0 0,-1 0 0,-2-1 1,3 1 23,-1 1 0,0 0 0,0-1 0,0 1 0,0 0 0,0 0 0,0 1 0,0-1 0,0 0 0,0 1 0,0-1 1,0 1-1,1-1 0,-1 1 0,0 0 0,0 0 0,1 0 0,-1 0 0,0 0 0,-2 2 0,-4 3 110,1 1 1,-1-1-1,1 2 0,1-1 1,-1 1-1,1 0 0,1 0 1,-1 0-1,1 1 0,1 0 1,0 0-1,0 0 0,0 1 1,1-1-1,1 1 0,0 0 1,-1 13-1,1-7 53,2 0-1,0 0 1,0 0 0,2 0-1,0 0 1,1 0 0,1 0-1,0-1 1,1 0 0,8 18-1,-6-17-83,1 0 1,0 0-1,2-1 0,-1-1 0,2 0 0,0 0 0,18 18 0,-21-26-95,0 1-1,0-1 0,0-1 1,1 0-1,0 0 0,0 0 1,0-1-1,0-1 1,1 1-1,0-1 0,0-1 1,-1 0-1,1 0 0,0-1 1,11 0-1,-2-2-152,0-1 1,0 0-1,-1-1 0,24-7 1,78-32-953,18-16 62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46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140 286 1448,'-104'-42'1559,"101"41"-1396,1 0-1,-1 0 0,1-1 1,-1 1-1,1-1 0,0 1 1,0-1-1,0 0 0,0 0 1,0 0-1,0 0 0,-2-5 1,3 6 84,0-1 0,1 0-1,-1 0 1,1 0 0,-1 0 0,1 0 0,0 0 0,0 0 0,0 1 0,0-4 0,0 2 389,0 3-590,0 0-1,0 0 1,1 0 0,-1 1 0,0-1-1,0 0 1,0 0 0,0 0 0,0 0-1,0 0 1,1 0 0,-1 0 0,0 0-1,0 0 1,0 0 0,0 1 0,1-1-1,-1 0 1,0 0 0,0 0 0,0 0-1,1 0 1,-1 0 0,0 0 0,0 0-1,0 0 1,0 0 0,1 0 0,-1-1-1,0 1 1,0 0 0,0 0 0,0 0-1,1 0 1,-1 0 0,0 0 0,0 0-1,0 0 1,0 0 0,0-1 0,1 1-1,-1 0 1,0 0 0,0 0 0,0 0-1,0 0 1,0-1 0,0 1 0,0 0-1,0 0 1,0 0 0,0 0 0,1-1-1,-1 1 1,0 0 0,0 0 0,0 0-1,0 0 1,0-1 0,0 1 0,0 0-1,0 0 1,-1-1 0,12 16 948,0 3-335,-1 2 1,-1-1-1,0 1 0,7 30 1,-5-17-96,38 127 1407,41 107 1495,-87-258-3286,20 40 756,-20-45-761,-1 0 1,1 1 0,-1-2-1,1 1 1,1 0 0,-1 0-1,0-1 1,6 4 0,-8-6-122,-1-1 1,1 1 0,0-1 0,0 0 0,0 0-1,-1 1 1,1-1 0,0 0 0,0 0 0,0 0-1,0 0 1,0 0 0,-1 0 0,1 0 0,0 0-1,0 0 1,0-1 0,0 1 0,-1 0 0,1 0-1,0-1 1,0 1 0,0 0 0,-1-1 0,1 1-1,0-1 1,-1 1 0,1-1 0,0 0 0,-1 1-1,2-2 1,18-25 608,-14 18-484,222-360 1348,-110 168-1401,-28 58-299,-2 12-603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45:00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0 13267,'-78'57'4793,"99"-57"-3593,23 2 48,19 2 265,20 0-177,43-4-568,10 2-184,45-6-304,-1-6-96,-15 3-96,3-1-8,-28 8-208,-9 10-520,-17 12-1792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45:00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174 231 12155,'-47'2'5514,"33"-1"-4470,0 0 0,0-1 0,0-1-1,-1 0 1,1-1 0,-28-9 1468,49 7-1945,18-3-545,-12 3 207,505-114 1039,-383 92-1189,-102 19-184,236-39 390,-227 41-1063,-1 3 0,1 1 1,-1 2-1,63 10 0,-22 9-4574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45:0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57 10522,'-9'-12'4344,"-3"1"-2495,-5-5 647,15 14-2171,0 1 0,0-1 0,0 0 0,0 1 0,0 0 0,0-1 1,0 1-1,0 0 0,-1 0 0,1 1 0,0-1 0,-1 0 0,1 1 0,-1-1 0,1 1 0,-1 0 1,-2 0-1,5 0-266,0 1 1,1 0 0,-1 0-1,0 0 1,0 0 0,0 0 0,1-1-1,-1 1 1,1 0 0,-1 0-1,1-1 1,-1 1 0,1 0-1,-1 0 1,1-1 0,0 2 0,27 23 133,0-1 1,62 39 0,-55-39-147,319 190 59,-247-152-88,211 135 46,-299-187-53,3 3-2,-1 0-1,0 1 1,20 17 0,-36-26 2,0-1 1,-1 1-1,1 0 1,-1 0-1,0 0 0,-1 1 1,1 0-1,-1 0 1,0-1-1,0 2 0,-1-1 1,0 0-1,0 0 1,0 1-1,-1-1 0,1 10 1,-2-8 33,0 0 0,-1 0-1,0-1 1,0 1 0,-1 0 0,0 0 0,0-1 0,-1 1 0,0-1-1,-6 11 1,-6 6 234,-28 36-1,26-38-128,-294 423 2261,309-441-2397,-17 31-120,18-33 50,1 0 0,-1 0 0,1-1 0,-1 1 0,1 0 0,-1 0 1,1 0-1,0 0 0,0 0 0,0 0 0,0 0 0,0 0 0,1 0 0,-1 0 0,1 0 0,-1 0 0,2 3 0,12 9 312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0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4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240 240 6321,'-101'72'11731,"99"-72"-10915,0-2-288,2 0-120,-2 0-144,0 0-40,-1-26-40,-13-58-24,3 41-192,-12-3-352,-9-1-1320,-6 1-857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4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308 338 3825,'-7'-9'2704,"-1"-10"-183,-3-2-329,1 0-143,2 2-353,-7-2-151,0 4-313,-2 4-184,-15-8-384,-1 2-144,1-10-264,-10-9-88,6-5-840,-6-5-912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5.2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500 303 1840,'-22'-8'1897,"-20"-13"399,8 12-95,0-3-137,-8-5-143,15 6-169,-3-8-160,7 2-127,12 3-321,-10-3-168,-6-2-344,-1 0-184,1-3-368,-9-3-432,-12-7-1696,1-8-3065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5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479 240 5289,'-8'-7'3089,"-15"-14"-329,4 4-175,-9-4-665,5 4-215,-5 1-433,-3 5-208,-1 0-408,-12-3-184,-11-5-432,-2-5-416,-9-3-1400,1-7-769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5.9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365 118 7954,'-10'-1'3712,"-16"-7"-1647,-3 2-201,5 1-663,-3-7-265,6 6-336,2-5-112,2 3-200,-11-1-88,-5-4-200,-3 1-312,-15-1-1064,7 0-849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0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9634,'-3'51'4001,"5"78"1,21 48 545,62 169-1131,-22-104-1405,-58-222-1895,1 10 227,-5-28-240,-1-4 4,-1-15 106,-3-8-38,-13-43 0,10 46-152,1-1 1,1 0-1,-1-23 1,5 24-25,2 1 1,1 0-1,0-1 0,1 1 1,2 0-1,0 0 0,1 1 1,1 0-1,1 0 0,1 0 1,15-25-1,-16 31-4,2 1 0,-1 0 1,2 1-1,-1 0 0,2 0 0,23-17 0,-26 22 1,1 0 0,0 1 1,0 1-1,1 0 0,0 0 0,0 1 0,0 1 0,0-1 1,0 2-1,13-2 0,-16 3 0,0 1-1,0 0 1,0 0 0,0 1 0,0 0-1,-1 0 1,1 1 0,0 0-1,0 0 1,-1 1 0,15 7 0,-11-4 1,0 1 0,-1 1 0,1 0 1,-2 0-1,1 1 0,14 18 0,-5-3 5,-2 1-1,-1 1 1,-1 1-1,-1 0 1,16 43-1,-23-50 8,0 1 0,-1-1 0,-2 1 0,4 27 0,-7-37 11,-1 0 0,0 0 0,-1 0 0,0 0 0,0-1 0,-1 1 0,-1 0 0,0-1 0,0 1 0,-6 10 0,2-6 58,0-1 1,-1-1 0,-1 1 0,0-2 0,-1 1 0,0-1 0,-1-1 0,0 1 0,-1-2 0,0 0 0,-1 0 0,0-1 0,0-1 0,-22 10 0,28-15-43,1-1 0,-1 1 0,0-2 0,1 1 0,-1-1 0,0 0 0,0 0 0,0-1-1,-8 0 1,11 0-27,0-1 0,0 0 0,-1 0 0,1 0 0,0 0 0,0 0 0,0-1 0,1 0-1,-1 0 1,0 0 0,0 0 0,1 0 0,0-1 0,-1 1 0,1-1 0,-4-5 0,3 3-48,1 0 0,0 0 0,0-1 0,0 1 0,0-1 0,1 0 1,0 0-1,0 0 0,0 0 0,1 0 0,0-1 0,1 1 1,-1 0-1,1 0 0,0-1 0,0 1 0,3-10 0,-1 5-178,0 1-1,1-1 0,0 1 0,1 0 1,0 0-1,0 1 0,1-1 0,1 1 1,10-15-1,-8 15 226,1 1 1,-1-1-1,11-6 1,-16 13 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6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325 1 5585,'-9'0'3193,"-6"2"-777,5 3-567,-5-1-209,7 2-376,-9-2-135,-4-3-217,-5 3-96,-12-2-264,7-2-120,-9 2-272,-5 2-520,-5 0-1472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36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449 1 10162,'-16'2'4697,"-14"7"-2424,-19-1-377,5 3-352,-21 10-567,-1 0-265,1 8-320,3-3-144,10-9-1344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49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32 2745,'2'1'15822,"-11"-7"-16599,1 2 929,0 0-1,0 0 1,0 1-1,-1 0 1,0 1-1,-15-4 0,18 6-83,1 0 0,-1 0 0,1 0-1,0 1 1,-1 0 0,1 0 0,-1 0-1,1 1 1,0 0 0,0 0 0,0 0-1,0 0 1,-5 4 0,-6 5 147,0 1 0,0 0 0,1 1 1,1 0-1,0 2 0,1-1 0,0 2 0,1 0 0,1 0 0,1 1 1,0 0-1,1 1 0,1 0 0,1 0 0,1 1 0,-9 36 1,12-39-171,0 1 0,1-1 0,1 1 0,0 0 0,1-1 0,1 1 0,1-1 0,0 1 0,1-1 0,1 1 0,0-1 0,2-1 0,-1 1 0,2-1 0,0 0 0,1 0 0,0 0 0,1-2 0,1 1 1,18 19-1,-17-22-45,1 0 0,1-2 0,-1 1 1,2-1-1,-1-1 0,1 0 1,0-1-1,1-1 0,0 0 0,0-1 1,0-1-1,0 0 0,1-1 0,19 2 1,-16-4 4,-1-1-1,0 0 1,1-1 0,-1-1 0,0-1 0,0-1 0,0 0 0,0-1 0,-1-1-1,0-1 1,32-17 0,-42 20-10,0-1 0,0 0-1,-1 0 1,1 0-1,-1-1 1,0 0 0,-1 0-1,0 0 1,0-1 0,0 0-1,-1 0 1,7-14 0,-6 9-9,-1 0 1,-1 0-1,0 0 0,-1 0 1,0-1-1,-1 1 1,0-23-1,-4 2 4,-1 1-1,-2 0 1,0 1-1,-3 0 0,-20-52 1,20 60 23,-1 1 0,-1 0 0,-1 0 0,-1 1 0,-25-31 0,31 44 12,0 0 1,0 0 0,-1 1 0,0 0 0,-1 1-1,1 0 1,-1 0 0,-1 1 0,1 0 0,-1 0 0,1 1-1,-1 1 1,-1-1 0,1 2 0,-14-3 0,13 4 93,-1 0 0,1 1 0,0 1 1,0 0-1,0 0 0,0 1 1,0 0-1,0 1 0,0 0 0,0 1 1,1 0-1,0 1 0,0 0 1,0 1-1,1 0 0,-16 12 0,18-12-83,0 1-1,0 0 0,1 0 0,0 0 0,1 1 0,0-1 0,0 1 1,0 1-1,1-1 0,0 0 0,1 1 0,0 0 0,0 0 0,1 0 1,0 0-1,0 1 0,1-1 0,1 0 0,0 1 0,0 11 1,1-16-218,0 1 0,0-1 0,0 1 1,0-1-1,1 0 0,0 1 0,0-1 1,1 0-1,-1 0 0,1 0 0,0-1 1,0 1-1,4 4 0,-1-4-551,0 0 0,1 0 1,13 7-1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50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60 7218,'-24'7'14539,"24"-8"-13755,0-1-160,3 0-192,45-4-48,66-15-48,-36 6-80,-4 4-128,-10 3-24,-7 8-8,-11 4-224,5 7-1056,10-3-1120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51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106 105 5201,'-7'-6'7742,"-2"2"-5370,8 5-2269,-1-1-1,1 0 0,-1 0 0,1 0 0,-1 1 0,0-1 0,1 1 0,-1 0 0,1-1 0,0 1 0,-1 0 0,1 0 0,0 0 0,-1-1 0,1 2 0,-1 0 0,-3 2 43,0 0 0,1 0 0,0 0 0,0 1 0,0-1 0,1 1 1,-1 0-1,1 0 0,0 1 0,1-1 0,-1 0 0,1 1 0,0 0 0,0 0 0,1-1 0,0 1 0,0 0 0,0 0 0,1 9 0,1 7 44,1 0 0,1 0 0,1-1-1,1 1 1,1-1 0,1 0 0,1-1 0,1 1 0,0-2 0,2 1 0,0-1-1,1-1 1,1 0 0,1-1 0,23 24 0,-27-32-169,0 0-1,0 0 1,1-2-1,0 1 1,0-1 0,1-1-1,0 0 1,0-1-1,0 0 1,1-1 0,0 0-1,-1-1 1,1 0 0,25 1-1,-28-4-10,0 0 0,-1 0 0,1-1 1,0 0-1,-1-1 0,1 0 0,-1 0 0,1-1 0,-1 0 0,0-1 0,0 0 0,-1-1 1,1 1-1,-1-2 0,0 1 0,0-1 0,-1 0 0,0-1 0,0 0 0,12-14 0,-14 13-11,0-1-1,0 1 0,-1-1 0,-1 0 1,1 0-1,-1 0 0,-1 0 0,1 0 0,-2-1 1,1 1-1,-1-1 0,-1-12 0,-1-12-37,-1 0 0,-8-36 0,7 55 24,1-4 0,-2 1 0,-1-1 0,0 1 0,-1 0 0,-1 0-1,0 0 1,-2 1 0,-12-20 0,15 29 39,0 0 0,0 1 0,0 0 0,-1 0-1,0 1 1,0 0 0,0 0 0,-1 1 0,0 0 0,0 0 0,-1 0 0,1 1-1,-1 1 1,0 0 0,0 0 0,0 0 0,-1 1 0,-13-1 0,10 2 127,-1 0 0,0 2 0,1 0 1,-1 0-1,1 1 0,0 1 0,-1 0 1,1 1-1,0 0 0,1 1 0,-13 6 0,7-1 71,1 0-1,0 2 1,0-1-1,2 2 1,-1 0-1,-24 28 1,12-2-81,26-37-258,1 1 1,-1-1-1,1 1 0,0-1 1,0 1-1,0-1 0,0 1 0,0 0 1,1-1-1,-1 1 0,1 0 1,0 0-1,0 0 0,0-1 0,0 4 1,6-1-2377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51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490 204 2176,'-34'-122'1675,"30"92"-186,6 12 4659,-13 22-3329,4 0-2562,-1-1 1,2 2-1,-1-1 1,0 1-1,-6 5 0,-14 17 456,0 1 1,2 1-1,-36 53 0,-62 120 2241,12 47-730,106-236-2142,1 1 0,0-1 0,-4 27 1,10-24-135,-2-16 49,0 0 0,1 1 0,-1-1 0,0 0 0,0 0-1,0 1 1,1-1 0,-1 0 0,0 0 0,1 0 0,-1 0 0,0 0 0,0 0 0,1 1 0,-1-1 0,0 0 0,1 0-1,-1 0 1,0 0 0,1 0 0,-1 0 0,0 0 0,1 0 0,-1 0 0,0 0 0,1 0 0,-1-1 0,0 1-1,3-1-20,-1 0-1,1 0 0,-1-1 0,0 1 0,0-1 0,1 0 0,-1 1 0,2-3 0,18-20-289,0-2 0,-1 0-1,-1-1 1,-2-1 0,-1 0 0,-1-2-1,-1 0 1,-2 0 0,-1-1 0,15-61-1,-14 35-74,4-20-40,3 0 0,34-84 0,-53 160 444,-1 0-1,0-1 1,1 1-1,-1 0 1,1 0 0,0-1-1,-1 1 1,1 0-1,0 0 1,0 0-1,0 0 1,-1 0 0,1 0-1,0 0 1,0 0-1,1 0 1,-1 1 0,0-1-1,0 0 1,0 0-1,0 1 1,1-1 0,-1 1-1,0 0 1,1-1-1,-1 1 1,0 0 0,1 0-1,-1-1 1,0 1-1,1 0 1,-1 1-1,0-1 1,1 0 0,-1 0-1,0 0 1,1 1-1,-1-1 1,0 1 0,1-1-1,-1 1 1,0-1-1,0 1 1,0 0 0,0 0-1,1-1 1,-1 1-1,0 0 1,1 2-1,9 7 235,0 0-1,-1 1 0,0 1 0,-1 0 1,0 0-1,-1 1 0,9 18 0,42 105 1725,-15-19 240,95 177 0,-97-217-1637,37 60 114,-77-134-840,1 1 1,-1-1 0,1 0 0,-1 0 0,1-1 0,0 1 0,0-1 0,5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54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2577,'1'-9'1805,"1"0"0,0-1 0,0 1 0,1 0 1,13-11 4831,-7 46-5918,3 5-138,-2 1 1,-1 0-1,-2 1 1,5 41-1,4 158 1715,22 170 887,-18-322-2571,-12-54-668,-8-39-2285,-2-15-302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4:5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344 196 5329,'-18'-4'14346,"-5"21"-14436,11-6 1003,-128 108 1426,37-19-183,60-56-1339,38-42-708,9-9-86,70-83-46,-44 55 10,-2 0 0,30-50 0,19-63 63,-61 115-38,-12 24-7,1 0 0,0 1 0,10-15 0,-14 23-2,-1 0 0,1-1 0,-1 1 0,1 0 0,-1-1 0,1 1 1,-1 0-1,1 0 0,-1 0 0,1-1 0,-1 1 0,1 0 0,-1 0 1,1 0-1,-1 0 0,1 0 0,-1 0 0,1 0 0,0 0 0,-1 0 0,1 0 1,-1 0-1,1 1 0,-1-1 0,1 0 0,-1 0 0,1 1 0,-1-1 1,1 0-1,0 1 0,16 11 137,-13-8-83,26 22 343,-1 1 1,-1 1-1,33 44 0,60 105 444,-96-132-1131,-2-4-577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0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182 278 4641,'-4'-1'731,"0"1"1,0-1-1,0 1 0,0 0 1,0 0-1,0 0 0,-1 1 1,1-1-1,-5 3 0,7-3-493,-1 1-1,1 1 0,0-1 0,0 0 0,-1 1 1,1-1-1,0 1 0,0-1 0,0 1 1,1 0-1,-1 0 0,0 0 0,1 0 1,-1 0-1,1 0 0,-2 4 0,-4 10 319,0 1-1,1 0 1,1 0-1,1 0 1,0 1-1,1 0 1,1 0 0,1 0-1,0 0 1,3 28-1,-1-40-526,-1 1 0,1 0-1,1 0 1,-1 0 0,1-1 0,1 1 0,-1-1 0,1 0-1,0 1 1,0-1 0,1 0 0,0-1 0,0 1-1,0-1 1,1 0 0,0 0 0,0 0 0,0 0-1,0-1 1,1 0 0,0 0 0,-1-1 0,2 1-1,-1-1 1,0-1 0,1 1 0,-1-1 0,1 0-1,-1 0 1,1-1 0,0 0 0,0 0 0,0-1-1,9 0 1,3-1-8,1-1 1,0 0-1,-1-2 0,0 0 0,0-1 0,0-1 0,-1-1 0,0-1 0,0 0 1,-1-1-1,25-17 0,-29 16 2,0 0-1,0-1 1,-1 0 0,0-1 0,-1 0-1,0-1 1,-1 0 0,0-1 0,-2 0-1,1-1 1,-2 1 0,0-2 0,0 1-1,4-18 1,-9 20-5,0 1-1,-1-1 1,0 1-1,-1-1 0,0 1 1,-1-1-1,-1 0 1,0 1-1,0 0 1,-1-1-1,-1 1 1,0 0-1,-1 1 1,0-1-1,0 1 1,-1 0-1,-1 0 1,-13-16-1,11 15 0,0 1-1,-1-1 1,-1 2 0,0 0-1,-1 0 1,1 1-1,-2 0 1,1 1-1,-1 0 1,-1 1 0,1 1-1,-1 0 1,0 1-1,0 0 1,-22-3 0,22 6 64,-1 1 0,-1 0 0,1 1 0,0 1 0,0 0 0,0 1 0,1 1 0,-1 0 0,0 1 0,1 1 0,0 0 0,0 1 1,-18 10-1,22-10 35,0 1 1,0 0-1,1 0 0,1 1 1,-1 0-1,1 0 1,0 1-1,1 0 1,0 1-1,0-1 1,1 1-1,1 1 1,-1-1-1,2 1 0,-1 0 1,2 0-1,-5 21 1,5-16-87,2 0 1,0 0-1,1 0 0,1 0 1,0 1-1,1-1 1,1-1-1,1 1 0,0 0 1,1-1-1,0 0 1,1 0-1,13 22 0,-16-31-89,1-1 0,-1 0 0,1-1-1,0 1 1,0-1 0,0 1 0,1-1 0,0 0-1,0-1 1,0 1 0,0-1 0,0 0-1,10 4 1,-5-4-178,0-1 0,-1 0 0,1 0 0,0-1 0,0 0 0,0 0 0,0-1 0,11-2 0,89-14-2399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9514,'-9'2'4385,"-8"-2"-1848,0 4 2664,28 2-4425,6 1-208,8 5-96,9-3-96,12-5-200,1-4-48,8-8-8,8-1-216,-10-1-896,16 1-528,5 9-4594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0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0 349 8754,'25'-51'4233,"-24"51"-4113,-1-1 1,0 1 0,0-1-1,0 1 1,1 0 0,-1 0-1,0-1 1,0 1-1,1 0 1,-1-1 0,0 1-1,1 0 1,-1 0 0,0 0-1,1-1 1,-1 1 0,1 0-1,-1 0 1,0 0-1,1 0 1,-1 0 0,0-1-1,1 1 1,-1 0 0,1 0-1,-1 0 1,0 0-1,1 0 1,13 9 996,-11-7-566,4 3-218,1 0-1,-1-1 0,1 0 1,0 0-1,1-1 1,-1 0-1,1-1 0,-1 0 1,1 0-1,0-1 1,0 0-1,-1 0 0,15-1 1,-11-1-271,-1-1 0,1 0 0,-1-1 0,0-1 0,0 1 1,0-2-1,0 1 0,-1-1 0,1-1 0,9-7 0,-5 3-33,-1-1 0,0-1 0,0 0 0,-1 0 0,-1-2-1,0 0 1,-1 0 0,0-1 0,-1 0 0,14-29 0,-22 38-14,0 1 0,0-1 0,-1 0 0,0 1 0,0-1 0,0 0 0,0 0 0,-1 0 0,0-8 0,-1 12-7,1 0 0,0-1 0,-1 1 0,0 0 0,1 0 0,-1 0 0,0-1 0,0 1 0,0 0 1,0 0-1,-1 0 0,1 0 0,0 0 0,-1 1 0,0-1 0,1 0 0,-1 1 0,0-1 0,0 1 0,0 0 0,0-1 0,0 1 1,0 0-1,0 0 0,0 0 0,-3 0 0,0-1 31,-1 1 0,1 0 0,-1 0 0,1 1 0,-1-1 0,0 1 1,1 0-1,-1 1 0,0 0 0,1-1 0,-1 2 0,1-1 0,-1 1 0,1-1 0,0 2 0,0-1 1,0 0-1,0 1 0,0 0 0,0 0 0,1 1 0,-1-1 0,1 1 0,0 0 0,-5 6 1,0 1 115,1 0 1,-1 1 0,2 0 0,0 0 0,1 1 0,0 0-1,0 0 1,2 0 0,-5 19 0,6-17-60,0 1 1,1 0-1,1-1 0,1 1 1,0 0-1,1-1 0,0 1 0,1 0 1,1-1-1,1 0 0,9 25 1,-9-30-81,0-1 1,0-1 0,1 1 0,0-1 0,1 1-1,-1-1 1,2-1 0,-1 1 0,1-1 0,0-1-1,1 1 1,0-1 0,0 0 0,0-1 0,0 0-1,1 0 1,0-1 0,0 0 0,0 0 0,10 2-1,-3-4-50,-1 1 1,1-2-1,-1 0 0,1-1 0,0 0 0,-1-2 0,1 0 0,-1 0 0,1-1 0,-1-1 0,0-1 0,-1 0 0,1-1 0,16-9 0,2-3-780,0-2-1,-1-1 0,-1-1 1,47-44-1,-68 56 163,0-1 0,-1 0 0,10-14 0,14-30-2373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0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239 249 10818,'3'-4'596,"0"0"-1,0 1 1,-1-1-1,1 0 1,-1 0-1,2-5 0,-4 9-556,0 0-1,0 0 1,0-1-1,0 1 1,0 0-1,0 0 1,0 0-1,0 0 1,0-1-1,0 1 1,-1 0-1,1 0 0,0 0 1,0 0-1,0 0 1,0-1-1,0 1 1,0 0-1,0 0 1,0 0-1,-1 0 1,1 0-1,0 0 1,0 0-1,0 0 1,0-1-1,0 1 0,-1 0 1,1 0-1,0 0 1,0 0-1,0 0 1,0 0-1,-1 0 1,1 0-1,0 0 1,0 0-1,0 0 1,0 0-1,-1 0 1,1 0-1,0 0 0,0 0 1,0 0-1,0 0 1,-1 0-1,1 1 1,-21 6 1564,5 0-800,0 1 1,0 0-1,1 2 0,1-1 1,-1 2-1,-17 16 0,27-22-698,1 0 1,-1 0-1,1 1 0,0-1 0,1 1 0,-1 0 0,1 0 0,0 0 0,1 0 0,-1 1 1,1-1-1,0 1 0,1 0 0,0-1 0,0 1 0,0 0 0,1 0 0,0 0 0,1 10 1,2-4-87,-1 0 1,2 0 0,0-1 0,0 0 0,1 0 0,1 0 0,0-1-1,1 1 1,0-1 0,0-1 0,1 0 0,1 0 0,0 0-1,0-1 1,1 0 0,0-1 0,0 0 0,1-1 0,0 0 0,0 0-1,1-1 1,-1-1 0,1 0 0,1-1 0,-1 0 0,1 0-1,-1-2 1,1 1 0,0-2 0,0 0 0,0 0 0,0-1 0,24-4-1,-12-2-33,-1-1-1,-1-1 0,1-1 0,-1-1 0,-1-1 0,0-1 0,-1-1 0,0 0 1,-1-2-1,0-1 0,-1 0 0,27-31 0,-40 39-5,1-1-1,-1 1 1,-1-1 0,0 0-1,0-1 1,0 1 0,-2-1-1,1 0 1,-1 0-1,0 0 1,-1 0 0,0-1-1,-1 1 1,0-1 0,-1 1-1,0-1 1,0 1 0,-1-1-1,-1 1 1,0-1 0,0 1-1,-5-12 1,1 5 24,0 0 1,-2 0-1,0 1 0,0 0 1,-2 0-1,0 1 0,-1 0 0,0 0 1,-19-17-1,20 23 13,0 0-1,-1 1 1,0 1 0,0 0-1,0 0 1,-1 1 0,0 0-1,-1 1 1,1 1-1,-1 0 1,0 0 0,0 1-1,-25-2 1,19 5 73,-1 0 0,1 1-1,0 1 1,0 1 0,0 1 0,0 0-1,0 2 1,1 0 0,-22 11 0,19-7 69,0 1 1,1 0-1,1 2 1,0 1-1,1 0 1,0 1-1,-23 26 1,34-33-150,0 1-1,0-1 1,1 1 0,0 1 0,0-1 0,1 1 0,1 0-1,0 0 1,0 1 0,1-1 0,0 1 0,1-1 0,0 1-1,0 0 1,1 0 0,1 0 0,0 0 0,2 14-1,-2-22-91,0-1-1,1 0 0,-1 0 1,1 0-1,-1 1 0,1-1 1,0 0-1,0 0 0,0 0 1,0 0-1,0-1 0,0 1 1,1 0-1,-1 0 0,1-1 1,-1 1-1,1 0 0,0-1 0,-1 0 1,1 1-1,0-1 0,0 0 1,0 0-1,0 0 0,0 0 1,0 0-1,0-1 0,0 1 1,0 0-1,3-1 0,34-1-2312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6 7338,'-3'-1'223,"-1"0"0,1 0 1,-1 0-1,0 1 0,1-1 0,-1 1 1,0 0-1,1 0 0,-1 0 1,0 0-1,1 1 0,-1-1 1,1 1-1,-1 0 0,1 0 1,-5 2-1,3 1 73,0 0 0,0 1-1,0-1 1,1 1 0,0 0 0,0 0 0,0 0-1,-5 11 1,-113 198 5288,43-73-2926,51-91-1503,-35 83-1,55-113-1037,1 0 0,1 1 0,1 0 1,1 0-1,1 0 0,0 1 0,1 30 0,2-51-119,0 0-1,1 0 1,-1 1-1,0-1 1,0 0 0,1 1-1,-1-1 1,0 0-1,1 0 1,0 0-1,-1 1 1,1-1 0,1 1-1,-2-1-8,0-1 0,1 0-1,-1 1 1,0-1 0,1 0-1,-1 0 1,0 0 0,1 1-1,-1-1 1,0 0 0,1 0-1,-1 0 1,1 0 0,-1 0-1,0 0 1,1 0 0,-1 0-1,0 0 1,1 0 0,-1 0-1,1 0 1,-1 0 0,0 0-1,1 0 1,-1 0 0,1 0 0,-1 0-1,0-1 1,1 1 0,-1 0-1,0 0 1,1 0 0,-1-1-1,0 1 1,1 0 0,-1 0-1,0-1 1,0 1 0,1-1-1,5-10-1304,14-19 519,32-36 1,-31 39 331,0 0-1,23-40 1,-18 21-227,-2-1 0,-3-1 0,24-76-1,-38 100 646,-1 0 0,-1 0 0,-1-1 0,-2 0 0,0 0 0,-2 0 0,-1 0 0,0 0 0,-8-34 0,9 57 109,-1-1 0,0 1 0,1 0 0,-1 0-1,0 0 1,0 0 0,0 1 0,0-1 0,0 0 0,-3-3 0,-3 4 447,3 13 197,2 6-206,2 0-1,0 1 1,1-1-1,0 1 1,6 20-1,26 91 1708,-4-31-796,4-1-1,46 93 1,-62-155-1276,2-1 0,1-1 0,2-1 0,2 0 0,0-2 0,2-1 0,2-1 0,38 31 0,-52-49-202,0-1 1,1-1 0,32 15-1,-45-23-64,0 0-1,0 0 0,0 0 0,0-1 1,0 1-1,1 0 0,-1-1 0,4 1 1,-5-1 13,0-1 0,0 1 0,0 0 0,0-1 0,0 1 0,-1-1 0,1 1 0,0-1 0,0 1 0,0-1 0,-1 0 0,1 1 0,0-1 1,-1 0-1,2-1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4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 8674,'-10'4'2765,"-1"0"1,-20 3-1,22-5-1573,-1 0 1,1 1-1,0 0 0,-12 6 1,21-9-1162,0 0 1,0 0-1,0 0 1,-1 0 0,1 0-1,0 0 1,0 0-1,0 0 1,0 0-1,0 0 1,0 1 0,-1-1-1,1 0 1,0 0-1,0 0 1,0 0 0,0 0-1,0 1 1,0-1-1,0 0 1,0 0 0,0 0-1,0 0 1,0 0-1,0 1 1,0-1 0,0 0-1,0 0 1,0 0-1,0 0 1,0 1 0,0-1-1,0 0 1,0 0-1,0 0 1,0 0-1,0 1 1,0-1 0,0 0-1,0 0 1,0 0-1,0 0 1,0 0 0,1 1-1,-1-1 1,0 0-1,0 0 1,0 0 0,0 0-1,0 0 1,0 0-1,1 0 1,-1 0 0,0 1-1,0-1 1,0 0-1,0 0 1,0 0 0,1 0-1,-1 0 1,0 0-1,0 0 1,0 0 0,1 0-1,11 5 232,13 0-42,0-1-1,0-1 1,41-1 0,77-8 102,60-20-42,-131 14-466,135-4 1,-192 16-276,-1 1-1,20 4 1,16 10-1728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0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 92 2433,'-8'-23'4691,"-21"-45"9681,18 74-11061,-104 74-2251,26-17-463,47-35-324,2-1 79,2 0 1,-54 50-1,91-76-347,0 0-1,-1 0 1,1 0-1,0 0 1,0 0 0,0 1-1,0-1 1,0 0-1,0 0 1,1 1 0,-1-1-1,0 1 1,1-1 0,-1 0-1,1 1 1,-1-1-1,1 1 1,0-1 0,0 1-1,-1-1 1,1 1-1,0 0 1,0-1 0,1 1-1,-1-1 1,0 1-1,0-1 1,1 1 0,-1-1-1,1 1 1,-1-1 0,1 0-1,0 1 1,1 1-1,2 2-8,1-1 0,0 0-1,0 0 1,0 0 0,0 0-1,11 4 1,-7-3 0,75 43-16,112 68 54,-159-92-400,58 29-1,-19-23-885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0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340 105 3137,'-71'59'2279,"70"-58"-2162,0-1-1,0 1 1,0 0 0,0-1-1,0 1 1,0-1 0,0 0-1,0 1 1,0-1 0,-1 0 0,1 0-1,0 1 1,0-1 0,0 0-1,-1 0 1,1 0 0,0-1-1,0 1 1,0 0 0,0 0 0,-1-1-1,1 1 1,0 0 0,0-1-1,0 1 1,0-1 0,-2-1-1,1 0 378,-1 0 0,0-1-1,1 0 1,-1 0 0,1 0 0,-3-4-1,-1-2 763,5 8-1133,0-1-1,0 1 1,-1 0 0,1 0-1,0 0 1,0 0 0,-1 1-1,1-1 1,0 0 0,-1 1-1,1-1 1,-1 0 0,1 1-1,-1 0 1,1-1 0,-1 1 0,1 0-1,-1 0 1,1 0 0,-1 0-1,1 0 1,-1 0 0,0 0-1,1 0 1,-1 1 0,1-1-1,-1 1 1,1-1 0,0 1-1,-1 0 1,1-1 0,-1 1-1,1 0 1,0 0 0,0 0 0,0 0-1,-1 0 1,1 0 0,0 0-1,-1 2 1,-5 6 110,0-1 0,1 1 0,0 0 0,-9 16 0,7-8 6,1 0 0,0 1 0,1 0 0,1 0 0,-5 32 0,6-17 41,2-1 1,3 51-1,0-74-255,-1 1 0,2 0 1,0-1-1,0 1 0,0-1 0,1 1 1,1-1-1,0 0 0,7 13 1,-7-17-25,0 1 1,0 0-1,1-1 1,-1 0 0,1 0-1,1-1 1,-1 1 0,1-1-1,-1 0 1,1 0 0,0-1-1,0 0 1,1 0-1,6 2 1,-4-3 8,1 0 0,-1 0 0,0-1 0,1-1 0,-1 0 0,1 0 0,-1 0 0,1-2 0,-1 1 0,0-1 0,1 0 0,9-4 0,3-2 33,0-1 0,-1 0 1,31-20-1,-44 24-27,0-1 0,-1 1 0,1-1 0,-2-1 0,1 1 0,-1-1 1,0 0-1,0-1 0,0 0 0,-1 1 0,-1-2 0,1 1 0,-1 0 0,-1-1 0,0 0 1,0 0-1,3-14 0,-4 8 4,-1 1 1,0-1-1,-1 0 1,-1 1 0,0-1-1,-1 0 1,0 1-1,-1-1 1,-1 1-1,-8-20 1,2 6 0,-5-13-11,-24-46-1,34 78 7,0 0-1,-1 0 0,0 0 0,0 0 1,-1 1-1,0 0 0,0 1 0,-1-1 1,0 1-1,-12-8 0,17 14 15,0-1 1,-1 0-1,1 1 1,0 0-1,-1 0 1,1 0-1,0 0 1,-1 0-1,1 1 1,-1 0-1,1-1 1,-1 1-1,1 0 1,-1 1-1,1-1 1,-1 1 0,1 0-1,-1-1 1,1 1-1,0 1 1,-1-1-1,-5 4 1,-2 2 102,0 1 1,0 0 0,1 1 0,0 0-1,-9 11 1,-11 10 153,2 3 1,1 0-1,-33 54 0,51-73-243,1 1-1,1 0 1,0 1-1,1-1 1,1 1-1,0 0 1,1 1 0,1-1-1,1 1 1,0 0-1,1 0 1,1 19-1,0-30-81,1 0-1,0 0 1,0 0-1,1 0 1,-1 0-1,1-1 1,1 1 0,-1-1-1,1 1 1,0-1-1,0 0 1,0 0-1,1 0 1,-1-1-1,1 1 1,1-1-1,-1 0 1,0 0-1,9 5 1,-4-4-327,-1 0 0,1-1-1,0-1 1,1 1 0,-1-2 0,1 1 0,-1-1-1,1 0 1,0-1 0,-1-1 0,12 1 0,48-4-2868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1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71 6825,'-71'36'10195,"83"-29"-8707,7 1-64,23-4-392,13-8-111,23-11-321,9-2-160,4-2-232,-5 0-104,-8-8-944,-2 2-961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1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178 216 7554,'-17'-99'3430,"17"98"-3348,0 1 0,0-1 1,0 0-1,-1 1 1,1-1-1,0 1 0,0-1 1,-1 0-1,1 1 1,0-1-1,-1 1 0,1-1 1,-1 1-1,1-1 0,-1 1 1,1-1-1,-2 0 1,-6 3 1024,-8 19 497,13-17-1279,-12 22 474,1 1-1,1 1 0,1 0 1,1 1-1,2 0 1,1 1-1,1 0 0,-5 55 1,11-72-651,0-1-1,1 0 1,1 0 0,0 0 0,1 0 0,0 0 0,0 0-1,2 0 1,-1-1 0,1 1 0,7 12 0,-5-14-95,0-1 0,0-1-1,0 1 1,1-1 0,1 0 0,-1 0 0,1-1 0,0 0 0,1-1 0,0 1 0,0-2 0,19 10 0,-13-9-32,0 0-1,1-1 1,0-1 0,0-1 0,0 0 0,0-1 0,0 0 0,0-1 0,1-1-1,-1-1 1,0-1 0,32-6 0,-23 2 3,0-1 0,0-2 0,0-1 0,-1 0 1,-1-2-1,1-1 0,27-20 0,-38 24-5,-1-1 1,0 0-1,0-1 0,-1 0 1,-1-1-1,0 0 0,0-1 1,13-24-1,-17 26-5,-2 0 0,1 0 0,-2-1 0,1 1 1,-2-1-1,1 1 0,-2-1 0,1 0 0,-2 0 0,1 0 0,-2 0 0,-1-13 0,-1 5-2,-1 0-1,0 0 0,-2 0 0,0 0 1,-1 1-1,-1 0 0,-1 1 1,-1-1-1,-13-18 0,16 27 0,-1 0-1,0 0 1,-1 1-1,0 0 1,0 1-1,-1 0 1,0 0 0,0 1-1,-1 0 1,0 1-1,0 0 1,0 1-1,-1 0 1,0 0-1,0 2 1,-14-4-1,8 5 62,1 0 0,-1 1 0,0 1 0,0 1 0,1 0-1,-1 1 1,0 1 0,1 1 0,0 0 0,0 1 0,0 1-1,1 1 1,-1 0 0,2 1 0,-1 1 0,1 0 0,-18 16 0,16-12-7,1 1 0,1 1 0,0 1 0,1 0 0,1 1 0,1 0 0,0 1 0,1 0 0,1 1 1,1 0-1,0 1 0,2 0 0,0 0 0,-4 24 0,9-33-87,0 0 0,1 0 0,0 0 0,0 0 0,2 0 0,2 18 1,-3-26-87,1 1 0,-1-1-1,1 0 1,0 0 0,0 0 0,1 0 0,-1 0 0,1 0 0,-1 0 0,1 0 0,0-1 0,0 1 0,0-1 0,0 1 0,1-1 0,-1 0 0,1 0 0,-1 0 0,1 0 0,0 0 0,-1 0 0,1-1 0,0 1 0,0-1 0,5 1 0,-4-1-185,-1 0 0,1-1 0,0 0 0,-1 0 0,1 0 0,-1 0-1,1 0 1,6-2 0,36-14-2861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2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488 1 3385,'-3'0'448,"0"0"1,-1 1-1,1 0 1,0-1-1,0 1 1,0 0-1,-1 0 1,1 1-1,0-1 1,1 1-1,-1-1 1,0 1-1,0 0 1,1 0-1,-1 0 1,-3 5-1,-3 3 389,0 1 0,-13 22 0,7-9 57,1-3-313,-28 38 1727,-55 109 0,31-35 112,-73 216 0,134-333-2346,0 1 0,1 1 0,2-1 0,-1 0 0,2 1 0,1 28 0,0-43-86,0 1-1,0-1 1,1 0 0,-1 0-1,1 0 1,0 0-1,0 0 1,0 0 0,0 0-1,1 0 1,-1 0-1,1 0 1,0-1-1,-1 1 1,1 0 0,0-1-1,1 0 1,-1 1-1,0-1 1,5 3-1,-4-4-60,-1 0-1,1 0 0,0-1 0,-1 1 0,1-1 0,-1 0 0,1 1 0,0-1 0,0-1 0,-1 1 1,1 0-1,0 0 0,-1-1 0,1 0 0,-1 1 0,1-1 0,-1 0 0,1 0 0,-1-1 0,1 1 0,-1 0 1,0-1-1,0 1 0,3-3 0,7-8-748,1 0 1,-2 0-1,0-1 1,18-27-1,11-21-2000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2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6073,'8'4'3297,"1"0"-720,8 18-489,2 16 112,8 31 137,9 18-17,-6 18-119,14 16-169,11 6-527,-3 4-289,14-17-480,-5-11-184,-10-27-272,-9-17-96,-12-23-304,-9-11-448,-15-20-1288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2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5849,'-6'13'3185,"-7"39"-344,3 12-353,5 29-111,1 12-281,8-1-528,3-1-295,3-16-521,3-13-224,2-24-256,-5-16-408,5-32-1032,2-4-977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1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 8794,'-5'2'5922,"3"4"-3607,2 10-760,0-15-1416,3 21 852,1-1 0,1 1 0,1-1-1,11 26 1,-5-13-306,205 566 5403,-203-558-5873,4 11 58,1 0 0,39 72-1,-54-117-258,0-1 0,1 1 0,0-1 0,1 0 0,7 7 0,-12-13-22,0 1 0,0-1 0,0 0 1,0 0-1,1 0 0,-1 0 0,1-1 1,-1 1-1,0 0 0,1 0 0,-1-1 1,1 1-1,-1-1 0,1 1 0,0-1 1,-1 0-1,1 0 0,-1 1 0,1-1 1,0 0-1,-1-1 0,1 1 0,0 0 0,-1 0 1,1-1-1,-1 1 0,1-1 0,-1 1 1,1-1-1,-1 0 0,1 1 0,-1-1 1,0 0-1,1 0 0,1-2 0,1-1-69,-1 0 0,0 0 0,0 0 0,0 0 0,0-1 0,-1 1-1,0-1 1,2-5 0,13-43-796,-9 15 18,-1 0 0,-2-1-1,-2 1 1,-2-1-1,-1 0 1,-7-43-1,7 77 781,-10-67-815,9 65 866,-1-1 0,-1 1 1,1 0-1,-1 0 0,0-1 1,-1 2-1,-4-9 0,7 14 55,1 0-1,-1 0 0,1 0 0,-1 0 1,0 0-1,1 1 0,-1-1 0,0 0 1,1 0-1,-1 1 0,0-1 0,0 0 1,0 1-1,0-1 0,1 1 0,-1-1 1,0 1-1,0-1 0,0 1 0,0 0 1,0 0-1,0-1 0,0 1 0,0 0 1,-1 0-1,1 0 0,0 0 0,0 0 1,0 0-1,0 0 0,0 0 0,0 1 1,0-1-1,0 0 0,0 1 0,0-1 1,0 1-1,0-1 0,1 1 0,-1-1 1,-1 2-1,0 0 76,0 0 1,0 0-1,0 1 0,0-1 1,1 0-1,-1 1 0,1 0 1,-1-1-1,1 1 1,0 0-1,0 0 0,1-1 1,-1 1-1,0 4 0,0 5 135,1 0 0,0 0-1,1-1 1,1 1 0,0 0-1,3 12 1,25 68 744,-25-80-863,1 6 38,1-1 1,1 0-1,17 29 1,-22-41-155,1 0 0,0 0-1,1 0 1,-1 0 0,1 0 0,0-1 0,0 0 0,1 0 0,-1 0 0,1-1 0,0 0 0,0 0 0,0 0 0,8 2 0,1-2-200,1 0 1,-1-1 0,1-1 0,0 0 0,0-1 0,-1-1 0,1 0 0,0-1 0,-1-1 0,1-1 0,15-5 0,21-9-2211,87-44-1,-110 48 1329,-1 1 0,40-11-1,-61 22 1121,1-1 0,-1-1 0,0 0-1,-1 0 1,1 0 0,0-1-1,-1 0 1,0 0 0,0 0 0,-1-1-1,0 0 1,0 0 0,0 0 0,0-1-1,5-10 1,3-8 431,-1-1 1,17-52-1,-25 65-294,-1-1-1,0 0 1,0 0-1,-2-1 1,0 1-1,0 0 1,-1-1-1,-1 1 1,-3-15-1,4 24-83,-1 0-1,0 0 0,-1 0 0,1 1 0,-1-1 0,0 0 1,0 1-1,0 0 0,-1-1 0,1 1 0,-1 0 0,0 0 1,0 1-1,-1-1 0,1 0 0,-1 1 0,0 0 0,0 0 1,0 0-1,0 1 0,0-1 0,0 1 0,-1 0 0,0 0 1,1 0-1,-1 1 0,0 0 0,1 0 0,-10-1 0,4 2 49,0 0 0,0 1 0,0 0-1,0 1 1,0 0 0,1 1 0,-1 0-1,0 0 1,1 1 0,0 0 0,0 1-1,0 0 1,1 0 0,-1 1 0,1 0-1,-10 10 1,3-2 59,0 1-1,2 0 0,-1 1 1,2 1-1,0-1 0,1 2 1,-10 22-1,13-23-102,1 1 1,1 0-1,1 0 0,0 1 1,1-1-1,2 1 1,-1 0-1,2 0 0,1 0 1,2 21-1,-2-30-89,2 0 1,0 0-1,0 0 1,0 0-1,2 0 1,-1-1-1,1 0 1,0 1 0,1-1-1,0-1 1,1 1-1,-1-1 1,2 0-1,-1 0 1,1-1-1,0 1 1,1-2-1,-1 1 1,2-1-1,12 8 1,-9-8-24,0-1 1,0-1-1,0 0 0,0 0 1,0-1-1,1-1 1,0 0-1,-1-1 1,19 0-1,-8-2-118,1-1 0,0 0-1,46-13 1,-56 12 15,-1-2-1,1 1 1,-1-2 0,0 0 0,-1 0 0,16-11 0,-21 12 47,-1 0 0,0 0 0,-1-1 0,1 0 0,-1 0 0,0 0 0,0 0 0,-1-1 0,0 0 0,0 0 0,-1 0 0,5-13 0,-1-10 5,-1 0-1,-2-1 1,0 1-1,-2-1 1,-3-33-1,1 59 70,0 4 11,1-1 0,-1 0 0,0 0 0,0 0 0,-1 1 0,1-1 0,0 0 1,-1 0-1,1 0 0,-1 1 0,1-1 0,-3-3 0,0 10 187,1 12-37,1 17 29,1-1 0,7 57 0,-6-81-226,1 1 1,0-1-1,1 0 1,0 0-1,0 0 0,1-1 1,0 1-1,0-1 0,1 0 1,0 0-1,1 0 0,0-1 1,0 0-1,11 10 1,-14-14-177,0-1 1,1 1-1,-1-1 1,1 0 0,-1 0-1,1 0 1,0-1 0,0 1-1,0-1 1,0 0 0,0 0-1,0 0 1,0 0 0,0-1-1,0 0 1,0 0 0,0 0-1,1 0 1,-1-1 0,0 1-1,0-1 1,0 0-1,0 0 1,0-1 0,6-2-1,27-19-2529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1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362 18 6513,'0'2'3980,"2"11"-842,-4 7-2495,0-1 0,-1 1 0,-2-1 0,0 0 0,0 0 0,-11 21 0,16-39-624,-11 24 568,-1 0 1,-1-1-1,-19 26 1,16-25-161,-23 29 536,-2-2 0,-76 74 0,89-96-758,15-17-132,9-9-32,10-14-33,0-2-18,132-249-84,-90 176 91,67-110 11,-111 189 7,-1 1 0,1 0 0,0 0 0,0 0 0,1 0 0,0 1 0,9-8 0,-12 11 8,0 0-1,0 0 1,0 0-1,0 0 1,0 1-1,0-1 0,0 1 1,0-1-1,0 1 1,0 0-1,0-1 0,0 1 1,0 1-1,0-1 1,1 0-1,-1 0 0,0 1 1,0-1-1,0 1 1,0-1-1,0 1 1,0 0-1,-1 0 0,1 0 1,0 0-1,2 2 1,3 2 128,-1 0 0,1 1 0,-1 0 0,0 1 0,-1-1 0,10 15 0,26 51 720,-11-18-428,-24-43-401,-2-3-138,1 0 0,0 0 0,0-1-1,1 1 1,0-1 0,0-1 0,0 1 0,1-1 0,15 11 0,14-2-2082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2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99 4921,'-5'-13'1999,"-1"-2"-258,-1 0 0,0 1 0,-15-22 0,16 30-226,2 10-450,0 29-433,-11 285 968,-3 429 360,55 106-1271,-20-519-624,10 166-4,29 869 711,-52-680-88,2 138-215,19 631 17,31-278 164,-7-431-3397,-46-645 245,7-24-458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3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98 222 7634,'83'-33'3134,"-69"32"-1794,-12 9-431,-10 14 316,5-18-877,-71 129 3262,47-88-2718,2 0 1,-20 50 0,42-89-838,1 0 0,0 0 0,0 0 0,0 0 0,1 0 1,0 0-1,0 0 0,1 0 0,0 0 0,0 1 0,1 8 0,-1-14-54,0-1 0,0 1 1,0 0-1,1 0 0,-1-1 0,0 1 0,0 0 0,1-1 0,-1 1 0,1 0 0,-1-1 0,0 1 0,1-1 1,-1 1-1,1-1 0,-1 1 0,1-1 0,0 1 0,-1-1 0,1 1 0,-1-1 0,1 0 0,0 1 0,-1-1 1,1 0-1,0 1 0,-1-1 0,1 0 0,0 0 0,0 0 0,-1 0 0,1 0 0,0 0 0,0 0 0,-1 0 1,1 0-1,0 0 0,-1 0 0,1 0 0,0 0 0,0-1 0,-1 1 0,1 0 0,0-1 0,-1 1 0,1 0 0,-1-1 1,1 1-1,0-1 0,0 0 0,4-2 3,0-1 1,-1 0-1,1 0 1,-1 0-1,4-6 1,10-13 32,-2-1 1,-1 0-1,0-2 0,-2 1 1,-1-2-1,-1 0 0,-1 0 1,7-37-1,7-78 227,0-4 350,-23 143-566,0 0 1,0-1 0,0 1 0,0 0 0,0 0 0,1 0 0,0 0 0,-1 0-1,1 0 1,0 0 0,0 1 0,5-6 0,-6 8-27,0-1 1,-1 1-1,1-1 1,0 1-1,0 0 0,0-1 1,0 1-1,0 0 1,0 0-1,-1 0 0,1 0 1,0-1-1,0 1 1,0 0-1,0 1 0,0-1 1,0 0-1,0 0 1,1 0-1,0 1 25,1 0 0,-1 1-1,0-1 1,0 0 0,0 1 0,0-1-1,0 1 1,0-1 0,3 5 0,6 7 151,0 1 1,-2 0 0,0 0 0,0 1 0,6 17 0,33 88 675,-27-64-565,66 188 526,7 19-3412,-58-178-127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3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6641,'0'0'407,"1"0"0,0 1 0,-1-1 0,1 0 0,0 1 0,-1-1 0,1 0-1,0 0 1,-1 1 0,1-1 0,0 0 0,0 0 0,-1 0 0,1 0-1,0 0 1,-1 0 0,1 0 0,0 0 0,0-1 0,-1 1 0,1 0 0,0 0-1,185-15 2702,247 3-918,5 29-1523,-337-12-450,294 18 447,268 10 200,279-43-388,1-39-298,403-11 275,-151 62 35,-186 3-309,-946-6-168,1049 1 100,-1 54 20,-597-6-2097,-298-30-896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3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 7234,'-3'0'826,"0"0"1,0 0 0,0 0 0,0 0 0,0-1-1,0 1 1,-5-2 0,8 2-751,-1-1-1,1 1 0,0 0 1,0 0-1,-1 0 1,1 0-1,0 0 1,-1 0-1,1 0 0,0 0 1,0-1-1,0 1 1,-1 0-1,1 0 1,0 0-1,0-1 0,-1 1 1,1 0-1,0 0 1,0 0-1,0-1 0,0 1 1,0 0-1,-1 0 1,1-1-1,0 1 1,0 0-1,0-1 0,0 1 1,0 0-1,0-1 31,1 0-1,0 1 0,-1-1 0,1 0 1,-1 1-1,1-1 0,0 1 0,-1-1 1,1 1-1,0-1 0,0 1 1,-1 0-1,1-1 0,0 1 0,0 0 1,1-1-1,15-5 318,1 1 0,0 1-1,0 0 1,0 2 0,0 0 0,0 0 0,23 3-1,-15 1-86,0 1-1,0 1 0,-1 2 0,37 12 1,-11 2 40,-1 2 0,0 3 0,-2 1 1,52 39-1,-87-56-255,-1 0 0,0 0 0,0 2 0,-1-1-1,-1 1 1,0 1 0,0 0 0,-1 0 0,0 1 0,-1 0 0,-1 1 0,0 0 0,-1 0-1,0 0 1,-1 1 0,5 29 0,-5-14 111,-2 1 1,-1 1-1,-1-1 0,-2 0 1,-1 0-1,-2 0 1,-1 0-1,-11 39 0,9-39-120,-8 25-218,14-54-32,1-1 66,0-1-1,0 1 0,0 0 0,-1-1 0,1 1 0,0 0 0,0-1 0,-1 1 0,1 0 0,0-1 0,-1 1 0,1 0 0,0-1 0,-1 1 1,1-1-1,-1 1 0,1-1 0,-1 1 0,1-1 0,-1 1 0,0-1 0,1 1 0,-1-1 0,1 0 0,-1 1 0,0-1 0,0 0 0,1 0 1,-1 1-1,-1-1 0,-5-5-1080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7 185 4561,'37'-43'16609,"-41"52"-16429,0 0 0,1 1-1,0-1 1,0 1 0,1-1 0,-1 12 0,2-19-172,1 0 0,0 0 1,-1 1-1,1-1 0,0 0 1,0 0-1,0 0 0,0 1 1,0-1-1,1 0 0,-1 0 1,1 0-1,-1 0 0,1 0 1,0 0-1,0 0 0,0 0 1,0 0-1,0 0 0,0 0 1,1 0-1,-1-1 0,1 1 0,-1 0 1,1-1-1,0 1 0,-1-1 1,1 0-1,0 0 0,0 1 1,0-1-1,0 0 0,0-1 1,0 1-1,0 0 0,0-1 1,0 1-1,0-1 0,1 1 1,-1-1-1,0 0 0,0 0 1,3 0-1,1 0-11,-1-1-1,1 1 1,-1-1 0,1 0-1,-1-1 1,1 1 0,-1-1 0,0 0-1,0-1 1,0 1 0,0-1-1,0 0 1,0 0 0,-1 0-1,5-5 1,-2 1 69,-1-1-1,-1 0 1,1 0-1,-1 0 1,0-1-1,-1 0 1,0 0-1,-1 0 1,5-17-1,-8 25-14,0-1-1,0 1 1,0 0 0,0-1 0,0 1-1,0-1 1,0 1 0,0-1 0,0 1-1,-1-1 1,1 1 0,-1 0-1,1-1 1,-1 1 0,1 0 0,-1-1-1,0 1 1,0 0 0,-1-2 0,0 1 62,0 0 1,-1-1-1,1 1 0,-1 1 1,0-1-1,1 0 1,-1 0-1,-5-1 1,1 0 90,1 1 1,-1 0 0,1 1-1,-1-1 1,0 1-1,0 1 1,0-1-1,-9 2 1,8 0-84,1 1 1,-1 1-1,1-1 1,-1 1 0,1 1-1,-13 7 1,5-2-40,13-8-74,0 0 0,0 1 1,0-1-1,0 0 0,0 0 0,0 1 0,1 0 0,-1-1 0,0 1 0,1 0 0,0-1 0,-1 1 0,1 0 0,0 0 0,0 0 0,0 0 0,0 0 0,-1 5 0,2-6-10,0 1 0,0-1-1,0 1 1,0-1-1,1 1 1,-1-1-1,0 1 1,1-1-1,-1 0 1,1 1 0,-1-1-1,1 1 1,0-1-1,0 0 1,-1 0-1,1 1 1,0-1 0,0 0-1,0 0 1,0 0-1,0 0 1,1 0-1,-1 0 1,0 0 0,0-1-1,1 1 1,-1 0-1,0-1 1,2 2-1,3 0 0,-1-1 0,1 1 1,0-1-1,-1 0 0,1 0 0,0 0 0,0-1 0,0 0 0,-1 0 0,1-1 0,0 1 0,0-1 0,7-3 0,-1 1 14,0-1 0,-1 0 0,1-1 1,-1 0-1,11-8 0,-18 11 2,-1 0 1,1 0 0,-1-1-1,0 0 1,0 1-1,0-1 1,-1 0 0,1-1-1,0 1 1,-1 0 0,0-1-1,0 1 1,0-1 0,0 0-1,-1 0 1,0 1-1,1-1 1,-1 0 0,-1 0-1,1 0 1,0-1 0,-1-3-1,0 4 9,-1 1 0,1-1-1,-1 1 1,0 0 0,0-1-1,0 1 1,0 0 0,0-1 0,-1 1-1,0 0 1,0 0 0,1 0-1,-2 0 1,1 1 0,0-1 0,0 0-1,-1 1 1,0 0 0,1-1-1,-1 1 1,0 0 0,0 1-1,0-1 1,-7-2 0,6 2-5,0 0-1,-1 0 1,1 1 0,-1 0 0,1 0-1,-1 0 1,1 0 0,-1 1 0,0 0-1,1 0 1,-1 0 0,0 0 0,1 1-1,-1 0 1,1 0 0,-1 0-1,1 0 1,-1 1 0,1 0 0,0 0-1,-1 0 1,1 0 0,1 1 0,-1-1-1,0 1 1,0 0 0,1 0 0,0 1-1,0-1 1,0 1 0,0-1 0,0 1-1,0 0 1,1 0 0,0 0 0,0 0-1,-2 9 1,-2 1-25,-4 21-48,10-33 50,0 0 0,0 0 0,0 0 0,0 0 0,1 0-1,-1 0 1,0 0 0,1 0 0,0 0 0,-1 0 0,1 0 0,0-1 0,0 1-1,0 0 1,0 0 0,2 1 0,1 2-12,0 0-1,1 0 1,-1-1-1,1 0 1,0 0 0,0 0-1,0 0 1,1-1-1,-1 0 1,1 0-1,0 0 1,0-1 0,0 0-1,0 0 1,0-1-1,0 1 1,0-1 0,1-1-1,-1 1 1,0-1-1,10-1 1,-7 0-2,-1-1 0,0 0 1,0 0-1,0-1 0,-1 1 0,1-2 0,-1 1 1,1-1-1,-1-1 0,0 1 0,-1-1 0,1 0 1,-1-1-1,0 1 0,0-1 0,5-8 1,-10 12 27,0 1 0,0 0 0,0 0 0,0-1 0,-1 1 0,1-1 1,0 1-1,-1 0 0,1-1 0,-1 1 0,0-1 0,1 0 0,-1 1 1,0-1-1,0 1 0,0-1 0,0 1 0,0-1 0,0 1 0,-1-1 1,1 1-1,-1-1 0,1 1 0,-1-1 0,1 1 0,-1-1 1,0 1-1,1 0 0,-1-1 0,0 1 0,0 0 0,0 0 0,0 0 1,0-1-1,0 1 0,-2-1 0,-2-2 14,0 1 1,0-1-1,0 1 1,0 0-1,0 1 0,-1-1 1,1 1-1,-1 0 1,-6-1-1,2 1 6,0 0 0,-1 1 0,1 0 0,-1 1 0,1 1 0,-19 2 1,24-3-23,0 1 0,1 0 1,-1 0-1,1 1 1,0-1-1,-1 1 1,1 0-1,0 0 0,0 0 1,0 1-1,0-1 1,1 1-1,-1 0 1,1 0-1,-1 1 0,1-1 1,0 1-1,-3 4 1,5-6-34,-3 5 11,0 0 0,1 0-1,0 1 1,0-1 0,-2 9 0,5-14-62,0-1 0,-1 1 0,1-1 0,0 1 0,0-1 0,0 1 0,0-1 0,0 1 0,0-1 0,0 0 1,1 1-1,-1-1 0,0 1 0,1-1 0,-1 1 0,1-1 0,0 0 0,-1 1 0,1-1 0,0 0 0,0 0 0,0 1 0,0-1 0,0 0 1,0 0-1,0 0 0,0 0 0,0 0 0,1 0 0,-1-1 0,0 1 0,0 0 0,1-1 0,-1 1 0,1-1 0,2 1 0,42 4-5145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50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67 4801,'-26'-7'9439,"25"7"-9289,1 0-1,-1 0 0,1 0 0,-1-1 0,1 1 0,0 0 1,-1 1-1,1-1 0,-1 0 0,1 0 0,-1 0 1,1 0-1,-1 0 0,1 0 0,0 1 0,-1-1 1,1 0-1,-1 0 0,1 0 0,0 1 0,-2 0 448,2-1-448,-1 1 0,0 19 683,1-16-829,3 52 493,-2-52-449,-1 0 1,1-1 0,0 1-1,0 0 1,0-1 0,0 1-1,1-1 1,-1 0 0,1 1-1,0-1 1,0 0-1,0 0 1,0 0 0,1 0-1,-1 0 1,1-1 0,0 1-1,0-1 1,0 0-1,4 3 1,-5-4-24,-1 0 0,1 0-1,0-1 1,0 1 0,0 0 0,0-1 0,1 1-1,-1-1 1,0 0 0,0 0 0,0 0 0,0 0 0,0 0-1,0 0 1,1 0 0,-1-1 0,0 1 0,0-1-1,0 0 1,0 1 0,0-1 0,0 0 0,-1 0-1,1 0 1,0 0 0,0-1 0,-1 1 0,1 0-1,0-1 1,-1 1 0,0-1 0,3-2 0,0-3 110,-1 0 1,1 0-1,-1 0 1,-1-1-1,1 1 1,-1-1 0,-1 0-1,1 1 1,-1-1-1,0 0 1,-1 0-1,0 0 1,0 0 0,-1 0-1,0 0 1,-1 1-1,1-1 1,-1 0-1,-1 1 1,-4-10 0,6 15-47,0 0 1,0 0 0,0 0 0,0 1-1,-1-1 1,1 1 0,0-1 0,-1 1 0,0-1-1,1 1 1,-1 0 0,0 0 0,0 0-1,1 0 1,-1 0 0,0 0 0,0 0 0,-4 0-1,2 0-11,1 1 0,-1 0 0,1 0 0,-1 0 0,0 0 0,1 1 0,-1-1 0,1 1 0,-1 0 0,-4 2 0,1 0-5,-1 1 0,0 0-1,1 0 1,-1 1 0,1 0 0,0 0-1,1 1 1,-9 8 0,11-9-45,0 0 0,0 0 0,1 1-1,-1-1 1,1 1 0,0 0 0,1 0 0,-1 0 0,1 0 0,0 0 0,1 1-1,-2 6 1,3-10-28,0 0-1,0 0 1,0-1-1,1 1 0,-1 0 1,0-1-1,1 1 1,0 0-1,0-1 0,0 1 1,0-1-1,0 1 1,0-1-1,1 0 1,-1 1-1,1-1 0,-1 0 1,1 0-1,0 0 1,0 0-1,0 0 0,0-1 1,0 1-1,1 0 1,-1-1-1,0 0 1,1 1-1,-1-1 0,1 0 1,-1 0-1,4 0 1,-1 0 2,0 0-1,0 0 1,1 0 0,-1-1 0,0 0 0,0 0 0,1 0 0,-1-1 0,0 0 0,0 0 0,1 0 0,-1 0 0,0-1 0,0 0 0,-1 0 0,1-1 0,0 1 0,-1-1 0,1 0 0,-1 0-1,0 0 1,5-6 0,-4 5 20,0-1 0,-1 0 0,1 0-1,-1 0 1,-1 0 0,1-1-1,-1 1 1,0-1 0,0 0 0,0 0-1,-1 0 1,0 0 0,0 0-1,-1-1 1,0 1 0,0 0 0,0-13-1,-1 17-4,0 0 0,0 0-1,0 0 1,0 0 0,-1 1-1,1-1 1,-1 0-1,1 0 1,-1 0 0,0 1-1,0-1 1,0 0 0,0 1-1,0-1 1,0 1 0,0-1-1,0 1 1,-1-1 0,1 1-1,0 0 1,-1 0-1,1 0 1,-1 0 0,0 0-1,1 0 1,-1 0 0,0 0-1,1 0 1,-1 1 0,0-1-1,0 1 1,0-1 0,0 1-1,1 0 1,-1 0-1,0 0 1,0 0 0,0 0-1,-3 1 1,-2 0 21,-1 0 1,1 1-1,-1 0 0,1 0 1,0 1-1,0 0 0,0 0 1,-11 8-1,6-3-7,1 1 0,0 1 1,-19 20-1,27-27-61,0 0 0,0 0 0,1 0 0,-1 1 0,1-1 0,0 1 0,0 0 0,0-1 1,1 1-1,-1 0 0,1 0 0,0 0 0,0 0 0,1 0 0,-1 0 0,1 0 0,-1 0 0,2 8 0,-1-11-47,1 1 0,-1-1 0,1 0 0,0 1 0,0-1 0,-1 1 0,1-1 0,0 0 0,0 0 0,0 1 0,0-1 0,1 0 0,-1 0 0,0 0 0,0 0 0,1-1 0,1 2 0,30 10-642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51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168 170 5953,'-51'-35'3324,"50"35"-3198,1 0 0,-1 0-1,1 0 1,-1 0 0,1 0 0,0 0 0,-1 0 0,1 0 0,-1 0 0,1 1 0,-1-1 0,1 0 0,0 0 0,-1 1 0,1-1-1,0 0 1,-1 0 0,1 1 0,0-1 0,-1 0 0,1 1 0,0-1 0,-1 1 0,1-1 0,0 0 0,0 1 0,0-1 0,0 1-1,-1-1 1,1 0 0,0 1 0,0-1 0,0 1 0,0-1 0,0 1 0,0-1 0,0 1 0,-4 20 1830,1 12 727,3-32-2623,0 0 0,-1 0 0,1 0 0,0 0 0,0-1 0,0 1 1,0 0-1,0 0 0,0 0 0,0 0 0,0 0 0,0-1 0,0 1 0,0 0 0,0 0 0,1 0 0,-1 0 0,0-1 0,0 1 0,1 0 0,-1 0 0,1 0 0,-1-1 0,1 1 0,-1 0 0,1-1 0,0 1 0,-1-1 0,1 1 0,-1 0 0,3 0 0,-2-1-15,0 1-1,1-1 0,-1 1 1,0-1-1,1 0 1,-1 0-1,1 0 1,-1 0-1,1 0 0,-1 0 1,0 0-1,1 0 1,-1 0-1,1-1 1,-1 1-1,0 0 0,3-2 1,3-2 50,0 0 0,0-1 0,0 0 0,-1 0-1,1-1 1,-1 1 0,-1-1 0,1-1 0,-1 1 0,0-1 0,0 0 0,3-8 0,-4 9 27,-1 1 1,0-1 0,-1 0 0,0 0-1,0 0 1,0 0 0,0-1 0,-1 1 0,0-1-1,-1 1 1,1 0 0,-1-1 0,0 1-1,-1-1 1,-2-11 0,3 16-53,-1 0 1,0 1-1,1-1 1,-1 0-1,0 1 1,0-1-1,0 1 0,0-1 1,0 1-1,0 0 1,0-1-1,0 1 1,-1 0-1,1 0 0,-1 0 1,1 0-1,-1 0 1,1 0-1,-1 0 1,-1 0-1,0 0 7,0 0 1,0 1-1,0-1 1,0 1-1,0 0 0,0 0 1,0 0-1,0 0 1,0 0-1,-5 2 1,-1 1 14,0 0 0,0 0 0,0 1 0,1 0 0,0 1 0,-11 7 0,7-3-26,1 0 1,1 0-1,-19 22 0,26-27-55,-1 1 0,1-1 1,0 1-1,0 0 0,1 0 0,-1 0 0,1 0 1,0 0-1,0 0 0,1 1 0,0-1 0,0 1 0,-1 6 1,2-10-13,1 1 0,-1-1 1,0 1-1,1-1 0,-1 0 1,1 1-1,-1-1 0,1 0 1,0 1-1,0-1 0,0 0 1,1 0-1,-1 0 0,0 0 1,1 0-1,-1 0 0,5 4 0,-3-4-1,1 1 0,-1-1-1,1 1 1,0-1-1,0 0 1,0-1 0,0 1-1,0-1 1,8 2-1,-2-1 2,-1-1 0,1 0 0,0-1 0,-1 0 0,1 0 0,0-1 0,-1 0 0,1-1 0,12-3 0,-17 3 12,9-2 25,-1-1 0,0-1 1,1 0-1,14-10 0,-25 15-19,-1-1-1,1 0 1,-1 0-1,0 0 0,0 0 1,0 0-1,0 0 1,-1 0-1,1-1 0,0 1 1,-1-1-1,2-3 0,-3 5 2,1-1-1,-1 0 0,0 0 1,1 0-1,-1 0 0,0 0 1,0 0-1,-1 0 0,1 0 1,0 0-1,-1 1 0,1-1 1,-1 0-1,1 0 0,-1 0 1,0 0-1,0 1 0,0-1 1,0 0-1,-2-1 0,1 0 19,-1 0 0,0 0 0,0 1 0,0-1 0,0 1 0,0 0 0,0 0 0,-1 0-1,1 0 1,0 1 0,-1-1 0,0 1 0,1 0 0,-1 0 0,0 0 0,0 1 0,-4-1-1,-4 0 50,1 1-1,-1 0 1,1 0-1,-17 4 1,18-3-65,1 1 1,-1 1 0,1-1-1,0 1 1,0 1 0,1 0-1,-1 0 1,1 1 0,-1 0-1,1 0 1,1 1 0,-1 0-1,1 0 1,0 1 0,-9 12-1,15-19-42,1 0 0,-1 1-1,1-1 1,-1 1-1,1 0 1,0-1 0,-1 1-1,1-1 1,0 1 0,0 0-1,0-1 1,-1 1-1,1-1 1,0 1 0,0 0-1,0-1 1,0 1-1,0 0 1,0-1 0,0 1-1,0 0 1,0-1-1,0 1 1,0 0 0,1 0-1,0 0-68,-1-1 0,1 1 0,0-1 0,0 1 0,0-1 0,0 1-1,-1-1 1,1 1 0,0-1 0,0 0 0,0 1 0,0-1 0,0 0 0,0 0 0,0 0-1,1 0 1,27 1-1950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52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94 5193,'84'33'2706,"-84"-33"-2644,0 0-1,1 1 1,-1-1 0,0 0-1,1 0 1,-1 0 0,1 1-1,-1-1 1,1 0 0,-1 0 0,1 0-1,-1 0 1,0 0 0,1 0-1,-1 0 1,1 0 0,-1 0-1,1 0 1,-1 0 0,1 0-1,-1 0 1,1 0 0,-1-1-1,0 1 1,1 0 0,-1 0-1,1 0 1,-1-1 0,0 1-1,1 0 1,-1-1 0,0 1 0,1 0-1,-1-1 1,0 1 0,1 0-1,-1-1 1,0 1 0,0 0-1,1-1 1,-1 1 0,0-1-1,0 1 1,0-1 0,0 1-1,1 0 1,-1-1 0,0 1-1,0-1 1,0 1 0,0-1 0,0 1-1,0-1 1,0 1 0,-1-1-1,1 1 1,0 0 0,0-2-1,-9-22 1924,8 23-1830,-3-9 624,0 1 0,-1 0 0,0 1 1,-1-1-1,0 1 0,-8-9 1,12 15-629,0 0 1,-1 0-1,1 1 1,0-1 0,-1 1-1,1-1 1,-1 1-1,1 0 1,-1 0-1,0 0 1,0 0-1,1 1 1,-1-1 0,0 1-1,0-1 1,0 1-1,1 0 1,-1 0-1,0 0 1,0 1 0,0-1-1,0 1 1,1-1-1,-1 1 1,0 0-1,-3 2 1,0-1-55,1 1 1,1 0 0,-1 0-1,0 0 1,1 0-1,-1 1 1,1 0-1,0 0 1,1 0-1,-1 0 1,1 1-1,-1-1 1,-3 8-1,3-4-13,1 0-1,-1 0 0,1 0 0,0 0 0,1 1 0,0-1 0,1 1 0,-1 13 0,1-14-53,1 0 1,1 1-1,-1-1 0,1 0 1,1 0-1,0 0 0,0 0 0,0-1 1,5 10-1,-5-12-28,1 0 0,0 0 0,0-1 0,0 0 0,0 0 0,0 0 0,1 0 0,0 0 0,0 0 0,0-1 0,0 0 0,0 0 0,1 0 0,8 3 0,-8-3 5,1-1 1,0 0 0,0-1 0,-1 1-1,1-1 1,0 0 0,0-1-1,0 1 1,1-1 0,-1 0-1,0-1 1,0 0 0,0 0-1,0 0 1,7-3 0,-5 1 11,-1 0 0,0-1 0,0 0 0,0 0 1,-1 0-1,1-1 0,-1 0 0,0 0 1,-1-1-1,1 1 0,6-11 0,-3 4 33,-1 0-1,0 0 0,-1-1 1,0 0-1,8-22 1,-14 31-15,1-1 1,-1 1 0,0 0 0,-1-1 0,1 1-1,-1-1 1,1 1 0,-1-1 0,-1 0 0,1 1-1,0 0 1,-1-1 0,0 1 0,0-1-1,-1 1 1,1 0 0,-1 0 0,0-1 0,0 1-1,0 0 1,-1 1 0,-3-6 0,2 5 29,1 1 1,-1 0-1,0 1 1,1-1-1,-1 1 1,0 0-1,-1 0 1,1 0-1,0 0 1,-1 1-1,1-1 1,0 1-1,-1 0 1,0 1-1,1-1 1,-1 1-1,1 0 1,-1 0-1,0 0 1,1 1-1,-9 1 1,0 1 30,1 0 0,-1 1 1,1 0-1,0 1 1,0 0-1,-16 11 1,14-8-30,1 1 0,0 0 0,0 1 0,1 1 0,-15 16 0,24-24-70,0 1 0,0 0 0,0 0 0,1 0 0,0 0 0,0 1 1,0-1-1,0 0 0,1 1 0,0-1 0,0 1 0,0 0 0,0-1 0,1 1 0,-1 0 0,1 0 0,1-1 1,-1 1-1,1 0 0,-1-1 0,1 1 0,2 4 0,-2-7-4,-1 0 0,1 0 0,0 0-1,0 0 1,0 0 0,1-1 0,-1 1 0,0 0-1,1-1 1,-1 1 0,1-1 0,-1 1 0,1-1 0,0 0-1,-1 1 1,1-1 0,0 0 0,4 1 0,-1 0-1,0-1 1,0 1 0,0-1 0,0-1-1,0 1 1,0-1 0,9 0-1,-4 0 8,1-2 0,-1 1 0,0-1 0,0-1 0,0 1 0,-1-2 0,13-5 0,-16 6 11,-1-1 1,1 0-1,-1-1 0,1 1 1,-1-1-1,8-11 1,-11 14 8,0-1 0,0 0 0,0 0 0,0 0 1,0 0-1,-1 0 0,1 0 0,-1-1 0,0 1 1,0 0-1,0-1 0,-1 1 0,1 0 0,-1-6 0,0 7-7,0 1-1,-1 0 0,1 0 0,-1 0 0,1-1 0,-1 1 0,1 0 1,-1 0-1,0 0 0,1 0 0,-1 0 0,0 0 0,0 0 0,0 0 0,0 0 1,1 1-1,-1-1 0,-1 0 0,1 1 0,0-1 0,0 0 0,0 1 1,0-1-1,0 1 0,0 0 0,-1-1 0,1 1 0,-2 0 0,-38-3 195,36 4-175,-7-1-3,0 0 1,0 1 0,0 1-1,0 0 1,1 0-1,-1 1 1,1 1 0,-1 0-1,1 1 1,1 0 0,-1 0-1,1 1 1,0 1 0,-14 10-1,7 7-170,17-23 108,-1-1-1,1 1 1,0-1 0,0 1-1,0-1 1,0 1-1,-1 0 1,1-1 0,0 1-1,0-1 1,0 1 0,0-1-1,0 1 1,0-1-1,0 1 1,0-1 0,0 1-1,1 0 1,-1-1-1,0 1 1,0 0 0,1-1-49,0 0 1,-1 1 0,1-1-1,-1 0 1,1 1 0,0-1 0,-1 0-1,1 0 1,0 1 0,-1-1-1,1 0 1,0 0 0,0 0-1,-1 0 1,1 0 0,0 0-1,-1 0 1,1 0 0,0 0-1,0 0 1,-1-1 0,2 1-1,42-13-3778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5:54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28 6273,'-59'14'2689,"58"-14"-2599,1 1 0,-1-1 0,1 0 0,-1 0 0,1 0 0,-1 0 1,1 0-1,-1 0 0,1 0 0,-1 0 0,1 0 0,-1 0 0,1 0 0,-1 0 0,1-1 0,-1 1 0,1 0 1,-1 0-1,1 0 0,-1-1 0,1 1 0,-1 0 0,1-1 0,-1 1 0,1 0 0,0-1 0,-1 1 0,1-1 1,0 1-1,-1 0 0,1-1 0,0 1 0,0-1 0,-1 1 0,1-1 0,0 1 0,0-1 0,0 1 1,0-1-1,-1 1 0,1-1 0,0 1 0,0-1 0,0 1 0,0-1 0,-6-15 6326,5 16-6181,0 0-1,1 0 0,-1-1 0,0 1 1,-5-1-46,0 0 1,0 0-1,0 0 1,1 1-1,-1 0 1,0 1-1,0-1 1,0 1-1,0 0 1,-10 4-1,12-4-78,1 1 0,-1 1 0,1-1 1,0 0-1,0 1 0,0 0 0,0 0 0,0-1 0,1 2 0,-1-1 0,-3 7 0,3-6 15,1-1-92,0 1-1,1-1 1,-1 0 0,1 1-1,0-1 1,0 1-1,0-1 1,1 1 0,-1 0-1,1-1 1,0 1 0,0 0-1,0-1 1,1 1-1,-1 0 1,1-1 0,0 1-1,0 0 1,0-1 0,0 0-1,0 1 1,1-1-1,0 0 1,0 1 0,0-1-1,0 0 1,0 0-1,6 5 1,-4-4-33,1 0 1,-1 0-1,1-1 0,0 1 0,1-1 1,-1 0-1,0-1 0,1 1 0,0-1 0,0 0 1,-1 0-1,1-1 0,7 1 0,-4-1 7,0-1-1,0-1 0,0 0 0,0 0 1,0 0-1,0-1 0,-1 0 0,12-5 1,-10 3 10,0 0 0,0 0 0,-1-1 0,1-1 0,-1 1 0,0-2 0,10-8 0,-16 13-6,-1-1 1,0 1-1,1-1 0,-1 1 1,0-1-1,0 0 1,0 0-1,-1 0 0,1 0 1,-1 0-1,1 0 0,-1 0 1,0 0-1,0-1 1,-1 1-1,1 0 0,-1-1 1,1 1-1,-1-1 0,0 1 1,0 0-1,-1-1 1,1 1-1,-1-1 0,0 1 1,1 0-1,-3-4 1,2 4 32,-1 0 0,0 0 0,0 0 0,0 0 0,0 0 0,-1 0 1,1 1-1,-1-1 0,0 1 0,0 0 0,1 0 0,-2 0 1,1 0-1,0 0 0,0 1 0,0-1 0,-1 1 0,1 0 0,-1 0 1,1 0-1,-1 0 0,1 1 0,-5-1 0,-6 0 252,0 1 0,0 0 0,0 1 0,-24 4 0,31-3-177,0 0 0,-1 0-1,1 0 1,0 1 0,-11 6-1,15-8-97,1 1 0,0-1-1,0 1 1,-1-1 0,1 1-1,0 0 1,0 0 0,0 0-1,1 0 1,-1 0-1,0 0 1,1 0 0,0 1-1,-1-1 1,1 1 0,0-1-1,0 1 1,-1 2 0,2-1-22,-1 0 0,1 0 1,-1 0-1,1 0 0,0 0 1,1 0-1,-1 0 0,1 0 1,0 0-1,0 0 0,0 0 1,2 4-1,-2-5-5,1-1-1,-1 1 1,1-1-1,0 0 1,0 1-1,0-1 1,0 0 0,1 0-1,-1 0 1,1-1-1,-1 1 1,1 0-1,-1-1 1,1 0 0,0 0-1,0 0 1,3 1-1,1 0 1,0-1 0,0 0 0,-1 0 0,1 0 0,0-1 1,0 0-1,0-1 0,-1 1 0,1-1 0,0-1 0,8-2 0,-10 3 8,0-1 0,0 0 0,0 0 0,0-1 0,0 1 0,0-1 0,-1 0 0,1 0 0,-1-1 1,0 0-1,0 1 0,0-1 0,-1 0 0,5-7 0,-7 10 3,0-1-1,0 1 1,0-1 0,0 1 0,-1-1-1,1 1 1,-1-1 0,1 0 0,-1 1 0,0-1-1,1 0 1,-1 1 0,0-1 0,0 0-1,0 1 1,0-1 0,-1 0 0,1 1-1,0-1 1,-1 0 0,0-1 0,0 0 5,-1 1 0,1 0 0,-1 0 0,1 0 0,-1 0 0,0 0-1,0 1 1,0-1 0,0 0 0,0 1 0,0 0 0,-4-3 0,-2 1 21,-1-1 0,0 1 0,0 0 0,0 1-1,0 0 1,-14-1 0,17 2-12,0 1 1,0 0-1,0 0 0,0 0 1,0 1-1,0 0 0,0 0 1,0 1-1,0-1 0,0 1 1,0 1-1,1-1 0,-1 1 1,1 0-1,0 0 0,0 0 1,0 1-1,0 0 0,-5 5 1,10-9-46,-4 6-149,4-6 143,0 0 1,0 0-1,0 1 0,0-1 0,0 0 0,0 0 0,0 0 0,0 0 0,0 1 0,1-1 0,-1 0 0,0 0 0,0 0 1,0 0-1,0 0 0,0 0 0,0 0 0,1 1 0,-1-1 0,0 0 0,0 0 0,0 0 0,0 0 0,0 0 0,1 0 1,-1 0-1,0 0 0,0 0 0,0 0 0,0 0 0,1 0 0,-1 0 0,0 0 0,0 0 0,0 0 0,0 0 0,1 0 1,-1 0-1,0 0 0,0 0 0,0 0 0,0 0 0,1 0 0,-1-1 0,17 0-1945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2.1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1 161 7362,'4'13'1701,"2"0"1,-1 0 0,9 13-1,-6-12-687,-2 0-1,9 22 1,11 62 2794,11 34 1101,-30-121-3981,-2-16-131,-3-21-215,-4-13-490,2-1 0,1 1 0,2 0 1,2 0-1,9-40 0,-10 66-92,3-13 2,1 0-1,15-33 1,-20 51-6,2 1 0,-1-1-1,1 1 1,0 0 0,0 1 0,0-1 0,1 1 0,0 0-1,1 0 1,-1 1 0,14-8 0,-17 11-1,0 0 1,1 0-1,0 0 1,-1 1 0,1 0-1,0 0 1,0 0-1,-1 0 1,1 0-1,0 1 1,0 0-1,0 0 1,0 0 0,0 0-1,7 2 1,-5-1 0,-1 1 1,0 0-1,0 0 1,0 0-1,-1 1 1,1 0-1,-1 0 1,1 0-1,-1 0 1,6 6-1,-1 2 6,0 0-1,0 0 0,-1 0 1,0 1-1,-1 1 0,-1-1 1,10 25-1,-6-3 30,-2 0 0,7 53 0,-2-8-103,-12-75-11,-1-1 0,1 0 0,0 1 0,0-1-1,0 0 1,1 0 0,-1 0 0,1 0-1,0 0 1,0 0 0,0 0 0,0 0-1,0-1 1,0 1 0,1-1 0,-1 0 0,1 1-1,0-1 1,0 0 0,-1-1 0,7 4-1,17 8-2007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2056,'-2'12'81,"0"-5"-20,1-1-1,0 1 0,0 0 1,1 0-1,0 7 1,0-14-58,0 0-1,0 1 1,0-1-1,0 0 1,0 1 0,0-1-1,0 0 1,0 1-1,1-1 1,-1 0 0,0 0-1,0 1 1,0-1-1,0 0 1,1 0 0,-1 1-1,0-1 1,0 0-1,1 0 1,-1 1 0,0-1-1,0 0 1,1 0-1,-1 0 1,0 0 0,0 0-1,1 1 1,-1-1-1,0 0 1,1 0 0,-1 0-1,0 0 1,1 0-1,-1 0 1,0 0 0,1 0-1,-1 0 1,2-1-5,0 1 1,0-1 0,0 0-1,0 0 1,0 0-1,0-1 1,0 1-1,-1 0 1,4-3 0,8-9 100,0-1 0,-1 1 0,0-2 0,-2 0 1,1 0-1,-2-1 0,8-17 0,-5 8 1290,-2 0 0,8-29 1,-15 42-583,-1-1 0,0 0 0,0 0 0,-2 0 0,0-24 0,-15-64 2727,2 12 1207,12 87-3771,1 3-275,-1 11 99,1 22-16,-10 213 1746,0 43-1059,10-230-1655,3-1 1,16 85 0,-10-109-1869,1-22-800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14315,'12'-10'5713,"31"-11"-3960,12 4-25,14 4-704,7-2-288,-8 4-368,-3 11-95,-10 7-642,-8 14-575,-7 23-1256,-4-1-849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46 108 11715,'-12'2'5601,"-12"2"-2225,14-2 1497,12-2-3512,-2-2-721,2 0-216,45-11-224,79-23-56,-39 11-168,-1 4-344,-10 8-1096,-12 9-681,-12 14 81</inkml:trace>
  <inkml:trace contextRef="#ctx0" brushRef="#br0" timeOffset="1">228 475 11434,'-28'4'5274,"-27"5"-2186,9-5-151,17-4-801,14 4-383,19-4-833,11-4-320,27-5-400,15-3-112,17-7-40,2 0-16,4 0-488,-2-5-432,11 1-1169,4 6-783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143 381 10986,'-6'7'5706,"-5"10"-1386,7 17-1895,2 10-137,4 17-495,2 2-241,3 5-544,5-3-215,-5-10-385,1-12-200,-4-22-648,0-11-633,11-18-1239,2-3-1009</inkml:trace>
  <inkml:trace contextRef="#ctx0" brushRef="#br0" timeOffset="1">42 215 14027,'-7'-21'6257,"-7"-15"-3696,5 10-233,1-5-575,4 9-953,4-7-360,16 2-576,6 10-480,30 12-1321,7 14-807,0 25-2489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59 472 6705,'0'44'5790,"1"-36"-4638,-1 0-1,0 0 1,-2 15-1,-3-13 1076,-2-12 2167,-1-10-130,3 3-4229,-2-11 157,1 1 1,1-2 0,-6-39-1,9 35-167,0 0 0,2-1-1,1 1 1,1 0-1,2-1 1,0 1 0,1 0-1,13-34 1,-15 49-26,0 1 1,0 0-1,1 0 0,0 0 1,1 0-1,0 1 1,1 0-1,-1 0 0,1 0 1,1 0-1,0 1 0,0 0 1,0 1-1,1 0 1,0 0-1,0 0 0,0 1 1,1 0-1,0 1 0,0 0 1,0 0-1,0 1 1,1 0-1,-1 1 0,1 0 1,-1 0-1,1 1 0,0 1 1,17 0-1,-18 0 7,1 1-1,0 1 1,-1-1-1,1 2 1,-1-1-1,0 1 1,0 1-1,0 0 1,0 0-1,0 0 1,10 8-1,-13-7 1,0 0-1,0 1 1,0 0 0,-1 0-1,0 0 1,0 0 0,-1 1-1,0-1 1,0 1 0,0 1-1,-1-1 1,0 0 0,0 1-1,2 11 1,1 14 46,3 55 0,-8-60-405,2-1 1,0 1 0,10 32-1,-12-56 50,1 0-1,-1 0 0,1 0 0,0 0 1,0-1-1,0 1 0,4 4 0,17 11-3180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8282,'-5'10'5962,"3"13"-3674,2-18-1682,1 14 264,1 0 0,1 0-1,0 0 1,2 0-1,9 27 1,-2-15-138,1-1 0,23 39 0,-29-57-602,0 0 1,1-1-1,1 0 0,0-1 1,0 0-1,1 0 0,0-1 1,1-1-1,16 12 1,-17-15-100,0 0 1,1 0 0,0 0 0,-1-2 0,1 1 0,1-1-1,-1-1 1,0 0 0,1-1 0,-1 0 0,18-1 0,-8-1 6,0-1 0,-1-2 1,1 0-1,-1-1 0,29-10 0,-35 9-10,-1 0-1,1 0 1,-1-2-1,-1 1 0,1-2 1,-1 0-1,-1 0 0,15-15 1,-22 19-11,0 0 1,-1 0 0,1 0 0,-1-1-1,0 1 1,0-1 0,-1 0 0,1 0-1,-1 0 1,-1 0 0,1 0 0,-1-1-1,0 1 1,-1 0 0,1-1 0,-1 1-1,0-1 1,-1 1 0,0 0 0,0-1 0,0 1-1,-1 0 1,0 0 0,0 0 0,0 0-1,-1 0 1,0 0 0,0 1 0,0-1-1,-1 1 1,-5-7 0,-4-1 17,-1 1 0,0 0 0,0 1 0,-1 0 0,-1 1 1,0 1-1,0 1 0,0 0 0,-1 1 0,-26-7 0,21 8 79,-1 0 0,0 2-1,1 1 1,-1 1 0,-1 1 0,1 1-1,-45 5 1,57-3-24,1 0 0,0 1 0,0 0 0,0 1 0,0 0 0,-16 9 0,23-11-74,-1 0-1,1 0 1,0 0 0,0 1-1,0-1 1,0 1 0,0 0-1,0 0 1,1 0 0,0 0-1,-1 0 1,1 1 0,0-1-1,1 1 1,-1-1 0,1 1-1,-1 0 1,1 0 0,0 0-1,0 4 1,1 0-16,0-1 0,1 1 0,0 0 0,1 0 0,-1-1 0,1 1 0,1-1 0,0 0 1,0 1-1,0-1 0,8 11 0,7 9-12,31 38 1,-32-44 6,19 21-54,2-1 0,43 35 0,91 65-228,-98-82 174,61 61-33,-119-103 146,0 1 0,-1 0 0,-1 2 0,-1-1 0,17 35 0,-27-48 12,0 0 0,-1 0-1,0 0 1,0 1-1,-1-1 1,0 0-1,0 1 1,0-1-1,-1 11 1,0-13 4,-1 0 0,0 1 1,0-1-1,0 0 0,0 0 1,-1 0-1,0 0 0,1 0 1,-2 0-1,1 0 0,0-1 0,-1 1 1,0-1-1,1 1 0,-7 4 1,-1 0 22,-1 0 1,0-1 0,0-1 0,-1 0 0,1 0-1,-1-1 1,-1 0 0,1-1 0,-1-1 0,1 0-1,-19 2 1,-20 1 109,-75-2 1,110-4-125,-129-4 201,125 2-204,1-1-1,0 0 1,0-2 0,1 0-1,-24-10 1,38 13-78,0 1-1,1-1 1,-1 0 0,1 0-1,-1 0 1,1 0-1,0-1 1,0 1 0,0-1-1,0 0 1,0 0 0,1 0-1,-1 0 1,1 0-1,0 0 1,0-1 0,0 1-1,0-1 1,1 0-1,-1 1 1,1-1 0,0 0-1,0 0 1,0-4 0,0-5-542,0 0 0,3-19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204 322 6849,'2'2'384,"0"1"0,0-1 0,1 0-1,-1 0 1,1 0 0,-1 0-1,1-1 1,0 1 0,0-1 0,0 1-1,0-1 1,0 0 0,0 0-1,0 0 1,0-1 0,0 1 0,5 0-1,-6-2-263,1 1 0,-1-1-1,0 0 1,1 0 0,-1 0 0,0 0-1,0 0 1,1-1 0,-1 1 0,0-1-1,0 1 1,-1-1 0,1 0 0,0 0-1,0 1 1,-1-1 0,1-1 0,-1 1-1,0 0 1,1 0 0,-1 0-1,1-5 1,2-4 134,0 1 0,-1 0 0,-1-1 1,1 0-1,-2 0 0,1 1 0,-2-18 0,0 3 470,-2 0 1,-5-29-1,6 49-477,0 1-1,-1-1 1,1 1-1,-1-1 0,0 1 1,0 0-1,-1-1 1,1 1-1,-1 0 1,0 1-1,0-1 0,-6-6 1,4 10 743,3 8-734,5 15-209,2-6-6,-2-8 3,-1-1 1,1 1-1,-2 0 0,2 17 0,-3-26-40,0 1 0,0 0-1,0-1 1,0 1 0,0-1 0,0 1 0,0 0 0,0-1 0,0 1 0,0 0 0,0-1-1,0 1 1,1-1 0,-1 1 0,0 0 0,0-1 0,1 1 0,-1-1 0,0 1 0,1-1 0,-1 1-1,0-1 1,1 1 0,-1-1 0,1 1 0,-1-1 0,1 0 0,-1 1 0,1-1 0,-1 0-1,1 1 1,0-1 0,-1 0 0,1 0 0,-1 1 0,1-1 0,0 0 0,-1 0 0,1 0-1,0 0 1,1 0 4,-1 0-1,1-1 0,-1 1 0,0-1 0,1 1 0,-1-1 1,0 1-1,1-1 0,-1 0 0,0 0 0,0 0 0,0 0 1,0 0-1,1 0 0,-1 0 0,1-2 0,0 1 0,-1-1 0,1 0-1,-1 0 1,1 0-1,-1-1 1,0 1 0,0 0-1,0 0 1,-1-1 0,1 1-1,-1 0 1,0-1 0,0 1-1,0 0 1,0-1 0,-1 1-1,0-4 1,0 2-11,-1 0 0,1 0 1,-1 0-1,0 0 0,0 0 0,-1 0 0,1 1 0,-1-1 0,-5-5 1,5 6 3,-1 0 0,1 1 0,-1 0 0,0 0 0,0 0 0,0 0 0,-1 1 0,1 0 0,-1 0 0,1 0 0,-1 0 0,1 0 1,-1 1-1,0 0 0,0 0 0,0 1 0,0-1 0,0 1 0,0 0 0,0 0 0,0 1 0,1-1 0,-1 1 0,0 0 1,-5 2-1,-3 1 70,0 1 0,0 1 1,1 0-1,0 1 1,0 0-1,0 0 1,-18 17-1,24-19-42,-1 1 1,1 0-1,1 0 1,-1 1-1,1 0 0,0 0 1,0 0-1,1 0 1,0 1-1,0-1 0,1 1 1,0 0-1,1 0 1,-1 1-1,1-1 1,1 0-1,0 1 0,0-1 1,1 1-1,0 0 1,0-1-1,1 1 0,0-1 1,0 0-1,1 1 1,0-1-1,1 0 0,0 0 1,0 0-1,0 0 1,1 0-1,1-1 1,-1 0-1,1 0 0,0 0 1,1 0-1,-1-1 1,1 0-1,1 0 0,-1-1 1,1 0-1,0 0 1,0 0-1,1-1 0,14 7 1,-8-6-106,0-1 0,0-1 1,0 0-1,0-1 0,0 0 1,0-1-1,1-1 0,-1 0 0,23-4 1,-9-1-621,1 0 1,-1-2 0,48-19-1,-68 23 507,0-1-1,0 0 1,-1 0-1,1-1 1,6-5-1,-11 8 149,0-1 0,0 0 0,-1 1 0,1-1 1,-1 0-1,0 0 0,0 0 0,0 0 0,0-1 0,0 1 0,-1-1 0,1 1 0,1-8 0,-2-4 68,0 0 0,0 0-1,-2 0 1,0 0-1,0 1 1,-2-1-1,0 0 1,0 0-1,-7-15 1,6 15 85,3 11-25,0-1 0,-1 1 0,1 0 0,-1 0 0,0 0 0,0 0 0,-4-5 0,5 8-19,0 0 0,0 0 0,-1 0 0,1 0 0,0 0 0,0 0 0,-1 0 0,1 0 0,0 1 0,-1-1 0,1 0 0,0 1 1,-1-1-1,1 1 0,-1 0 0,1-1 0,-1 1 0,0 0 0,1 0 0,-1 0 0,1 0 0,-1 0 0,1 0 0,-1 1 0,-2 0 0,2 0-16,0 0-1,-1 0 0,1 0 0,0 1 0,0-1 1,0 1-1,0-1 0,1 1 0,-1 0 0,0-1 1,1 1-1,-1 0 0,1 0 0,-1 0 0,1 1 0,0-1 1,0 0-1,0 0 0,0 1 0,0-1 0,1 1 1,-1-1-1,0 4 0,0 3 52,0 0 0,0 1 1,0-1-1,1 0 0,2 14 0,2-5 12,0 1 1,1-2-1,0 1 1,2-1-1,0 0 0,19 31 1,-18-33-118,1-1 0,1-1 0,1 1 0,0-2 0,0 0 0,1 0 1,25 18-1,-33-27-105,0 0 1,0-1-1,0 0 0,1 0 1,-1 0-1,1 0 1,0-1-1,-1 1 1,1-1-1,0 0 1,0-1-1,0 1 1,-1-1-1,1 0 1,0 0-1,0-1 1,0 1-1,5-2 1,0-2-231,0 0 1,19-10 0,-29 13 328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20:06:0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0 453 10234,'58'60'8839,"-45"-48"-7636,0-1 0,27 17 0,-32-24-1114,0 1 0,0-1 0,0-1 0,1 1 0,-1-1 0,1-1-1,0 0 1,0 0 0,0 0 0,0-1 0,0-1 0,0 1 0,0-2 0,0 1-1,0-1 1,14-3 0,-14 1-58,1 0-1,-1-1 1,0 0 0,0 0-1,0-1 1,-1 0 0,1-1-1,-1 0 1,-1 0 0,1-1-1,-1 0 1,0 0 0,0-1-1,-1 1 1,0-1-1,-1-1 1,0 1 0,7-15-1,-6 8 5,0 0 0,-1 0-1,0-1 1,-1 1-1,-1-1 1,-1 0 0,0 0-1,-1 0 1,-1-1-1,-3-29 1,1 23-10,-2 1 0,-1-1 0,-1 1 0,0 1 0,-2-1 0,0 1 0,-21-35 0,27 52-21,-1 1 0,1-1 0,-1 1 1,0 0-1,0-1 0,-1 1 0,1 1 0,0-1 0,-1 1 0,0-1 0,0 1 0,1 0 1,-1 0-1,0 0 0,-1 1 0,1 0 0,-6-2 0,3 3 5,1-1 0,0 2 0,0-1 0,0 0 0,0 1 0,0 0 0,0 1 0,0-1 0,0 1 0,0 0 0,-6 4 0,-4 2 44,1 2 0,0-1 0,0 2 0,1 0 0,1 1 0,0 0 0,-17 20 0,19-17 37,0 0 0,1 0 0,1 1 0,0 0 0,1 0 1,1 1-1,0 0 0,1 1 0,1 0 0,1-1 0,1 1 1,-2 29-1,4-21 28,1 0 1,2 0-1,0-1 0,2 1 1,1 0-1,1-1 1,1 0-1,15 33 0,-5-17-44,2 0-1,2-1 1,2-1-1,1-1 1,2-1-1,1-2 1,64 63-1,-80-88-64,0 0-1,1-1 1,1-1-1,-1 0 0,1 0 1,17 6-1,-24-12-4,0 0 0,0 0-1,0 0 1,0-1 0,0 0 0,0 0-1,0-1 1,0 0 0,1 0 0,-1 0 0,0-1-1,0 0 1,0 0 0,0-1 0,0 1 0,0-1-1,6-3 1,-6 1-7,0 0 0,0 0 0,0-1 0,-1 1 0,0-1 0,1 0-1,-2-1 1,1 1 0,-1-1 0,1 0 0,-2 0 0,1-1 0,-1 1 0,0-1 0,0 1 0,-1-1 0,1 0-1,0-9 1,2-9-28,0-1-1,-2 0 0,-1-44 1,-2 50 16,1-6 13,-2 0 0,0 0 0,-10-50 0,9 70 9,0-1 0,0 1 0,0 0-1,0 0 1,-1 0 0,0 0 0,0 1 0,-1-1-1,0 1 1,0 0 0,0 0 0,0 0-1,-1 1 1,0-1 0,0 1 0,0 0 0,0 0-1,0 1 1,-1 0 0,0 0 0,-7-3-1,7 4 5,0 1-1,1 0 1,-1 0-1,0 0 0,0 0 1,0 1-1,0 0 1,0 0-1,0 1 0,1 0 1,-1 0-1,0 0 1,0 1-1,1-1 0,-1 2 1,1-1-1,-1 0 1,1 1-1,0 0 0,0 0 1,-6 6-1,6-6 1,1 1 1,0 0-1,0 0 0,0 0 1,1 0-1,0 1 0,0 0 1,0-1-1,0 1 0,0 0 1,1 0-1,0 1 0,0-1 0,1 0 1,-1 1-1,1-1 0,0 1 1,1-1-1,-1 1 0,1-1 1,0 1-1,1 0 0,0 5 1,3 3-7,0 0 1,0 0-1,2 0 1,0-1-1,0 0 1,1 0 0,1-1-1,0 0 1,0 0-1,2-1 1,-1 0 0,1 0-1,1-1 1,0 0-1,0-1 1,1-1-1,0 0 1,0 0 0,1-1-1,0-1 1,15 6-1,-3-6-18,1 0 0,0-1 0,0-2 0,36 1 0,-15-5-50,78-10-1,-97 6 24,0 0 0,-1-2 0,0-1 0,0-1 0,35-17 0,-48 18-9,0 1 0,-1-2 0,0 0-1,0 0 1,-1-1 0,-1-1 0,1 0-1,-2 0 1,1-1 0,-2 0 0,12-20-1,-15 22 1,-1-1 1,-1 1-1,0-1 0,0 0 0,-1 0 0,0 0 0,-1-1 0,-1 1 0,1-18 0,-2 22 39,0-1 0,0 1-1,-1 0 1,0 0 0,-1-1 0,1 1-1,-1 0 1,-1 0 0,1 1 0,-1-1-1,-1 0 1,1 1 0,-1 0-1,0 0 1,-8-10 0,9 14 17,0-1 1,0 1-1,0 0 1,-1 0-1,1 0 1,-1 0-1,1 1 1,-1-1-1,1 1 1,-1 0-1,0 0 1,1 0-1,-1 1 1,0-1 0,0 1-1,0 0 1,1 0-1,-1 0 1,0 0-1,0 1 1,0 0-1,1 0 1,-1 0-1,0 0 1,-4 2-1,-6 3 63,0 1 0,1 0 0,-1 0 0,1 2 0,-12 10 0,11-9 35,1 2 1,1-1-1,0 2 1,0-1-1,-10 17 1,17-21-32,0 0 1,0 1 0,0-1 0,1 1-1,1 0 1,0 0 0,0 1 0,0-1-1,1 1 1,-1 14 0,3-7 53,1 0 0,0 0 1,1-1-1,1 1 0,0-1 0,2 1 1,0-1-1,0 0 0,13 24 1,-8-20-12,2-1 1,0 0-1,0-1 1,2 0-1,0-1 1,29 27 0,-27-31-105,0 0 1,1-1 0,0-1 0,1 0 0,1-1 0,-1-2 0,35 13 0,-26-14-320,0-1 0,0-1 0,1-1 0,0-1 0,40-1 0,60-9-2173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2.5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1 298 8018,'8'-12'997,"0"0"1,1 1-1,12-13 1,-20 24-937,-1 0 1,0 0-1,1-1 0,-1 1 1,1 0-1,-1 0 1,1 0-1,-1 0 0,1 0 1,-1 0-1,1 0 0,-1 0 1,1 0-1,-1 0 0,1 0 1,-1 0-1,1 0 1,-1 0-1,1 0 0,-1 1 1,1-1-1,-1 0 0,1 0 1,-1 0-1,1 1 1,-1-1-1,0 0 0,1 1 1,-1-1-1,1 0 0,-1 1 1,0-1-1,1 1 1,-1-1-1,0 0 0,0 1 1,1-1-1,-1 1 0,0-1 1,0 1-1,0-1 1,0 1-1,0-1 0,1 1 1,-1 0-1,9 31 1957,-7-24-1425,45 169 8957,-54-218-7057,4-50-2412,3 85 41,1-13-102,0 0 1,2-1 0,0 1 0,10-33 0,33-61-8,-43 105-16,1 0-1,0 0 1,1 0-1,0 1 1,0 0-1,0 0 1,10-9-1,-13 14 3,0 0 1,0 1-1,0-1 0,1 1 0,-1-1 0,0 1 0,1 0 0,-1 0 0,0 0 0,1 1 0,-1-1 0,1 0 0,-1 1 1,1 0-1,0 0 0,-1-1 0,1 1 0,-1 1 0,1-1 0,0 0 0,-1 1 0,1-1 0,-1 1 0,1 0 1,-1 0-1,0 0 0,1 0 0,-1 0 0,0 0 0,3 3 0,3 2 14,0 0 0,-1 1 1,0 0-1,0 1 0,-1-1 0,0 1 0,0 1 1,-1-1-1,0 1 0,0 0 0,5 14 0,5 17 102,12 55-1,-26-91-109,12 44 99,-2 1 0,5 59 0,-15-96-111,-2-9-25,1 0 1,0 0 0,0-1 0,1 1 0,-1 0 0,0 0 0,1 0 0,0-1 0,0 1-1,0 0 1,0-1 0,0 1 0,0-1 0,1 1 0,2 3 0,-4-6 2,0 0 0,0 0 0,1 1 1,-1-1-1,0 0 0,1 0 0,-1 0 1,0 0-1,1 1 0,-1-1 0,0 0 0,1 0 1,-1 0-1,0 0 0,1 0 0,-1 0 1,0 0-1,1 0 0,-1 0 0,0 0 0,1 0 1,-1 0-1,0 0 0,1 0 0,-1 0 1,0-1-1,1 1 0,-1 0 0,0 0 0,1 0 1,-1 0-1,0-1 0,0 1 0,1 0 0,-1 0 1,0 0-1,1-1 0,21-27-2182,7-16-779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2.8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11891,'0'10'5129,"0"20"-2569,6 15-39,5 38-281,5 11-183,8 17-393,5 9-240,17-4-479,-13-6-233,1-13-392,1-20-128,-7-34-248,11-13-248,-3-32-865,-9-12-727,-17-16-1633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3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97 14939,'0'0'5961,"11"0"-3680,-1 0-209,28 0-239,17 0-353,18-6-712,10-6-288,1-6-400,-3 1-296,-8-7-1320,-4 4-720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3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8546,'5'-6'5227,"17"-3"-4778,-15 6 124,11-3-340,-6 3-11,0-1 0,-1 0 0,1-1 0,19-11 0,-24 7-293,-7 9 52,0 0 1,0 0 0,0 1 0,-1-1 0,1 0-1,0 0 1,0 0 0,0 0 0,0 0 0,0 0-1,0 0 1,0 0 0,0 0 0,-1 0-1,1 0 1,0 0 0,0 0 0,0 0 0,0 0-1,0 0 1,0 0 0,0 0 0,-1 0 0,1 0-1,0 0 1,0 0 0,0 0 0,0 0-1,0 0 1,0 0 0,0 0 0,0 0 0,-1 0-1,1 0 1,0 0 0,0 0 0,0-1 0,0 1-1,0 0 1,0 0 0,0 0 0,0 0 0,0 0-1,0 0 1,0 0 0,0 0 0,0 0-1,-1-1 1,1 1 0,0 0 0,0 0 0,0 0-1,0 0 1,0 0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4:00.29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188 263 2753,'-4'-20'707,"4"16"-426,-1-1 1,1 1-1,-1 0 1,0 0-1,-1 0 1,1 0-1,-1 1 1,0-1-1,1 0 1,-4-3-1,4 5-21,0-1 0,0 1 0,0-1-1,0 1 1,1-1 0,-1 0 0,1 1 0,-1-1 0,1 0-1,0 1 1,0-1 0,0 0 0,1 1 0,-1-1 0,1-3-1,0 3-52,0 0 0,-1 0 0,0 0 0,1 0 0,-1 0 0,0 0 0,-1 0-1,1 0 1,-1 0 0,1 0 0,-1 1 0,-1-4 0,0 1 201,1 4-193,1-1 0,-1 1 0,0-1 0,1 1 0,-1 0 0,0-1 0,0 1 0,0 0 0,-1-1 0,-1-1 0,1 2-46,0 0-1,-1 1 0,1-1 1,0 0-1,-1 1 0,1 0 1,0-1-1,-1 1 0,1 0 1,-4 0-1,3 1-70,0-1 1,-1 1-1,1-1 0,0 1 1,0 0-1,0 0 0,0 0 1,0 1-1,0-1 0,0 1 1,0-1-1,-3 4 0,0 0 76,0 0-1,0 0 1,1 0 0,0 1-1,-6 8 1,7-8-73,0 0 0,0 1 0,0-1 0,1 1 1,0-1-1,0 1 0,1 0 0,0 0 0,0 0 1,1 0-1,-1 1 0,1 13 0,1-17-92,1 0-1,-1-1 0,1 1 0,0-1 1,0 1-1,0-1 0,0 0 0,1 1 1,-1-1-1,1 0 0,0 0 0,0 0 1,0 0-1,0 0 0,1-1 0,-1 1 1,1-1-1,4 4 0,-2-3-3,-1 0-1,1-1 1,0 0 0,0 0-1,0 0 1,1 0 0,-1-1-1,0 0 1,1 0 0,-1 0-1,8-1 1,-3 0 10,1 0 1,-1-1 0,0 0-1,1-1 1,-1 0-1,0-1 1,0 0-1,0-1 1,0 0-1,-1 0 1,0-1 0,13-8-1,-13 6 21,-1 0 1,0-1-1,0 0 0,0 0 1,-1 0-1,12-19 0,-17 23-14,0 1 0,-1 0 0,1-1-1,-1 1 1,0-1 0,0 1 0,0-1-1,0 0 1,-1 1 0,1-1-1,-1 0 1,0 0 0,0 1 0,0-1-1,-1 0 1,0 0 0,1 1-1,-1-1 1,0 1 0,-1-1 0,1 1-1,0-1 1,-1 1 0,-3-6 0,0 2 68,-1 0 1,1 1-1,-1-1 1,0 1 0,0 0-1,-1 1 1,0 0-1,0 0 1,0 0 0,0 1-1,-1 0 1,-14-6-1,17 9-42,1-1 0,0 1-1,-1 0 1,1 1 0,0-1 0,-1 1-1,1 0 1,-1 0 0,1 0-1,-1 0 1,1 1 0,-1 0-1,1 0 1,-1 0 0,1 1-1,0-1 1,0 1 0,0 0 0,0 0-1,0 0 1,0 1 0,1-1-1,-1 1 1,1 0 0,-6 5-1,4-2-42,1 1 0,-1-1-1,1 1 1,0-1-1,0 1 1,1 0-1,0 1 1,0-1 0,1 1-1,0-1 1,0 1-1,1 0 1,0-1 0,0 1-1,1 0 1,-1 0-1,2 0 1,-1 0-1,1-1 1,1 1 0,0 0-1,2 8 1,-2-12-9,0-1 0,0 0 0,0 1 0,1-1 0,-1 0 0,1 0 0,0 0 0,0-1 0,0 1 0,0-1 0,0 1 1,0-1-1,1 0 0,-1 0 0,1-1 0,0 1 0,-1-1 0,1 1 0,6 0 0,-3-1 1,-1 1-1,0-2 1,1 1-1,-1-1 1,1 0-1,-1 0 1,1 0-1,-1-1 1,0 0 0,1-1-1,10-3 1,-6 0 2,1 0 1,-1-1 0,0 0-1,0-1 1,-1 0 0,16-14-1,-23 18 6,0 0 1,1-1-1,-1 0 0,0 1 0,-1-1 0,1 0 1,-1-1-1,0 1 0,0 0 0,0-1 0,0 1 1,-1-1-1,0 1 0,0-1 0,0 0 1,0 1-1,-1-1 0,0 0 0,0 1 0,0-1 1,-2-6-1,1 5 3,-1 0 0,1 1 1,-2-1-1,1 1 0,-1 0 1,1 0-1,-1 0 1,-1 0-1,1 0 0,-1 1 1,0-1-1,0 1 0,0 0 1,0 0-1,-1 1 0,0-1 1,0 1-1,0 0 0,0 0 1,0 1-1,0-1 0,-1 1 1,1 0-1,-1 1 0,0-1 1,1 1-1,-1 0 0,0 1 1,0-1-1,-7 2 0,10-1-7,0 0-1,0 1 0,1-1 0,-1 1 1,0 0-1,0 0 0,0 0 0,1 0 1,-1 1-1,1-1 0,-1 1 0,1-1 1,-1 1-1,1 0 0,0 0 0,-4 4 1,3-2-3,0 1 0,0-1 1,1 1-1,-1-1 1,1 1-1,0 0 0,0 0 1,-2 10-1,3-8-6,-1 1-1,1 0 0,1 0 1,-1 0-1,1 0 1,1 1-1,-1-1 0,1 0 1,1-1-1,0 1 1,4 14-1,-3-18 4,-1 0 0,1-1-1,-1 1 1,1-1 0,0 0 0,1 1-1,-1-1 1,0-1 0,1 1 0,-1 0-1,1-1 1,0 0 0,0 0 0,0 0 0,0 0-1,0-1 1,7 2 0,-2-1 6,0 0 1,0-1 0,0 0-1,0 0 1,-1-1 0,1 0-1,15-2 1,-21 1 3,0 1 1,0-1-1,0 0 0,0 0 1,-1 0-1,1 0 0,0 0 1,-1-1-1,1 1 1,0-1-1,-1 0 0,0 0 1,1 0-1,-1 0 1,0 0-1,0 0 0,2-3 1,-2 1 4,0 0 1,0 0 0,0 0-1,-1 0 1,1 0 0,-1 0-1,0 0 1,-1-1 0,1 1-1,0-8 1,-2-3 11,-1 0 0,0 0 0,0 0 0,-2 1 0,-9-29 1,9 31-8,2 5-1,0 1-1,0-1 1,-1 0-1,-4-7 0,6 13-9,0 0-1,1 0 1,-1 0-1,0 0 1,1 0-1,-1 0 1,0 0 0,0 0-1,0 1 1,0-1-1,0 0 1,0 0-1,0 1 1,0-1-1,0 1 1,-1-1-1,1 1 1,0-1-1,0 1 1,0 0-1,-1 0 1,1-1-1,0 1 1,0 0-1,-1 0 1,1 0-1,0 0 1,-1 0 0,1 1-1,-1-1 1,-3 2 1,0 0 1,0 1-1,1-1 1,-1 1-1,1 0 1,-1 0 0,1 0-1,0 1 1,0 0-1,1-1 1,-1 1-1,-5 9 1,0 1 27,0 0 0,-12 28 1,17-31 0,0 1 0,0-1 0,1 1 0,-2 22 0,4-27-105,0 1 0,1 0 0,0-1-1,0 1 1,1-1 0,0 1 0,1 0 0,2 9 0,-1-9-1092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4.3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1271 95 3321,'3'-1'1070,"0"-1"1,0 1 0,1 0 0,-1 0 0,0 0-1,7-1 1,-7 1-864,0 1 0,0-1 0,0 0 0,0 0 0,0 0 0,0 0 0,-1 0-1,1 0 1,0-1 0,2-1 0,5-6 216,-1-1 0,0 0-1,-1 0 1,0 0 0,8-14 0,-30 25 1198,-83 53 577,73-39-1847,-457 247 2676,39-23-1024,263-124-930,149-93-940,1 2-1,2 0 1,-41 46-1,65-65-609,7-4 175,9-7-476,18-18-1265,6-9 368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4.6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208 16 9594,'-11'-16'13530,"2"43"-12615,-53 140 1689,-19 43-906,69-174-1408,3 1-1,1 1 1,-6 74 0,13-103-234,1 1 1,0 0 0,1 0 0,2 14 0,-2-21-50,-1-1 1,1 1 0,0-1-1,0 0 1,0 1 0,0-1-1,0 0 1,0 0 0,0 0-1,1 0 1,-1 0 0,1 0-1,0 0 1,-1 0 0,1-1-1,0 1 1,0-1 0,0 1-1,0-1 1,0 0 0,0 0-1,1 0 1,3 2 0,1-3-4,0 1 1,-1-1 0,1 0-1,-1 0 1,1-1-1,0 0 1,-1 0 0,1-1-1,-1 0 1,0 0 0,0 0-1,10-5 1,158-84-568,-74 35-700,14 1-789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7.5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23 6497,'-3'-2'1084,"0"1"1,0-1-1,0 0 0,0 0 0,0 0 0,1 0 0,-3-6 3580,12 6-3843,27 2-570,-33 0-206,71 4 794,-1 2-1,107 24 1,148 54 725,51 11-399,-294-80-943,-10-3 78,0 4 1,81 28-1,15 29 400,-204-90-5821,-16-12 2914,24 8-468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28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67 129 3353,'-23'-81'2918,"14"58"385,3 18-1725,3 4-758,-10-8 3658,0 0 6614,25 12-11021,0 1 1,0 0-1,-1 1 1,0 0-1,0 1 0,0 0 1,15 12-1,3 1 25,0-3 14,1-1 1,37 13 0,-38-17-47,35 19 1,-39-16-23,-16-10-12,0 0 0,-1 1 0,0 0 0,0 0 1,9 8-1,-17-12-14,1 0 0,-1 0 0,1 0 0,-1 0 0,1 0 0,-1 0 0,1 0 0,-1 0 0,0 0 0,1 0 0,-1 0 0,0 0 1,0 0-1,0 0 0,0 0 0,0 0 0,0 0 0,0 0 0,0 0 0,-1 0 0,1 2 0,-11 24 341,5-12-166,3-7-127,0 0-1,0 0 0,-1 0 0,0 0 1,-1-1-1,-5 8 0,2-3 4,4-7-40,0 0 0,0-1 0,-1 1 0,0-1 0,1 0 0,-1 0 0,-1 0 0,1-1 0,0 0 0,-1 0 0,-6 2 0,-11 8 16,6 2-658,9-11-395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0:38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1:36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59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401 427 3297,'26'-17'638,"-13"8"-197,0 0 1,0-1-1,16-17 1,-25 23-212,0-1 1,0 1 0,-1-1-1,0-1 1,0 1 0,0 0-1,-1-1 1,0 1 0,0-1-1,0 1 1,0-1 0,-1 0-1,1-8 1,-1-3 463,0 0 1,-2 0 0,0 0-1,-1-1 1,0 2-1,-10-32 1,10 40-442,0 0-1,-1 1 1,0 0-1,0 0 1,-1 0 0,0 0-1,0 0 1,-1 1 0,0-1-1,0 1 1,0 0-1,-1 1 1,0 0 0,0 0-1,0 0 1,-13-7 0,17 11-172,-1 0 0,1 0 0,-1 0 0,0 0 1,1 0-1,-1 1 0,0-1 0,0 1 1,1 0-1,-1 0 0,0 0 0,0 0 0,1 1 1,-1-1-1,0 1 0,0-1 0,1 1 1,-1 0-1,0 0 0,1 0 0,-1 0 1,1 1-1,0-1 0,-1 1 0,1-1 0,-2 3 1,-5 5 99,0 0 1,1 0 0,1 1-1,0 0 1,-9 16 0,-42 79 1054,-85 216 0,122-267-914,2 0-1,3 2 1,1 0-1,-7 71 0,18-86-156,2 0 0,2 0-1,2 0 1,9 54-1,-8-77-142,1-1 1,0 0-1,1 0 0,1-1 1,1 1-1,0-1 0,1-1 0,1 1 1,0-1-1,1-1 0,1 0 0,20 21 1,-24-29-29,0 0 0,1 0 0,-1-1 0,1 0 0,1 0 0,-1-1 0,1 0 0,-1-1 0,1 0 0,13 3 0,-9-4-42,1 0 0,0-1 0,-1 0 0,1-1-1,0-1 1,20-3 0,-10 0-253,0-2 0,-1-1-1,0-1 1,0-1 0,-1-1 0,0-1-1,33-21 1,-33 16-829,26-24 0,13-19-1763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5:00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53 519 5729,'11'0'675,"0"1"0,0 0 0,16 5 0,-22-5-380,0 1-1,-1 0 1,0 0 0,0 0-1,1 1 1,-1-1 0,0 1-1,-1 0 1,1 0 0,5 7-1,-3-4 183,1 1-1,-1-1 0,1-1 0,0 1 0,0-1 0,1 0 0,-1-1 0,1 0 0,11 5 0,-14-8-314,-1 1 0,1-1 1,0 0-1,0-1 0,0 1 0,-1-1 0,1 0 0,0 0 0,0 0 0,0-1 0,0 0 0,0 0 0,-1 0 0,1 0 1,0-1-1,-1 0 0,1 0 0,4-3 0,0 0-4,-1-2 0,0 1-1,-1-1 1,1 0 0,-1-1 0,0 1 0,-1-1 0,0-1 0,8-14-1,4-11 222,16-41-1,-33 72-361,9-19 114,-2 0-1,0-1 1,-2-1-1,0 1 1,-2-1-1,2-30 1,-5 45-75,-1 0 1,-1-1-1,1 1 1,-2 0-1,1-1 1,-1 1-1,-1 0 1,1 0-1,-1 1 1,-1-1-1,0 0 1,0 1-1,-1 0 1,0 0-1,0 1 0,-1-1 1,0 1-1,0 0 1,-9-7-1,10 9-9,-1 1 0,1 0-1,-1 0 1,0 1-1,-1 0 1,1 0-1,0 0 1,-1 1 0,0 0-1,0 0 1,1 1-1,-1-1 1,0 2-1,0-1 1,0 1 0,0 0-1,0 0 1,0 1-1,0 0 1,0 0-1,0 1 1,1-1 0,-1 2-1,0-1 1,1 1-1,-9 5 1,0 0 8,0 1 0,1 1 0,1 0 0,-1 1 0,2 0 0,-1 1 0,2 0 0,0 1 0,-18 27 0,11-10 31,2 1 0,1 0 0,1 2 0,2-1 0,1 1 0,-10 54 0,18-72-71,0 0 0,1 0 0,1 0-1,1 1 1,2 26 0,0-34-15,-1 0 1,1 0-1,1-1 0,-1 1 0,1 0 1,1-1-1,-1 0 0,1 0 0,0 0 1,1 0-1,0-1 0,9 10 0,-4-6-15,0-1 0,1-1-1,0 1 1,1-2 0,-1 1-1,2-2 1,-1 0 0,1 0-1,23 6 1,-12-5-90,1-2 1,0-1-1,0 0 1,34-1-1,-51-3 51,0 0-1,0-1 1,0 0-1,0 0 1,0-1-1,0 0 0,-1 0 1,1-1-1,-1 0 1,0 0-1,1-1 1,-1 0-1,8-6 1,-6 3 31,-1-1 0,0 1 0,0-2 1,-1 1-1,0-1 0,0 0 0,-1 0 0,8-17 0,-2-3 44,-1 0 0,-1-1 0,-2 0-1,-1-1 1,6-56 0,-12 77-11,1-7 67,0 1-1,-1-1 0,-1 0 1,-3-28-1,3 46-71,0-1 1,0 0-1,0 0 1,-1 0-1,1 0 0,0 0 1,0 0-1,0 0 0,0 1 1,0-1-1,0 0 0,0 0 1,0 0-1,0 0 1,0 0-1,-1 0 0,1 0 1,0 0-1,0 0 0,0 0 1,0 0-1,0 0 1,0 0-1,0 0 0,-1 0 1,1 0-1,0 0 0,0 0 1,0 0-1,0 0 0,0 0 1,0 0-1,-1 0 1,1 0-1,0 0 0,0 0 1,0 0-1,0 0 0,0 0 1,0 0-1,0 0 1,-1 0-1,1 0 0,0 0 1,0 0-1,0 0 0,0 0 1,0-1-1,0 1 0,0 0 1,0 0-1,0 0 1,0 0-1,0 0 0,-1 0 1,1 0-1,0-1 0,0 1 1,0 0-1,0 0 0,0 0 1,0 0-1,0 0 1,0-1-1,-5 14 185,-3 14-107,1 0 0,1 0 0,2 1 0,1-1 0,1 1 0,2 36 0,1-50-106,1-1 0,0 0 0,1 0 0,0 0 0,1-1 0,10 23 0,-10-27-58,0-1 0,1 1 0,0-1 1,1 0-1,-1 0 0,1-1 0,1 1 0,-1-1 1,1-1-1,0 1 0,9 4 0,-12-7-138,0-1 0,1 0 0,-1 0-1,1-1 1,-1 1 0,9 1-1,29-1-1917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5:01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39 168 7298,'-2'125'7989,"-1"-57"-5915,3 0-1,16 121 0,-12-158-1413,-3-22-169,0 1 1,1-1 0,5 16 1650,-8-29-1197,-5-15 43,-7-12-859,2 0-1,-10-47 1,16 55-119,2-1 0,0 0-1,2 1 1,1-1 0,0 0 0,2 0-1,1 0 1,1 1 0,0-1-1,15-40 1,-15 53-22,0 1 0,0 0 1,1 0-1,0 0 0,1 1 0,0 0 0,1 0 0,0 0 1,0 1-1,0 0 0,15-11 0,-16 14 3,-1 1-1,1 0 0,0 1 1,1 0-1,-1 0 1,0 0-1,1 1 0,0-1 1,0 2-1,-1-1 1,1 1-1,0 0 0,0 0 1,0 1-1,0 0 1,1 0-1,-1 1 1,11 2-1,-10-1 10,-1 0 0,0 1 1,0 0-1,-1 0 0,1 1 0,-1 0 0,0 0 1,1 0-1,-2 1 0,1 0 0,-1 0 0,1 0 1,-1 1-1,-1-1 0,1 1 0,-1 1 0,0-1 1,4 9-1,1 6 20,0 0-1,-1 1 1,-2 0 0,7 34 0,-9-28 9,-1 1 0,-2 52 0,-1-47 28,5 51 1,-4-72-72,-3-15-150,-4-21-264,3 6 161,2 1 0,0-1 0,1 0 0,1 1 0,0-1 0,7-28 0,0 9-221,27-66 0,-25 76 383,2 0 1,1 1-1,26-38 0,-38 62 102,0-1 1,0 0-1,1 1 0,-1-1 0,0 1 0,1-1 1,-1 1-1,1 0 0,0 0 0,-1 0 0,1 0 0,0 0 1,3-2-1,-4 3 12,0 0 1,0 0-1,0 0 1,0 0-1,0 0 1,0 0 0,0 0-1,0 0 1,0 0-1,0 1 1,0-1-1,0 0 1,0 1-1,0-1 1,0 0-1,0 1 1,-1-1-1,1 1 1,0 0-1,1 0 1,2 3 62,-1 1 0,1-1 1,-1 1-1,0 0 0,0 0 0,0 0 1,2 9-1,9 22 360,10 47-1,-16-53-290,1-1 0,24 57 0,-29-79-135,0 0 1,0-1-1,1 1 1,0-1-1,0 0 1,0 0-1,1-1 1,-1 0-1,1 0 1,1 0-1,-1 0 1,14 6-1,-11-7-33,1 0-1,-1-1 1,1 0-1,0-1 1,0 0-1,0-1 1,0 0-1,0 0 1,11-1-1,-1-2-224,1 0-1,-1-2 1,0 0-1,-1-1 1,1-1-1,-1-1 1,0-1-1,0-1 1,21-13-1,-25 13-113,-1-1-1,0 0 0,-1-1 1,21-21-1,-28 25 261,0 0 0,-1 0 1,0-1-1,0 0 0,-1 1 0,1-2 1,-2 1-1,1 0 0,-1-1 0,3-13 1,-3 0 156,0 1 0,-1-1 0,-2 1 0,0-1 1,-1 0-1,-1 1 0,-8-35 0,7 37 259,3 18-279,0 0-1,0 0 1,0 1 0,1-1 0,-1 0 0,0 0-1,0 0 1,-1 1 0,1-1 0,0 0 0,0 0-1,0 1 1,0-1 0,-1 0 0,1 0 0,0 1-1,-1-1 1,1 0 0,-1 1 0,1-1 0,-1 0-1,1 1 1,-1-1 0,1 1 0,-1-1 0,1 1-1,-1-1 1,0 1 0,1-1 0,-1 1 0,0 0-1,0-1 1,1 1 0,-1 0 0,0-1 0,0 1-1,1 0 1,-1 0 0,0 0 0,0 0 0,1 0-1,-1 0 1,0 0 0,0 0 0,0 0 0,1 0 0,-1 0-1,0 1 1,-1-1 0,-5 1 25,-1 1 0,0 0 0,0 0 0,1 1-1,-1 0 1,1 0 0,0 1 0,0 0 0,0 0 0,1 1 0,-1 0 0,1 0 0,0 0 0,0 1-1,1-1 1,0 2 0,0-1 0,0 0 0,1 1 0,0 0 0,0 0 0,0 0 0,1 1 0,-4 12 0,4 0 11,0 1 0,1 0 0,0 0 1,2-1-1,1 1 0,0 0 1,2 0-1,8 33 0,-7-39-60,0 0-1,1 0 1,1 0-1,0-1 1,1 0-1,1 0 0,0-1 1,1 0-1,0 0 1,1-1-1,1 0 1,14 13-1,-18-19-64,-1-2 0,1 1 0,0-1 0,0 0 0,1 0 0,-1-1 0,1 1 0,0-2 0,0 1 0,0-1 0,0-1 0,0 1 0,9-1 0,-6-1-173,-1 0-1,1-1 1,-1-1 0,1 0-1,-1 0 1,0-1 0,0 0-1,0 0 1,12-7 0,-5 1-192,-1-1 0,0 0 0,-1-1 0,0-1 0,-1 0-1,0-1 1,-1-1 0,0 0 0,-1-1 0,-1 0 0,10-18 0,-10 13 293,-1 0 0,-1 0 1,-1 0-1,-1-1 0,-1 0 0,-1-1 0,0 1 0,-2-1 0,1-42 0,-4 3 3134,0 65-2840,1 1 1,0-1-1,-1 0 1,0 1 0,0 7-1,0 11 116,38 208 1893,-6-47-666,-31-181-1466,-1 1 0,1-1 0,-1 0 0,1 0 0,0 0 0,0-1 0,1 1 0,-1 0 0,1 0 0,-1-1 0,1 1 0,0 0 0,2 2 0,-3-5-25,-1 0-1,0 1 1,0-1 0,0 0 0,1 0 0,-1 0 0,0 0-1,0 0 1,1 0 0,-1 1 0,0-1 0,0 0 0,1 0-1,-1 0 1,0 0 0,1 0 0,-1 0 0,0 0-1,0 0 1,1 0 0,-1 0 0,0 0 0,0-1 0,1 1-1,-1 0 1,0 0 0,0 0 0,1 0 0,-1 0 0,0 0-1,0-1 1,1 1 0,-1 0 0,0 0 0,0 0-1,0 0 1,1-1 0,-1 1 0,0 0 0,0 0 0,0-1-1,0 1 1,0 0 0,5-9 200,-5 5-137,-1 0-1,1 0 1,-1 0 0,0 1-1,0-1 1,-1 0 0,1 0-1,-4-6 1,-6-16 213,6 10-193,-44-158 406,28 100-424,-6-21-28,24 84-53,2-1 1,-1 1-1,1 0 1,1 0 0,0-1-1,2-14 1,-1 21-11,0 0 0,0 0-1,0-1 1,1 2 0,0-1 0,0 0 0,0 0 0,1 1 0,-1-1 0,1 1 0,0-1 0,0 1 0,1 0 0,-1 0 0,1 1 0,0-1 0,0 1-1,6-4 1,-1 2-104,-1 1-1,1 0 1,0 1-1,0 0 0,1 0 1,-1 1-1,1 0 0,18 0 1,-5-1-715,0 2 1,0 1-1,0 1 1,0 1-1,0 1 0,32 8 1,-5 7-2299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5:01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1 419 5217,'39'29'4894,"-32"-23"-4357,-1 0 0,1-1 0,1 0 0,-1 0 0,1-1 0,10 5 0,-5-4-246,1 0 0,-1-1 0,1-1 0,0 0 0,0-1 0,0 0 0,0-1 0,0-1 0,0 0 0,0-1 0,1 0 0,-1-1 0,-1-1 0,23-7 0,-15 1-195,0 0 0,-1-2 1,-1 0-1,23-17 1,65-64 151,-98 84-203,-1-1-1,0 0 0,0-1 0,-1 0 0,0 0 0,0-1 1,-1 1-1,7-21 0,-11 25 24,0 0-1,0 0 1,-1 0 0,0 0-1,0 0 1,0 0 0,-1-1-1,0 1 1,-1 0 0,1 0-1,-1-1 1,0 1 0,0 0-1,-1 0 1,0 0 0,0 0-1,0 0 1,-1 1 0,-4-8-1,3 6 81,-1 0 0,1 0 0,-1 0 0,-1 1 0,1 0 0,-1 0 0,0 0 0,-1 1 0,1 0 0,-1 0-1,0 1 1,0 0 0,0 0 0,-1 0 0,1 1 0,-1 0 0,0 1 0,0-1 0,0 2 0,0-1 0,-15 0-1,7 3 34,0 1 0,1 1 0,-1 0-1,1 1 1,0 0 0,0 2 0,0 0-1,-16 9 1,-3 3 197,2 1 0,-37 29 0,57-39-252,1 0 0,0 1 0,0 0 0,1 1 0,1 0 0,-16 23 0,22-29-108,0 0 0,1 0 1,0 0-1,0 0 0,0 0 1,1 1-1,-1-1 0,1 1 1,0-1-1,1 1 0,0 0 1,0-1-1,0 1 0,0-1 1,1 1-1,0 0 1,0-1-1,0 1 0,1-1 1,3 8-1,2 1-17,1-1 1,0-1-1,1 1 0,0-1 0,1 0 1,0-1-1,1-1 0,21 18 0,-9-11-39,0-1 1,2 0-1,45 20 0,-67-34 31,11 4-247,-1 0 1,1-1-1,0 0 1,0-1-1,20 3 1,-32-7 199,0 0 1,0-1 0,0 1 0,0-1-1,0 1 1,0-1 0,0 1-1,0-1 1,0 0 0,0 0 0,-1 0-1,1 0 1,0 0 0,-1-1-1,1 1 1,-1 0 0,1-1 0,-1 1-1,1-1 1,-1 1 0,0-1 0,0 0-1,1-2 1,5-6 33,-2-1-1,9-20 1,-9 18-13,5-17 68,-2 0 0,0 0-1,-2-1 1,-1 0 0,-2 0-1,-1 0 1,-2-36 0,-1 44 190,1 23-217,0 0-1,0 0 1,0-1 0,0 1-1,0 0 1,0 0 0,0 0-1,1-1 1,-2 1 0,1 0-1,0 0 1,0 0 0,0-1-1,0 1 1,0 0 0,0 0-1,0 0 1,0-1 0,0 1-1,0 0 1,0 0 0,0 0-1,0 0 1,-1-1 0,1 1-1,0 0 1,0 0 0,0 0-1,0 0 1,0 0 0,-1-1-1,1 1 1,0 0 0,0 0-1,0 0 1,0 0 0,-1 0-1,1 0 1,0 0 0,0 0-1,0 0 1,-1 0-1,1 0 1,0 0 0,-5 7 174,2 10-82,0 1 1,2-1-1,0 1 0,2 26 1,15 73 249,-13-102-373,0-1 0,2 0 0,0 0 0,0 0 0,2 0 0,0-1 0,0 0 0,1-1 0,0 0 0,1 0 0,1 0 0,0-2 0,0 1 0,1-1 0,0 0 0,1-1 0,0-1 0,1 0 0,-1 0 0,2-1 0,-1-1 0,1 0 0,0-1 0,0-1 0,0 0 0,1-1 0,-1 0 0,23 1 0,-21-3-765,0-2 0,20-1 0,26-8-4008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5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190 0 9130,'-6'18'4665,"-33"138"-1960,3-8-9,1 11-279,7 3-673,2-10-320,11-26-560,11-12-223,4-35-313,2-18-112,4-41-208,-2-62-760,11-13-321,-9-30-887,6-3-457,-4-3-3648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5:04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202 209 4033,'-112'-54'2462,"110"53"-2326,0 0 0,0 0 0,0-1 0,0 1 1,0-1-1,0 1 0,0-1 0,1 0 0,-1 0 1,1 0-1,-1 0 0,1 0 0,-1 0 0,0-2 0,2 2-17,-1 1-1,1-1 0,0 0 0,0 1 1,0-1-1,0 1 0,0-1 0,0 0 1,0 1-1,0-1 0,2-2 0,-1-3 303,2-13 849,0-1 1855,3-37 2194,-2 62-3726,9 21-708,7 22-273,-2 2 0,17 70 0,-21-45 53,35 109 0,-19-84-64,-27-90 1111,-14-23-1082,-101-104-329,89 95-254,8 7-20,3 4 0,0-1-1,-1 1 0,-1 1 1,1 1-1,-18-11 1,30 21-27,1 0 1,0 0 0,0 0-1,0-1 1,0 1 0,0 0-1,0 0 1,-1 0 0,1 0-1,0 0 1,0 0 0,0 0-1,0 0 1,-1 0-1,1 0 1,0 0 0,0 0-1,0 0 1,0 0 0,-1 0-1,1 0 1,0 0 0,0 0-1,0 0 1,0 0 0,-1 0-1,1 0 1,0 0 0,0 0-1,0 0 1,0 0 0,0 1-1,-1-1 1,1 0 0,0 0-1,0 0 1,0 0 0,0 0-1,0 0 1,0 0 0,0 1-1,0-1 1,-1 0 0,1 0-1,0 0 1,0 0 0,0 1-1,1 11-12,8 15-38,0-8 31,1-2-1,0 1 1,1-1 0,22 26 0,63 58-2,-18-20 43,-74-77 37,0 1 0,0-1 0,0 0 0,0 0 1,1 0-1,7 4 0,-12-10-1,-1 0-1,1 0 1,0 0 0,0 0 0,0 0 0,0 0 0,0 0 0,0 0 0,1 0 0,-1-1 0,1 1 0,-1 0 0,1 0 0,0 1 0,1-4 0,20-51 36,53-99 0,10-7 2,-71 122 320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2:50.25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215 449 2272,'-5'-18'2819,"5"13"-2618,34-78 7488,-33 80-7542,-1-1 92,0 0-1,-1 0 0,1 0 1,-1-1-1,0 1 1,0 0-1,0 0 1,0 0-1,-1 0 0,1 0 1,-1 1-1,0-1 1,0 0-1,-1 1 1,1-1-1,-1 1 1,-3-4-1,4 6-166,1-1 0,-1 1 0,1-1 0,-1 1 1,0 0-1,1 0 0,-1 0 0,0 0 0,0 0 0,0 0 0,0 0 0,0 0 1,0 1-1,0-1 0,0 1 0,0 0 0,0-1 0,0 1 0,-1 0 0,1 0 1,0 1-1,0-1 0,0 0 0,0 1 0,0-1 0,0 1 0,0-1 0,0 1 1,0 0-1,0 0 0,0 0 0,0 0 0,1 1 0,-4 1 0,-1 3-18,0 0 0,1 1 0,0 0 1,0-1-1,0 2 0,1-1 0,0 0 0,1 1 0,-1 0 0,2 0 0,-1 0 0,1 0 0,0 0 0,0 1 0,1-1 0,1 0 0,-1 1 0,1-1 1,1 1-1,-1-1 0,1 1 0,1-1 0,2 10 0,-2-14-49,0-1 1,0 1-1,0-1 0,0 1 1,1-1-1,0 0 1,-1 1-1,1-1 0,0-1 1,0 1-1,1 0 0,-1-1 1,1 0-1,-1 1 1,1-1-1,0-1 0,-1 1 1,1-1-1,0 1 0,0-1 1,0 0-1,5 0 1,-5 0 2,0-1 1,0 1 0,0-1-1,0 0 1,0 0-1,0-1 1,0 1 0,-1-1-1,1 0 1,0 0 0,0 0-1,-1-1 1,1 1-1,0-1 1,-1 0 0,0 0-1,1 0 1,-1 0 0,0-1-1,0 1 1,0-1-1,0 0 1,2-3 0,1-4 9,-1 1 0,0-1 1,0 0-1,-1 0 1,0-1-1,-1 1 0,-1-1 1,1 0-1,-1 0 1,-1 1-1,0-1 0,-1 0 1,0 0-1,-1 0 0,0 0 1,0 0-1,-1 0 1,-5-14-1,7 23-17,-1 0-1,1 1 1,-1-1-1,0 0 1,1 0 0,-1 1-1,0-1 1,0 0 0,0 1-1,0-1 1,-1 1-1,1-1 1,0 1 0,-1 0-1,1-1 1,-1 1 0,1 0-1,-1 0 1,1 0-1,-1 0 1,0 0 0,1 0-1,-1 1 1,0-1-1,0 1 1,0-1 0,0 1-1,0-1 1,1 1 0,-1 0-1,0 0 1,0 0-1,0 0 1,0 0 0,0 1-1,0-1 1,0 1 0,-2 0-1,-3 2-4,0 1 0,0-1 0,0 1 0,1 0 0,-1 1 0,1 0 0,0 0 0,-5 6 0,4-4 1,-15 14 3,0 0 1,2 2-1,1 0 0,1 1 0,-24 42 1,40-62 0,-1 1 1,2-1-1,-1 1 1,0 0-1,1 0 1,0-1 0,0 1-1,1 0 1,-1 0-1,1 0 1,0 7-1,1-10 1,-1 0-1,1 1 1,-1-1-1,1 0 1,0 0-1,0 0 0,0 0 1,0 1-1,1-1 1,-1-1-1,0 1 1,1 0-1,-1 0 0,1 0 1,0-1-1,-1 1 1,1-1-1,0 0 1,0 1-1,0-1 1,0 0-1,0 0 0,1 0 1,-1 0-1,2 0 1,4 1 5,-1-1 1,0 1 0,1-1-1,-1-1 1,1 0-1,-1 0 1,1 0 0,-1-1-1,1 0 1,-1-1-1,1 1 1,-1-1 0,0-1-1,0 1 1,8-5-1,7-4 27,-1-1 0,0-1-1,24-21 1,-31 24-12,-1-1 0,-1 0 0,0-1 0,-1 0 1,19-26-1,-26 32-12,0-1 0,-1 1 0,0-1 0,0 0 0,0 0 0,-1 0 1,0 0-1,-1-1 0,1 1 0,-1 0 0,-1-1 0,1 1 0,-1-1 0,0 1 0,-3-12 0,1 6 9,-1 1 0,0 0 0,-1-1 0,0 1-1,-1 1 1,0-1 0,-1 1 0,-9-13 0,13 21-18,0 0 1,0 0 0,0 1-1,-1-1 1,0 1 0,1-1-1,-1 1 1,0 0-1,0 0 1,0 0 0,0 0-1,0 1 1,-1-1 0,1 1-1,-1 0 1,1 0 0,-1 0-1,1 0 1,-1 0 0,1 1-1,-1 0 1,1 0 0,-1 0-1,0 0 1,1 0 0,-1 1-1,1 0 1,-1-1 0,1 2-1,-1-1 1,1 0 0,-1 0-1,-4 4 1,-4 2-2,0 1 0,0 0 0,1 0 0,0 1 0,1 1 0,-15 17 0,9-9 0,2 1 0,0 1 1,-12 25-1,20-35 2,1 1 0,0 0 0,1 0-1,1 0 1,0 0 0,0 0 0,-1 14 0,4-21-1,-1-1 0,1 1 0,0 0-1,0 0 1,1 0 0,-1 0 0,1-1 0,0 1 0,0 0 0,0-1 0,1 1 0,-1-1 0,1 1 0,0-1 0,0 0 0,0 1 0,0-1 0,0 0 0,1 0 0,0-1 0,-1 1 0,1 0 0,0-1 0,0 0 0,6 4 0,-2-3 5,0 1 0,0-1 0,1-1 0,-1 1 0,1-1 0,0-1 0,0 1 0,-1-1 0,1-1 0,0 1 0,0-1 0,0-1 0,0 1 0,0-1 0,0-1 0,-1 1 0,1-1 0,-1-1 0,1 0 0,11-5 0,-11 4 6,0-1-1,-1 0 1,1 0 0,-1-1-1,0 0 1,0 0 0,0-1-1,-1 1 1,0-1 0,-1-1-1,1 1 1,-2-1 0,1 0 0,-1 0-1,0-1 1,0 1 0,4-17-1,-6 10 11,1-1-1,-2 1 0,0-1 0,-1 1 1,-1-1-1,0 1 0,-6-31 1,2 25 1,-2-1 1,0 1-1,0 0 1,-22-38-1,26 54-23,0 0-1,0 0 1,0 1-1,0 0 1,-1-1 0,0 1-1,0 1 1,0-1-1,0 0 1,-7-3-1,8 5-4,1 1 0,0 0 0,-1 1 0,1-1 0,-1 0 0,0 1 0,1-1 0,-1 1 0,1 0 0,-1 0 0,0 0 0,1 0 0,-1 0 0,1 0 0,-1 1 0,1-1 0,-1 1 0,1 0 0,-1 0 0,1 0 0,-1 0 0,1 0 0,0 1 0,-3 1 0,-1 1-8,1 1 0,0 0 0,0 0 0,0 0 0,0 1 1,1-1-1,0 1 0,0 0 0,1 0 0,-5 10 1,0 4-12,1 1 0,-7 24 1,11-30 18,1 0 0,0 0 1,0 0-1,1 0 1,1 0-1,1 0 1,0 0-1,1 0 0,1 0 1,0 0-1,1-1 1,10 26-1,-11-33 8,0 0 0,1 0 0,0 0 0,0-1 0,1 1 0,0-1 0,0 0 0,0-1 0,1 1 0,0-1 0,0 0 0,0 0 0,0-1 0,1 0 0,0 0 0,0 0 0,0-1 0,0 0 0,1 0 0,-1-1 0,1 0 0,-1-1 0,1 1 0,0-1 0,0-1 0,10 0 0,-12 0 5,0 0 0,-1-1 0,1 0 0,-1 0 0,1 0 0,-1-1 1,1 0-1,-1 0 0,0 0 0,0-1 0,6-3 0,-8 4 0,-1 0 0,0 1 0,0-1 0,0-1 0,0 1-1,0 0 1,0 0 0,-1-1 0,1 1 0,-1-1 0,1 1 0,-1-1 0,0 0 0,0 1 0,0-1 0,0 0-1,-1 0 1,1 0 0,-1 0 0,0 1 0,0-1 0,0 0 0,0 0 0,-1-5 0,-1-6 15,-1 0 0,-1 0 0,0 0 1,-1 1-1,0 0 0,-1 0 1,-15-24-1,18 32-22,0 1 0,0-1 0,-1 1 0,0-1 0,0 1 0,0 0 0,0 0-1,-1 1 1,1-1 0,-1 1 0,0 0 0,0 1 0,0-1 0,0 1 0,-1 0 0,1 0 0,0 0 0,-1 1 0,0 0 0,1 0 0,-1 0 0,-8 1 0,10 1-4,1-1 0,-1 2 0,1-1 0,0 0 0,0 1 0,-1-1 0,1 1 0,0 0 0,0 0 0,1 0 0,-1 0 0,0 1 0,1-1 0,-1 1 0,1 0-1,0-1 1,0 1 0,-3 6 0,0-1-25,0 1-1,1-1 0,0 1 1,1 0-1,-4 15 0,6-20-40,0 1 1,0-1-1,1 1 0,0 0 0,0-1 0,0 1 0,1 5 1,1-4-133,0 1 0,0-1 1,0 0-1,5 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2:51.32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249 94 4505,'3'-7'4759,"11"1"-4623,-5 4 439,4-3-279,-9 3-187,0 1-1,0-1 1,1 1-1,-1 0 1,1 0 0,57-15 7419,-62 16-7452,-2-1 36,0 0-1,0 0 1,0 0 0,0 0 0,1 0 0,-1 0 0,-1 0 0,1 1 0,-2-1 0,-23-8 213,11 1-166,8 4-59,-1-1 0,0 2 0,-18-6 1,23 8-66,1 0 0,-1 1-1,0-1 1,0 1 0,0 0 0,1 0 0,-1 1 0,0-1 0,0 1-1,1-1 1,-1 1 0,0 1 0,1-1 0,-1 0 0,-3 3 0,-6 4 84,1 0 1,0 1 0,0 0 0,1 1 0,0 1 0,1 0 0,-14 18 0,10-8 82,0 0-1,1 1 0,-15 37 0,24-50-150,1 1-1,-1 0 1,2 0 0,0 0-1,0 0 1,0 0 0,1 13 0,1-18-41,0 0 0,1 1 0,0-1 0,0 1 0,0-1 0,0 0 0,1 0 0,0 1 0,0-1 0,0 0 0,1-1 0,0 1 0,0 0 1,0-1-1,5 6 0,-1-3 0,0 0 0,1-1 0,-1 0 0,1 0 0,0-1 0,1 0 0,-1-1 1,1 0-1,0 0 0,0-1 0,0 0 0,0 0 0,1-1 0,-1 0 0,1-1 0,0 0 0,-1-1 1,1 1-1,0-2 0,14-2 0,-11 1 17,0-1 0,-1 0-1,0-1 1,0-1 0,0 1 0,-1-2 0,1 0 0,-1 0-1,-1-1 1,1-1 0,-1 1 0,0-2 0,-1 1-1,0-1 1,12-15 0,-16 16-4,-1 0 0,1-1 0,-2 1 0,1 0 0,-1-1 0,0 0 0,-1 0 0,0 0 0,0 0 0,-1 0 0,0-1 0,0 1 0,-1 0 0,-1 0 0,-2-15 0,2 12-7,-2 0 1,1 0 0,-2 1-1,1-1 1,-1 1-1,-1 0 1,0 0 0,-1 0-1,0 1 1,-1-1-1,-10-11 1,13 17-14,-1 0-1,0 1 1,-1 0 0,1-1 0,-1 2-1,1-1 1,-1 1 0,0 0 0,0 0-1,-1 1 1,1-1 0,-1 2 0,1-1-1,-1 1 1,1-1 0,-1 2 0,0-1-1,0 1 1,1 0 0,-1 1 0,0-1-1,1 1 1,-1 0 0,-6 3 0,3-1-4,0 0 1,0 1 0,1 1 0,-1-1-1,1 2 1,0-1 0,1 1 0,-1 0 0,1 1-1,0 0 1,1 0 0,0 1 0,0 0 0,-11 16-1,11-11 5,0 1-1,1-1 0,0 1 1,1 0-1,0 1 0,2-1 1,-1 1-1,2 0 0,0 0 1,1-1-1,1 29 0,0-38-1,1-1-1,-1 0 1,1 0-1,0 1 1,0-1-1,0 0 1,1 0-1,-1 0 1,1 0-1,0-1 1,0 1-1,1 0 1,-1-1 0,1 0-1,0 1 1,5 4-1,-3-4 3,0 0 1,1-1-1,-1 0 0,1 0 0,-1-1 1,1 1-1,0-1 0,0 0 1,0-1-1,9 2 0,3-1 11,1-1 0,-1-1-1,0 0 1,0-2 0,0 0 0,34-9-1,-30 6 7,-1-2-1,0-1 0,0 0 0,0-1 1,36-24-1,-49 28-6,-1-1 0,0 1 0,0-1 1,0-1-1,-1 1 0,0-1 0,0 0 0,0 0 0,-1-1 0,0 0 0,-1 0 1,0 0-1,0 0 0,-1-1 0,0 1 0,0-1 0,1-11 0,-3 16-5,-1 0 0,1 0 0,-1 0-1,0 0 1,0 0 0,-1 0 0,1 0-1,-1 0 1,0 0 0,0 0 0,0 0 0,0 0-1,-1 1 1,0-1 0,1 0 0,-1 1-1,-1-1 1,1 1 0,0 0 0,-1 0-1,-5-5 1,4 4-5,-1 1 1,0 0-1,0 0 0,0 1 1,0 0-1,0 0 0,-1 0 0,1 0 1,-1 1-1,1 0 0,-1 0 1,1 0-1,-1 1 0,1 0 0,-11 0 1,-3 2 0,0 1 1,0 1-1,1 0 1,-1 1-1,1 1 1,0 1-1,0 1 1,1 0-1,0 1 1,0 1-1,1 0 1,1 2-1,0-1 1,0 2-1,-13 14 1,25-24-7,1-1 0,-1 1 0,0 0 0,1 0 0,0 0 0,0 0 0,0 1 0,0-1 1,0 0-1,0 1 0,1-1 0,0 1 0,0 0 0,0-1 0,-1 8 0,2-10-30,0 0 1,0 0-1,0 1 0,0-1 1,0 0-1,0 0 0,0 0 1,0 0-1,0 0 0,1 0 1,-1 0-1,0 0 0,1 0 1,-1 0-1,1 0 0,-1 0 1,2 1-1,0 0-179,1-1 0,-1 1 0,1-1 1,-1 0-1,1 1 0,0-1 0,4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03.9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393 267 1272,'36'-3'622,"46"-10"1,-81 13-546,1-1 0,-1 0 0,1 1 0,-1-1 1,1 0-1,-1 0 0,1 1 0,-1-1 0,0 0 1,1-1-1,-1 1 0,0 0 0,0 0 0,0 0 1,0-1-1,0 1 0,0-1 0,0 1 0,0-1 1,-1 1-1,1-1 0,0 1 0,-1-1 0,1 0 0,-1 1 1,0-1-1,0 0 0,1 1 0,-1-1 0,0 0 1,-1 1-1,1-1 0,0 0 0,0 1 0,-1-1 1,0-2-1,0-4 390,1-1-47,-1 0 0,0 1 1,0-1-1,-1 0 0,-1 0 0,1 1 0,-1-1 1,-1 1-1,1 0 0,-1 0 0,-6-7 0,7 10-228,-1 1 0,0 0 0,0 0-1,0 0 1,0 0 0,-1 1 0,0-1-1,0 1 1,0 1 0,0-1 0,0 1-1,0 0 1,0 0 0,-1 0 0,1 1-1,-1-1 1,0 1 0,-10 0 0,2 0 44,0 1 0,0 0 0,0 1 0,0 1 0,1 0 0,-1 1 0,0 0 0,1 1 0,0 1 0,0 0 0,0 1 0,0 0 0,1 1 0,0 0 0,0 1 0,-16 14 0,14-8 67,0 0 0,2 1-1,0 0 1,0 1 0,1 0-1,1 1 1,1 0-1,0 0 1,2 1 0,0 0-1,-7 28 1,4-1 55,3-1-1,1 1 1,2 1-1,3-1 1,1 1 0,10 71-1,-6-93-306,1 0 0,1-1 0,1 1 0,1-1-1,1 0 1,1-1 0,1 0 0,1-1 0,0 0 0,30 35-1,-20-31-31,1-2 0,1 0 0,1-1 0,0-2-1,2 0 1,1-2 0,42 21 0,-28-18 25,82 27 0,-99-41-14,0 0-1,0-2 0,1-1 0,47 1 0,-60-4-7,-1-2 0,0 1 0,0-2 0,0 0 0,0 0 0,0-1 0,-1 0 0,1-1 0,-1 0 0,0-1 0,0-1 0,0 0 0,-1 0 0,0-1-1,0 0 1,0 0 0,12-15 0,25-27 95,-3-2 0,40-60 0,-72 93-142,0 0 0,-2-1 1,0 0-1,-1-1 0,-1 0 0,-1 0 0,-1-1 1,0 0-1,-2 0 0,0 0 0,-1 0 0,-2-1 1,0 0-1,-1 1 0,-1-1 0,-5-24 1,-2 2-107,-1 1 0,-3-1-1,-1 2 1,-28-59 0,25 66 101,-2 1 0,-2 1 0,-1 1 0,-1 0 0,-39-40-1,51 61 43,0 1-1,-1 1 0,0 0 0,-1 0 0,0 1 0,0 1 1,-1 0-1,0 1 0,-22-8 0,15 8 40,-1 2-1,1 0 1,-1 1-1,0 1 1,0 1-1,-22 2 1,-25 3 144,0 3 1,1 2-1,0 4 0,1 3 1,-70 25-1,119-34-124,1 0 0,0 1 0,-27 17 0,38-22-141,1 1 0,-1-1-1,1 1 1,0 0-1,0-1 1,0 2-1,1-1 1,0 0-1,0 1 1,0 0 0,0-1-1,0 1 1,1 0-1,-3 10 1,4-2-1716,2-4-698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05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731 192 2481,'-11'-14'6919,"6"10"-6151,4 3-378,0 1-1,0-1 0,0 0 0,0 0 0,0 0 0,0 0 0,0 0 0,0 0 0,1 0 1,-1 0-1,0 0 0,0-2 0,0 0-388,1 1 1,-1-1-1,1 0 0,0 0 1,0 1-1,0-1 0,0 0 1,0 0-1,1 1 1,1-5-1,-1-1 7,4-15 14,-1 1 0,2-35-1,-3 41 12,-3 17 34,-2 9 63,-38 145 1048,28-115-881,-22 66 1061,-52 109 1,13-38 83,-238 772 4109,270-798-5081,-27 111 85,39-107-383,18-108-142,7-31-91,0 0 0,1 0 0,1 0 0,0 0 0,1 1 0,3 32 0,-2-45-6,1 0-1,0 1 1,0-1-1,0 0 1,0 0 0,1 1-1,3 5 1,-4-9 102,-1 0 0,1-1 0,0 1 0,-1-1 0,1 1 1,-1 0-1,1-1 0,0 0 0,0 1 0,-1-1 0,1 1 0,0-1 0,0 0 0,-1 0 0,1 1 0,0-1 0,0 0 1,0 0-1,0 0 0,-1 0 0,1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06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6761,'1'-3'401,"-1"1"0,1-1-1,0 1 1,-1 0-1,1 0 1,0-1 0,0 1-1,1 0 1,-1 0 0,0 0-1,1 0 1,0 1-1,-1-1 1,1 0 0,0 0-1,0 1 1,-1-1-1,1 1 1,1 0 0,-1 0-1,0 0 1,4-2-1,-6 4-317,1-1-1,0 1 0,-1 0 1,1 0-1,0-1 0,-1 1 0,1 0 1,-1 0-1,1 0 0,-1 0 1,0 0-1,1 0 0,-1 0 0,0 0 1,1 1-1,-1-1 2,4 11 233,1-1-1,0 1 1,1-1 0,0 0 0,9 12 0,3 5 88,78 150 1960,110 282 1,30 202 391,-137-371-1889,-74-219-700,4-2 0,2-1-1,4-1 1,2-2 0,54 70 0,129 127 144,-111-139-195,-101-115-98,-3-4-8,0 1 0,0-1-1,-1 1 1,0-1 0,0 2 0,-1-1-1,1 0 1,-1 0 0,0 1 0,3 12 0,-6-18-24,0 0 1,1 1-1,-1-1 1,0 1-1,0-1 1,0 1-1,0-1 1,0 1 0,-1-1-1,1 1 1,0-1-1,0 0 1,-1 1-1,1-1 1,-1 1-1,0-1 1,1 0-1,-2 2 1,0-1-73,1-1 1,-1 1 0,0-1-1,0 1 1,0-1-1,0 0 1,0 0-1,0 0 1,0 0 0,-4 1-1,-33 9-1571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00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614 519 1760,'61'-68'1683,"-60"66"-1446,1 0 0,0 1 0,-1-1 0,1 0-1,-1-1 1,0 1 0,0 0 0,0 0 0,0 0-1,0-1 1,0 1 0,0-1 0,-1 1 0,1 0-1,-1-1 1,0 1 0,0-1 0,0 1 0,0-1-1,0 1 1,0-1 0,-1 1 0,1-1 0,-1 1-1,0 0 1,0-1 0,0 1 0,0 0 0,0 0-1,0-1 1,0 1 0,-1 0 0,1 0 0,-1 0-1,0 1 1,1-1 0,-1 0 0,-2-1 0,-3-2 120,0 0 0,0 1 1,-1 0-1,1 0 1,-1 1-1,0 0 1,0 0-1,-12-2 0,3 3 27,0 0 0,1 1 0,-1 1-1,0 1 1,0 0 0,0 1 0,1 1-1,-1 0 1,1 2 0,-23 8 0,9-1 88,0 2 0,2 1 1,0 1-1,-40 30 0,47-31-251,1 2 0,1 1 1,0 0-1,1 2 0,1 0 0,-23 36 0,33-46-185,2 0-1,-1 0 0,2 1 0,-1 0 1,1-1-1,1 1 0,0 1 0,0-1 1,1 0-1,1 1 0,0-1 1,0 1-1,1-1 0,1 1 0,0-1 1,1 1-1,3 16 0,0-14-28,0 0 0,1-1 0,0 1 0,1-1-1,0-1 1,1 1 0,1-1 0,0-1 0,0 0-1,1 0 1,12 10 0,-6-9 1,0 0-1,1 0 1,0-2 0,1 0-1,0-1 1,0-1 0,29 9-1,-17-9 9,-1-1 1,1-2-1,0 0 0,0-2 0,1-2 1,-1-1-1,0-1 0,1-1 0,-1-2 0,53-13 1,-46 5 15,-1-1 1,0-2 0,-1-2-1,-1-1 1,-1-2 0,0-1-1,-1-1 1,-2-2 0,39-38-1,-56 49-6,-1 0-1,-1-1 0,0 0 0,-1 0 1,-1-1-1,15-31 0,-20 34-3,1 0-1,-2 0 1,0 0 0,0 0-1,-1-1 1,-1 1 0,0-1-1,0 1 1,-2-1 0,-2-20-1,-1 14 8,0 0-1,-2 0 1,0 0-1,-1 1 1,-1 0 0,-18-30-1,-72-94 87,89 131-108,-20-29 18,5 6-4,-1 1-1,-2 2 1,-1 0-1,-35-29 1,58 56-16,0 0 0,0 0 0,-1 1 0,0 0 1,0 0-1,0 0 0,0 0 0,0 1 1,0 0-1,-1 0 0,1 1 0,0 0 0,-1 0 1,-8 0-1,6 2 19,0 0 0,1 1 0,-1 0 0,1 0-1,0 1 1,-1 0 0,1 0 0,1 1 0,-1 0 0,-10 7 0,-16 13 192,1 0 0,-33 34-1,-54 62 540,118-119-745,-20 21 120,2 1 0,0 1 1,1 1-1,2 0 0,-20 38 0,33-54-129,0 0 1,1 0-1,0 0 1,0 0-1,1 0 0,1 1 1,-1-1-1,1 1 1,1 13-1,1-17-41,0 1 0,0-1 0,0 1 0,1-1 0,0 1 0,0-1 0,1 0-1,0 0 1,0 0 0,0-1 0,1 1 0,0-1 0,0 1 0,9 8 0,3-1-520,-1-1 1,1-1-1,1 0 1,0-1-1,25 10 1,36 13-2400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01.5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267 215 368,'-40'-1'1704,"31"0"-859,-1 0 0,0 1-1,0 0 1,0 1 0,1 0-1,-1 0 1,-10 4 0,2-1 97,-1 1-1,1-2 1,-1-1 0,0 0 0,-27-2-1,62 0-379,-1 0 1,19-4-1,20-3 89,448-48 1284,150-16-1763,-256 26-99,7-1-78,-297 39-472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7:25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1056 659 680,'-15'-20'9320,"10"16"-8473,-12-7 2068,8 8-2721,-1 0 1,0 1 0,1 0 0,-1 0-1,-11 0 1,13 1-86,-2 1 44,-1 0-1,1 1 0,-1 0 1,1 0-1,0 1 0,0 0 1,0 1-1,0 0 0,-18 9 1,-11 3 165,-194 75 1021,227-87-1285,1 0 0,0 0 0,0 1 0,0-1 0,0 1 0,1 1 0,-1-1 0,-6 8 0,-26 45 175,7-10-111,-9 11 73,3 2 0,-43 98 0,78-157-189,-45 91 175,21-45-107,1 1-1,-20 64 1,3 33 99,7 3-1,-21 194 1,50-275-100,3 0-1,10 110 1,33 129 110,-40-302-177,6 38 11,2-1 0,2-1 0,2 1 1,1-2-1,2 0 0,2-1 0,1 0 0,2-2 0,2-1 0,38 48 0,140 125 8,-169-176-17,-4-5 2,2 0-1,1-2 0,0-1 0,2-2 0,45 24 0,-12-15 6,90 29 0,76 9 17,79 28 32,74 19 72,-270-87-85,242 58 118,-255-67-104,159 9 0,-112-25 6,189-21 0,145-44 66,-396 48-97,0-3 1,-2-5-1,0-3 0,109-48 0,-128 42 19,93-59 0,-122 65-28,-2-2 0,-1-1 0,55-56 0,-38 24 4,-2-1 0,-3-2-1,-2-3 1,-3-1 0,44-98 0,-73 133-7,-1 1-1,-2-2 1,0 1 0,-3-1 0,0-1-1,-2 1 1,-1-64 0,-1-10 17,-5-229 55,-3 280-72,-2 0 0,-2 1 0,-3 0 0,-3 1 0,-1 0 1,-3 1-1,-44-80 0,-8 7 47,-149-194 0,160 239-58,-102-141 20,19-11 5,126 198-16,0 1 1,-2 1 0,-2 1-1,-1 1 1,-1 1 0,-28-27-1,0 11 37,-3 1 0,-82-49 0,-132-58 19,152 88-55,-234-110 114,295 152-106,-2 2-1,-1 2 0,-95-13 1,67 20-18,-168 2 0,68 21-19,-300 58 0,-5 65 102,329-85 88,92-28 18,-88 40-1,131-50-146,1 2 0,0 0 0,1 2 0,1 1-1,1 1 1,-24 24 0,24-18-228,1 2 1,2 0-1,-28 47 0,11-3-1235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42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176 166 4697,'-8'-3'16374,"-5"30"-16320,-7 34 634,19-58-652,0 0 0,0 0 1,1 0-1,-1 0 1,1 0-1,0 0 0,0 0 1,0 0-1,0 0 1,1 0-1,-1 0 0,1 0 1,0 0-1,-1-1 1,1 1-1,1 0 0,-1 0 1,0 0-1,1-1 0,-1 1 1,1-1-1,0 1 1,0-1-1,0 0 0,0 1 1,0-1-1,3 2 1,-3-3-21,0 0 1,0 0 0,0 0-1,0 0 1,0 0 0,0 0 0,0-1-1,0 1 1,0-1 0,0 1-1,1-1 1,-1 0 0,0 0 0,0 0-1,1 0 1,-1 0 0,0 0-1,0-1 1,0 1 0,1-1 0,-1 1-1,0-1 1,0 0 0,0 0 0,0 0-1,2-1 1,4-3 23,1-1 0,-1 0 0,0 0-1,9-9 1,3-5 51,-1 0-1,25-34 0,-38 45-47,0 0 1,-1 0-1,0 0 0,0 0 0,-1-1 0,0 0 1,-1 0-1,0 0 0,3-18 0,-5 25 5,-1 0 0,0 0-1,-1 0 1,1-1 0,0 1-1,-1 0 1,0 0 0,1 0-1,-1 0 1,0 0 0,-1 0-1,1 0 1,-1 0 0,1 1-1,-1-1 1,0 1 0,0-1-1,0 1 1,0-1 0,0 1-1,-1 0 1,1 0 0,0 0-1,-1 0 1,0 1 0,0-1-1,1 1 1,-1-1 0,-4 0-1,2 0 42,-1 0 1,1 1-1,-1-1 0,0 1 0,0 1 0,1-1 0,-1 1 0,0 0 0,0 0 0,0 1 0,1 0 0,-1 0 0,0 0 0,-9 4 0,4 0 1,0 1-1,1 1 0,0 0 1,0 1-1,0 0 1,1 0-1,-9 10 1,7-7-30,-8 9 30,1 0-1,1 1 1,0 0-1,2 1 1,-19 36-1,28-45-66,0 0 0,2 0 0,-1 0 0,2 1 0,-4 17-1,6-23-18,0 1 0,1-1 0,0 1 0,0-1-1,1 1 1,0-1 0,1 0 0,0 1 0,4 11-1,-4-14-5,1-1 1,0 0-1,0 0 0,0 0 0,0-1 0,1 1 0,0-1 0,0 1 0,0-1 0,1 0 0,-1-1 0,1 1 0,0-1 0,0 0 0,0 0 0,0-1 0,0 1 0,1-1 0,-1 0 0,1-1 1,-1 1-1,1-1 0,0 0 0,7 0 0,3 0 8,0-1 0,0 0-1,0-1 1,0-1 0,0 0 0,0-1 0,21-8 0,-12 2 16,0-1-1,-1-1 1,0-2-1,-1 0 1,0-1-1,40-35 1,-57 44-4,0-1-1,0 0 1,0 0 0,-1-1-1,0 0 1,0 0 0,-1 0 0,0 0-1,0-1 1,2-8 0,-5 13-3,0-1-1,0 1 1,0-1 0,-1 1 0,1-1-1,-1 0 1,0 1 0,0-1 0,0 0-1,-1 1 1,0-1 0,1 1 0,-1-1 0,0 1-1,-1-1 1,1 1 0,0-1 0,-1 1-1,0 0 1,0 0 0,0 0 0,0 0-1,0 0 1,-6-4 0,1 0 11,-1 2 0,0-1 0,0 1 0,0 0 0,-1 1 0,1 0 0,-1 0 0,0 1 1,-1 0-1,-14-3 0,8 3 11,0 1 1,1 0-1,-1 2 1,0 0-1,-26 3 1,30-1-12,0 1-1,1 1 1,-1 0 0,1 1 0,0 0-1,0 1 1,0 0 0,1 1 0,0 0-1,0 1 1,1 0 0,0 0 0,0 1-1,1 0 1,0 0 0,1 1 0,0 0-1,1 0 1,-1 1 0,2 0 0,0 0-1,-6 19 1,10-27-28,0 0-1,0 0 1,1 0-1,0 0 1,-1 0-1,1 0 1,0 0 0,0 0-1,1 0 1,-1 0-1,1 1 1,-1-1-1,1 0 1,0 0 0,0-1-1,1 1 1,-1 0-1,0 0 1,3 2-1,-2-2 1,1 0-1,0 0 1,0-1-1,0 1 1,0-1-1,0 0 1,1 0-1,-1 0 1,1 0-1,-1-1 1,1 1-1,0-1 1,5 1-1,2 0 1,0 0-1,1-1 1,-1 0-1,1-1 1,0 0-1,-1-1 0,1-1 1,-1 0-1,15-4 1,-12 2-5,-1-2 0,1 0 0,-1 0 0,0-1 0,0-1 1,-1 0-1,11-10 0,-17 13 6,1-1 0,-2 1 1,1-1-1,-1 0 0,0-1 1,0 1-1,0-1 0,-1 0 1,0 0-1,-1 0 0,0 0 1,0-1-1,0 0 0,1-8 0,-3 11 4,-1 1 0,0-1 0,0 1 0,-1-1 0,1 1 0,-1-1 0,0 1 1,0-1-1,-1 1 0,1-1 0,-1 1 0,0 0 0,0 0 0,0 0 0,-1 0 0,1 0 0,-1 1 0,0-1 0,0 1 0,0-1 0,-1 1 0,1 0 0,-5-2 0,0-1-2,0 1 1,0 0 0,0 0 0,-1 1 0,1 0-1,-1 1 1,0 0 0,0 0 0,0 1 0,-13-1-1,15 2-1,-1 2 0,0-1 0,1 1-1,-1 0 1,1 1 0,0-1-1,-1 2 1,1-1 0,0 1-1,0 0 1,0 0 0,1 1-1,-1 0 1,1 0 0,0 1-1,0-1 1,0 1 0,1 1 0,-8 7-1,5-2-3,-1-1-1,1 1 0,1 0 1,0 1-1,1-1 0,0 1 1,1 1-1,0-1 0,1 1 1,-4 16-1,7-24 0,0 0 1,1-1-1,0 1 0,-1 0 1,2 0-1,-1-1 0,0 1 0,1 0 1,0-1-1,0 1 0,0 0 1,1-1-1,0 0 0,0 1 0,0-1 1,0 0-1,0 0 0,1 0 1,0 0-1,0 0 0,0-1 1,0 1-1,1-1 0,-1 0 0,1 0 1,0 0-1,0-1 0,0 1 1,0-1-1,0 0 0,0 0 0,6 2 1,1-1 2,0 1 0,0-2 0,0 1 0,0-2 0,1 1 0,-1-2 0,0 1 0,1-1 0,-1-1 0,0 0 0,0-1 0,20-5 0,-23 4 8,0 0 0,0 0 0,-1-1 0,0 0 1,1 0-1,-1-1 0,11-9 0,-16 12 0,1 0 1,-1 0 0,0-1-1,0 1 1,0-1-1,0 0 1,0 1-1,-1-1 1,1 0-1,-1 0 1,0 0-1,0 0 1,0 0-1,0 0 1,0 0-1,-1-1 1,1 1-1,-1 0 1,0 0-1,0-1 1,0 1-1,0 0 1,-1 0-1,0-4 1,-2-2 1,0 0 1,-1 1 0,0-1-1,0 1 1,-1 0 0,0 0-1,0 1 1,0-1 0,-1 1-1,-1 0 1,1 1 0,-14-11-1,17 14-10,-1 1 0,1 0-1,-1-1 1,1 1 0,-1 1-1,0-1 1,0 0-1,0 1 1,0 0 0,0 0-1,0 0 1,-1 1 0,1-1-1,0 1 1,0 0-1,0 0 1,-1 0 0,1 1-1,0-1 1,0 1 0,0 0-1,0 0 1,0 1-1,0-1 1,0 1 0,0 0-1,1 0 1,-1 0 0,-5 5-1,1 0-13,1 1-1,0 0 0,0 0 1,1 0-1,0 1 1,1 0-1,0 0 0,0 1 1,1-1-1,0 1 1,1 0-1,0 0 0,0 1 1,1-1-1,-1 17 1,3-23-3,-1 0 0,1 0 0,0 0 0,0 0 0,1 0 1,-1 0-1,1 0 0,0 0 0,0 0 0,0 0 0,1-1 0,-1 1 1,1 0-1,0-1 0,3 5 0,-3-5 8,1-1-1,-1 0 1,1 1 0,0-1-1,0-1 1,0 1 0,0 0-1,0 0 1,0-1-1,0 0 1,0 0 0,1 0-1,-1 0 1,0 0 0,1-1-1,-1 1 1,1-1 0,4 0-1,9 0-18,-1-2-1,0 1 0,1-2 0,-1 0 0,0-1 1,19-8-1,-1-1-58,54-31 0,-79 39 87,0-1 0,-1 0-1,1-1 1,-1 0 0,0 0 0,-1 0 0,0-1 0,8-11-1,-13 17 8,-1 0 1,1 0-1,-1-1 0,1 1 0,-1 0 0,0-1 0,0 1 0,0-1 0,0 1 0,-1-1 1,1 0-1,-1 1 0,1-1 0,-1 0 0,0 1 0,0-1 0,0 0 0,0 1 0,-1-1 1,1 0-1,-1 1 0,1-1 0,-1 1 0,0-1 0,0 1 0,0-1 0,-1 1 0,1-1 1,0 1-1,-1 0 0,0 0 0,1 0 0,-1 0 0,0 0 0,0 0 0,0 0 0,-4-2 1,1 1-2,-1 0 1,0 0 0,0 1 0,0 0 0,0 0-1,0 0 1,-1 1 0,1-1 0,0 2 0,-1-1-1,1 1 1,-1 0 0,1 0 0,-1 0 0,1 1-1,0 0 1,-10 3 0,1 0-9,0 1 1,1 0-1,-1 1 1,1 1-1,0 0 1,-14 10-1,10-4-69,2 0 0,0 2 0,0-1 1,-18 25-1,30-35-138,1 1-1,-1-1 1,1 1 0,0 0-1,1 1 1,-3 5 0,4-6-184,0 0 0,0 0 1,0 0-1,1 0 0,0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6.1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7130,'22'-24'4063,"-18"19"-3538,0 0-1,0 1 1,1-1 0,0 1 0,0 0 0,0 0-1,0 0 1,0 1 0,10-5 0,-13 7-382,0 1-1,-1-1 1,1 1 0,0-1 0,0 1 0,0 0-1,0 0 1,0 0 0,0 0 0,0 0 0,0 0-1,-1 1 1,1-1 0,0 1 0,0-1 0,0 1-1,0 0 1,-1-1 0,1 1 0,0 0 0,-1 0-1,1 0 1,0 0 0,-1 1 0,0-1 0,3 3-1,2 2 218,-1 1-1,-1 0 1,1 0-1,-1 0 0,4 10 1,10 26 829,-1 1 1,13 61 0,14 101 913,-41-186-1919,25 126 868,78 396 1355,-102-523-2360,1 6 14,1-1 0,0 1 0,13 28 0,-16-47-58,0-1 1,0 1-1,0-1 1,1 0 0,5 7-1,-8-11-28,0 0-1,0 0 0,0 0 1,0-1-1,0 1 1,0 0-1,0 0 0,0 0 1,0-1-1,0 1 0,1 0 1,-1-1-1,0 1 1,0-1-1,1 0 0,-1 1 1,0-1-1,0 0 1,1 0-1,-1 0 0,0 0 1,1 0-1,-1 0 1,0 0-1,1 0 0,-1 0 1,0-1-1,1 1 1,1-2-1,-2 1-91,0 0 0,0 0 0,0 0 0,0 0 0,-1 0 0,1 0 0,0 0 0,-1 0 0,1-1 0,-1 1 0,1 0 0,-1-1 0,0 1 0,1 0 0,-1-1 0,0 1 0,0 0 0,0-1 0,0 1 0,0 0-1,0-1 1,0 1 0,-1 0 0,1-1 0,0 1 0,-1 0 0,0-3 0,-16-29-3025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43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1864 7690,'-11'-5'7711,"17"1"-6230,64-21-688,104-42 127,372-139 460,12 31-799,-63 21-134,112-53 355,425-132 330,80 64-835,-722 186-213,265-85 155,-579 152-157,96-42 0,-118 37-154,-53 26 32,0 1 0,0-1 0,0 0 1,0 1-1,0-1 0,0 0 0,0 0 0,0 1 0,-1-1 0,1 0 1,0 0-1,0 0 0,-1 0 0,1 0 0,-1 0 0,1 0 0,-1 0 0,1-2 1,-4-9-1344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4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497 240 1944,'-43'-57'1894,"42"55"-1648,0 1 1,0-1-1,1 0 0,-1 0 0,1-1 0,0 1 0,-1 0 1,1 0-1,0 0 0,0 0 0,1 0 0,-1 0 1,0 0-1,1 0 0,-1 0 0,1 0 0,-1 0 0,1 0 1,0 0-1,0 0 0,0 0 0,0 1 0,0-1 1,0 0-1,1 1 0,-1-1 0,3-2 0,1-3 1014,16-23 1301,2 0 0,29-30 0,-89 124 1875,-183 225-810,153-209-2864,3 3 0,-56 95 0,112-165-673,0 1-1,0 0 0,1 1 1,1-1-1,1 1 0,0 0 1,1 1-1,-3 21 0,6-35-77,1 0 0,0 1-1,1-1 1,-1 0 0,0 0-1,1 1 1,-1-1 0,1 0-1,0 0 1,-1 1 0,1-1-1,0 0 1,0 0 0,1 0-1,-1 0 1,0 0 0,1-1-1,-1 1 1,1 0 0,0 0-1,-1-1 1,1 1 0,0-1-1,0 0 1,0 0 0,0 1-1,0-1 1,0 0 0,4 1-1,5 1 14,0 0 0,0-1 0,0 0 0,0-1 0,13 0 0,25 0 7,0-3 0,-1-2-1,57-11 1,146-43-1201,-194 43 486,72-18-1236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38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195 333 5153,'46'1'3997,"-25"0"-2755,0 0-1,0-2 1,-1 0-1,1-2 1,24-5 0,-42 7-1088,1 0 0,-1-1 0,1 1 0,-1-1 0,0 1 1,0-1-1,0 0 0,0-1 0,0 1 0,0 0 0,0-1 0,-1 0 1,0 1-1,4-6 0,-3 3-17,0-1 1,0 1-1,-1-1 1,0 0-1,0 1 0,0-1 1,-1 0-1,1-6 1,0-9 169,-1 0 1,-1 0 0,-1 1 0,-4-22-1,4 34-165,0 1 0,-1-1-1,0 1 1,0 0-1,-1 0 1,0 0 0,-5-9-1,7 14-72,-1-1 1,0 0-1,0 1 0,0-1 0,0 1 0,0-1 1,0 1-1,-1 0 0,1 0 0,-1 0 0,1 1 0,-1-1 1,0 0-1,0 1 0,0 0 0,0-1 0,0 1 0,0 1 1,-6-2-1,2 1 9,1 1 0,-1 1-1,1-1 1,-1 1 0,1 0 0,0 1 0,-1 0 0,1 0 0,0 0-1,0 0 1,0 1 0,0 0 0,-10 7 0,1 2 37,0 0 0,0 1 1,-16 20-1,8-7 5,2 0 0,1 2 0,1 1 0,2 0 1,1 2-1,1 0 0,1 0 0,2 1 0,1 1 0,2 0 1,-10 64-1,15-65-63,1 0 1,2 0 0,1 0-1,2 0 1,1 0 0,1-1-1,2 1 1,1-1-1,1 0 1,2 0 0,1-1-1,27 53 1,-28-67-58,1 0 0,0 0 0,1-1 0,0 0 0,1-1 0,1 0 0,1-1 0,-1-1 0,2 0 0,0-1 0,27 13 0,-31-18-5,0 0 0,0-2 0,1 1 0,0-2 1,0 0-1,0 0 0,1-1 0,-1-1 0,0 0 1,1-1-1,-1 0 0,0-1 0,1-1 0,-1 0 1,0-1-1,0 0 0,16-7 0,-19 7-13,-1-2-1,0 1 1,0-1 0,0-1-1,-1 1 1,0-2-1,0 1 1,-1-1-1,1 0 1,-1 0 0,-1-1-1,0 0 1,0 0-1,0-1 1,-1 0-1,5-11 1,-6 11-16,-1 1 1,-1-1-1,0 0 1,0 0-1,0 0 1,-1 0-1,0 0 1,-1 0-1,0 0 0,-1 0 1,0 0-1,0 0 1,-1 0-1,0 1 1,0-1-1,-1 0 1,0 1-1,-6-12 0,0 5 19,0 1 0,0 0-1,-2 0 1,1 1-1,-2 1 1,0 0-1,0 0 1,-1 1-1,-18-12 1,20 16 45,0 0-1,-1 0 1,0 1 0,0 1 0,-1 0-1,1 1 1,-1 0 0,0 1 0,0 0-1,0 1 1,0 1 0,-19-1-1,19 5 115,15 1 4,21 5-75,-9-8-62,0 1 0,1-2 0,-1 0 0,1-1 1,-1 0-1,20-5 0,86-27-528,-38 9-1029,3 1-681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38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61 8682,'-1'-11'3058,"1"8"-2660,0 0-1,0 0 0,0 0 0,0 1 1,-1-1-1,1 0 0,-1 0 0,0 1 0,0-1 1,0 0-1,0 1 0,0-1 0,0 1 1,-1-1-1,1 1 0,-1 0 0,-2-3 1,4 6-216,-1 1 0,1-1 0,-1 0 0,1 0 0,0 0 1,-1 0-1,1 0 0,0 1 0,0-1 0,0 0 0,0 0 0,0 0 0,0 2 1,0-2 15,-5 445 6535,1-48-4046,6-291-3043,-2-141-3353,2 3 496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40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121 296 6153,'-81'-45'3944,"77"43"-3339,1 0-1,0 0 1,0 0 0,0 0-1,0-1 1,0 1 0,0-1-1,1 0 1,-4-5 0,5 7-429,0-1 0,0 1 1,1-1-1,-1 1 0,1-1 0,-1 1 0,1-1 1,-1 1-1,1-1 0,0 0 0,0 1 1,0-1-1,0 0 0,0 1 0,1-4 0,1 0-42,0 0 1,0 0-1,0 1 0,1-1 0,0 1 0,0-1 0,0 1 0,1 0 0,5-5 0,1-2 320,1-2-274,1 1 0,0 0 0,1 1 1,0 1-1,1 0 0,0 1 0,1 0 0,-1 1 0,2 1 1,-1 0-1,24-6 0,-29 10-134,1 0-1,-1 1 0,1 1 1,-1 0-1,1 0 1,0 1-1,0 0 1,-1 1-1,1 0 1,-1 1-1,1 0 0,-1 1 1,1 0-1,-1 0 1,0 1-1,-1 1 1,1-1-1,-1 2 1,12 7-1,-5-1 13,-1 1-1,0 0 1,-1 1-1,-1 1 1,0 0 0,-1 1-1,16 27 1,-21-31-4,-1 0 1,0 1 0,-1 0 0,-1 1-1,0-1 1,0 1 0,-2 0 0,0-1-1,0 1 1,-1 0 0,-2 25 0,-1-21 56,-1-1 1,-1 1-1,0-1 1,-1 0-1,-1 0 1,0 0-1,-2-1 1,0 0 0,0 0-1,-2-1 1,-21 28-1,15-25 91,-1-1-1,0 0 0,-1-1 1,-1-1-1,0-1 1,-1 0-1,-1-2 1,-31 15-1,42-23-130,-89 37 525,88-38-538,0 1-1,0-2 0,0 1 0,-1-2 0,1 1 0,-1-2 0,-11 0 0,20 0-49,0 0-1,0-1 1,0 0-1,0 1 1,0-1-1,1 0 1,-1 0-1,0-1 0,0 1 1,1 0-1,-1-1 1,1 0-1,0 0 1,-1 1-1,-2-5 1,4 5-27,0-1 1,0 1-1,0 0 1,0-1-1,0 1 1,1-1-1,-1 1 1,1-1-1,-1 0 1,1 1-1,-1-1 1,1 1-1,0-1 1,0 0-1,0 1 0,0-1 1,0 0-1,0 1 1,1-1-1,-1 0 1,0 1-1,1-1 1,-1 1-1,1-1 1,0 1-1,-1-1 1,1 1-1,0-1 1,1-1-1,5-5-416,-1 0-1,1 0 1,1 1 0,-1 0-1,1 0 1,14-8 0,30-17-2291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4:41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96 231 7554,'143'-10'2867,"-140"10"-2758,0 0 0,0 0 1,0 0-1,0 0 0,-1 1 0,1-1 1,0 1-1,0 0 0,0 0 0,0 0 1,-1 0-1,1 1 0,0-1 0,-1 1 1,0-1-1,1 1 0,-1 0 0,0 0 1,4 4-1,7 6 711,-10-10-655,1 0 0,-1 0 1,1 0-1,-1 0 1,1-1-1,0 1 0,0-1 1,0 0-1,0 0 1,0 0-1,0-1 0,0 1 1,0-1-1,0 0 0,0 0 1,0 0-1,0-1 1,0 0-1,0 1 0,0-1 1,-1-1-1,1 1 1,0-1-1,0 1 0,-1-1 1,1 0-1,-1 0 1,1 0-1,-1-1 0,0 1 1,0-1-1,0 0 1,-1 0-1,1 0 0,0 0 1,-1 0-1,0-1 1,0 1-1,0-1 0,0 0 1,-1 1-1,1-1 1,-1 0-1,0 0 0,1-6 1,0 0 213,-1 0 1,1-1-1,-2 1 1,0-1-1,0 1 1,-3-18-1,2 24-249,0-1-1,0 0 0,0 1 1,-1-1-1,1 1 1,-1-1-1,0 1 1,-1 0-1,1 0 1,-1 0-1,0 0 1,0 0-1,0 1 1,0-1-1,-1 1 0,-4-4 1,0 2-26,0 1 0,-1 0 0,1 0 0,-1 1 1,0 0-1,0 1 0,0 0 0,0 0 0,0 1 0,-1 0 0,1 0 0,0 1 1,-1 1-1,1-1 0,0 2 0,0-1 0,0 1 0,0 1 0,0-1 0,0 1 1,-12 7-1,12-6-78,1 0-1,-1 0 1,1 1 0,0 1 0,1 0 0,-1 0-1,1 0 1,0 1 0,0 0 0,1 0-1,0 0 1,1 1 0,-1 0 0,1 0 0,1 1-1,-1-1 1,2 1 0,-1 0 0,1 0 0,-3 19-1,4-14-29,2 1 0,0-1-1,1 1 1,0 0 0,1-1-1,1 0 1,0 1-1,1-1 1,1 0 0,0-1-1,14 27 1,7 5-23,2-1 1,35 41-1,-33-45 19,-16-21 5,146 202 13,-146-201 5,-1 0 1,-1 1-1,-1 0 0,10 28 0,-20-46-4,0 0 0,0-1 1,-1 1-1,1 0 0,-1 0 0,1 0 0,-1 0 0,0 0 1,0-1-1,-1 6 0,0-6 0,1-1 1,-1 1-1,1-1 1,-1 0-1,0 1 1,0-1-1,0 0 1,0 1-1,0-1 0,0 0 1,0 0-1,0 0 1,0 0-1,-1 0 1,1 0-1,0 0 1,-1 0-1,1 0 1,-1-1-1,1 1 0,-3 0 1,-148 45 917,106-30-666,0-3-1,-1-1 1,-90 9-1,129-20-257,-21-1 49,28 0-65,0 0 1,0 0-1,1 0 0,-1-1 1,0 1-1,0 0 1,0 0-1,0-1 0,0 1 1,0-1-1,0 1 0,1-1 1,-1 1-1,0-1 1,0 1-1,1-1 0,-1 0 1,0 1-1,1-1 0,-1 0 1,1 0-1,-1 1 1,1-1-1,-2-2 0,2 2-35,0 0 0,0 0-1,0-1 1,0 1 0,0 0-1,0-1 1,0 1 0,0 0-1,0 0 1,0-1 0,1 1-1,-1 0 1,1 0 0,-1 0-1,1-1 1,-1 1 0,1 0-1,0-1 1,30-32-1977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2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338 10 5705,'-9'-8'3049,"-12"6"-409,-4 4-399,-19 25 87,1 22-127,-12 44-153,1 29-127,15 30-265,4 2-240,30-6-511,-3-15-281,23-17-424,10-16-120,38-35-872,34-25-705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3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0 424 8818,'10'-40'3954,"-10"40"-3835,0-1 1,1 1-1,-1-1 1,1 0-1,-1 1 0,1-1 1,-1 1-1,1-1 1,-1 1-1,1 0 0,0-1 1,-1 1-1,1 0 1,0-1-1,-1 1 0,1 0 1,0 0-1,-1-1 1,1 1-1,0 0 0,0 0 1,-1 0-1,1 0 0,0 0 1,-1 0-1,1 0 1,0 0-1,0 0 0,-1 1 1,1-1-1,0 0 1,-1 0-1,1 1 0,1 0 1,8 0 809,-4-1-849,0-1 1,-1 0 0,1 0 0,0-1-1,0 1 1,-1-1 0,1-1-1,-1 1 1,1-1 0,-1 0-1,0 0 1,0 0 0,0-1-1,-1 1 1,1-1 0,4-6-1,2-2-26,-1-1-1,0 0 0,0-1 0,12-25 0,-18 31 13,-1 0 0,0 0 0,0 0-1,-1-1 1,-1 1 0,1-1 0,-1 1-1,0-1 1,-1-8 0,-2-10 521,-6-38 0,5 46-246,3 16-271,0 1-2,0 0 0,0 0 0,-1 0 0,1 0-1,0 0 1,-1 0 0,1 1 0,-1-1 0,0 0 0,0 0 0,1 0 0,-1 1 0,-1-1 0,1 1 0,0-1 0,0 1-1,0-1 1,-3-1 0,4 2-47,-1 1 0,1 0-1,0 0 1,-1 0 0,1 0-1,0 0 1,-1 0 0,1-1-1,0 1 1,-1 0 0,1 0 0,-1 0-1,1 0 1,0 0 0,-1 0-1,1 1 1,0-1 0,-1 0-1,1 0 1,0 0 0,-1 0-1,1 0 1,0 0 0,-1 1-1,1-1 1,0 0 0,0 0-1,-1 0 1,1 1 0,0-1 0,-1 0-1,1 0 1,0 1 0,0-1-1,0 0 1,-1 1 0,1-1-1,0 0 1,0 1 0,0-1-1,0 1 1,-6 19 248,4-12-104,-5 25 181,1 0 0,2 1 0,1 55 0,12 105 685,-7-166-863,9 110 502,6 101 75,-16-217-758,6 86 192,-5-93-478,1 0 0,0 0 0,2 0 0,11 27 0,1-6-1566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3.8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228 143 3753,'8'-1'969,"0"-1"1,-1 0-1,0-1 0,1 0 1,-1 0-1,0-1 0,0 0 1,-1 0-1,9-7 0,-13 10-798,-1 0 0,1-1 0,-1 1-1,0-1 1,1 1 0,-1-1 0,0 1-1,0-1 1,0 0 0,0 1 0,0-1-1,-1 0 1,1 0 0,0 0 0,-1 0-1,0 0 1,1 0 0,-1 0 0,0 0-1,0 0 1,0 0 0,0 1 0,0-1-1,0 0 1,-1 0 0,1 0 0,-1 0-1,1 0 1,-1 0 0,0 0 0,0 0-1,0 1 1,0-1 0,0 0 0,0 1-1,0-1 1,0 1 0,-1-1 0,1 1-1,-1 0 1,-1-2 0,-1-1 63,1 1 0,-1 0 0,0 1 1,0-1-1,0 0 0,0 1 0,0 0 0,-1 0 1,1 0-1,-1 1 0,1 0 0,-1 0 1,-5-1-1,2 1 18,-1 1 0,1 0 0,-1 0 0,1 1 1,0 0-1,-17 4 0,9 0-31,0 1 0,0 0 0,0 1 0,1 1 0,0 0 0,-24 19-1,36-25-214,0 0-1,1 0 0,-1 1 0,1-1 1,0 1-1,-1-1 0,1 1 0,0 0 1,1 0-1,-1 0 0,0 0 0,1 0 1,0 0-1,0 0 0,0 0 0,0 1 0,0-1 1,1 0-1,-1 1 0,1-1 0,0 0 1,0 1-1,0-1 0,0 1 0,1-1 1,0 0-1,-1 1 0,1-1 0,0 0 1,1 0-1,-1 0 0,0 0 0,1 0 1,0 0-1,0 0 0,-1 0 0,2 0 0,-1-1 1,0 1-1,4 2 0,9 6-31,0 0 0,1-1-1,1 0 1,0-2 0,28 12 0,-19-9-160,31 17 0,-37-15 59,1 1 0,-2 1 0,0 1 0,-1 0 0,0 1 0,-2 1 0,0 1 0,16 23 0,-28-35 129,0-1 1,0 1-1,-1 0 0,0 0 1,0 0-1,-1 0 1,1 0-1,-2 1 0,1-1 1,1 16-1,-4-19 26,1 1 0,-1-1 0,1 1 1,-1-1-1,-1 1 0,1-1 0,0 1 0,-1-1 0,0 0 0,0 0 0,-1 0 0,1 0 0,-1 0 0,1 0 1,-1-1-1,0 1 0,-1-1 0,1 0 0,-6 4 0,2-2 36,0-1 0,0 0-1,-1 0 1,1-1 0,-1 0 0,0 0-1,0-1 1,0 0 0,0 0 0,0-1-1,-16 0 1,18 0-126,0-1-1,0 0 0,0 0 1,0-1-1,0 0 0,0 0 1,0-1-1,1 1 0,-1-1 1,0 0-1,1-1 0,0 1 1,-1-1-1,1 0 0,0-1 1,0 1-1,-5-6 0,9 8-111,0-1-1,0 1 0,0-1 1,0 1-1,0-1 1,0 0-1,0 0 1,1 1-1,-1-1 0,0-3 1,1-14-2501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4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0 354 6417,'66'-8'4445,"32"-11"-2470,-50 9-1234,-29 7-507,136-34 1046,-141 32-1098,1 0-1,-1-1 0,0 0 0,-1-1 1,1-1-1,-1 0 0,-1-1 0,12-11 1,-20 17-24,-1 0 1,1-1 0,-1 1 0,0-1 0,0 0 0,-1 0-1,1 0 1,-1 0 0,0 0 0,0 0 0,0-1 0,-1 1-1,2-9 1,-2 9 5,-1-1-1,0 1 1,0-1-1,-1 1 1,0-1 0,1 1-1,-1 0 1,-1 0-1,1-1 1,-1 1-1,1 0 1,-1 0-1,0 0 1,-5-5 0,3 2-9,0 1 1,-1 0-1,0 0 1,0 0 0,0 1-1,-1 0 1,0 0-1,-8-5 1,11 8-48,-1 0 1,1 0-1,-1 0 1,0 1-1,0-1 0,0 1 1,0 0-1,0 1 1,0-1-1,0 0 0,0 1 1,0 0-1,0 0 1,0 0-1,0 1 1,-8 1-1,5 0 55,0 1 1,-1-1-1,1 1 0,1 1 1,-1-1-1,0 1 0,1 0 1,0 1-1,0-1 0,0 1 1,0 0-1,-7 10 0,6-6-16,1-1 0,1 1 0,0 0 0,0 0 0,0 1 0,1-1 0,1 1-1,-4 17 1,4-14-70,1 0 0,0 0-1,1 0 1,1 0 0,0 0 0,0 0-1,2 0 1,0-1 0,0 1 0,1 0-1,0-1 1,1 1 0,1-1-1,0 0 1,9 15 0,-8-17-68,1-1 1,0-1-1,1 1 0,0-1 1,0 0-1,1-1 0,0 0 1,0 0-1,0-1 1,1 0-1,0-1 0,0 0 1,1-1-1,-1 0 0,15 4 1,-12-5-261,1-1 1,0 0-1,0 0 1,0-1-1,0-1 1,1-1-1,-1 0 0,0 0 1,0-2-1,-1 0 1,27-9-1,20-16-2556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6.5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1 109 12443,'8'-4'5937,"-8"-6"-2728,16 0-833,-1 0-447,11-4-761,27 4-280,18-1-392,16 3-144,11 4-176,-11-8-144,6 4-672,-9 0-712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4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142 116 9882,'0'0'6365,"4"12"-3551,16 6-2141,30 22-388,-49-39-267,1 0-1,-1 0 1,0 0-1,1 0 1,-1 0 0,1 0-1,0 0 1,-1 0-1,1-1 1,0 1 0,-1 0-1,1-1 1,0 0-1,0 1 1,-1-1 0,1 0-1,0 0 1,0 0 0,-1 0-1,1 0 1,0-1-1,0 1 1,0 0 0,-1-1-1,1 1 1,0-1-1,-1 0 1,1 1 0,-1-1-1,1 0 1,0 0-1,-1 0 1,0 0 0,1-1-1,-1 1 1,2-2-1,0-1 57,-1 1-1,0-1 0,0 1 0,0-1 0,-1 0 0,1 0 0,-1 0 0,0 0 0,0 0 0,0 0 0,-1 0 1,1-6-1,-1 5 27,-1 0 0,0-1 0,0 1 1,-1 0-1,1 0 0,-1 0 0,0 0 0,-1 0 1,1 0-1,-1 0 0,0 1 0,0-1 1,-6-5-1,5 4 38,-1 1 1,0 0-1,0 1 0,0-1 1,-1 1-1,0 0 1,0 0-1,0 1 0,-12-6 1,15 9-80,0-1 0,0 1 0,0-1 0,0 1 1,0 0-1,0 0 0,0 0 0,-1 1 0,1-1 0,0 1 0,0-1 0,0 1 1,1 0-1,-1 0 0,0 0 0,0 1 0,0-1 0,1 1 0,-1 0 1,1-1-1,-5 5 0,-4 4 109,1 0 0,1 1-1,-12 15 1,19-23-118,-7 8 74,1 1-1,0 0 1,1 0 0,0 0 0,1 1 0,0 0 0,1 0 0,0 0-1,2 1 1,-1 0 0,1 0 0,1 0 0,1 0 0,0 0 0,2 23-1,3-11 2,1 0-1,1 0 1,2 0 0,1-1-1,0 0 1,2 0-1,26 42 1,-33-61-127,0 1-1,0-1 1,1 0 0,0 0 0,0-1 0,0 0 0,1 0 0,-1 0 0,1 0 0,1-1 0,-1 0 0,1 0 0,-1 0 0,1-1 0,0 0-1,0-1 1,0 0 0,1 0 0,-1 0 0,1-1 0,-1 0 0,1 0 0,-1-1 0,1 0 0,-1 0 0,11-2 0,16-5-999,-1 0 0,-1-3 0,62-25 0,-69 25-293,43-16-4540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4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10466,'6'11'20109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5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311 816 8346,'-57'94'2995,"57"-94"-2966,0 0-1,-1 1 1,1-1 0,0 1-1,0-1 1,-1 1-1,1-1 1,0 0 0,0 1-1,0-1 1,-1 1 0,1-1-1,0 1 1,0-1-1,0 1 1,0-1 0,0 1-1,0-1 1,0 1 0,0-1-1,0 1 1,0-1-1,0 1 1,1-1 0,-1 0-1,0 1 1,0-1-1,0 1 1,1-1 0,-1 1-1,0-1 1,0 0 0,1 1-1,-1-1 1,0 1-1,1-1 1,-1 0 0,0 0-1,1 1 1,-1-1 0,1 0-1,-1 1 1,1-1-1,-1 0 1,0 0 0,1 0-1,-1 0 1,1 0 0,-1 1-1,1-1 1,-1 0-1,2 0 1,27-4 440,-22 3-316,5-2 3,-1 0-1,1-1 1,-1 0-1,0 0 1,0-2 0,0 1-1,-1-1 1,0-1-1,0 0 1,0 0-1,-1-1 1,0 0-1,-1 0 1,0-1 0,0 0-1,12-20 1,-15 22-11,-1 0 0,0-1 0,0 1 0,-1-1 0,0 0 0,0 0 0,-1 0 1,0 0-1,-1 0 0,1 0 0,-1-1 0,-1 1 0,0 0 0,0-1 0,-1 1 0,1 0 1,-2-1-1,1 1 0,-1 0 0,-1 0 0,0 0 0,0 0 0,0 1 0,-1-1 0,-5-7 1,5 9-27,1 1 0,-2 0 1,1 1-1,-1-1 0,1 1 1,-1-1-1,0 2 1,-1-1-1,1 0 0,-1 1 1,1 0-1,-1 0 0,0 1 1,0 0-1,-1 0 0,1 0 1,0 1-1,0-1 1,-11 1-1,8 1 18,0 0 0,0 0 1,0 1-1,1 1 0,-1-1 0,0 2 1,1-1-1,0 1 0,-1 0 0,1 1 1,0 0-1,1 0 0,-13 9 1,-8 10 129,2 2 1,1 0-1,0 2 1,2 1 0,-23 36-1,38-51-203,0 0 0,0 0-1,1 0 1,1 1 0,0 0 0,1 1-1,1-1 1,-3 16 0,5-20-46,1 0 1,1 0-1,0 0 1,0 0-1,1-1 1,0 1-1,1 0 0,0-1 1,0 1-1,1-1 1,0 1-1,1-1 1,6 10-1,-4-8-15,0 0 1,1 0-1,1 0 0,0-1 0,0 0 0,1-1 0,0 0 0,1 0 0,0-1 0,0 0 0,1-1 0,0 0 1,20 9-1,-22-13-14,0 0 0,0 0 1,0-1-1,0 0 1,0-1-1,0 0 1,0 0-1,0-1 1,1 0-1,-1-1 0,0 0 1,0 0-1,0-1 1,0 0-1,0 0 1,0-1-1,0-1 0,-1 1 1,15-10-1,-7 3-74,0 0 0,-2-2 0,1 0-1,-1 0 1,-1-1 0,0-1 0,-1 0 0,0-1-1,-2-1 1,16-27 0,-15 20-53,-1 0 1,-1-1-1,-1 0 0,-1-1 0,-1 0 1,-1 0-1,2-43 0,-4-227-1977,-3 67 712,2 183 1230,0-2 152,-5-68-1,3 114 35,0 0 0,0 0 0,0 1 0,0-1 0,-1 0 0,1 0 0,0 0 0,0 0 0,0 1 0,-1-1 0,1 0 0,0 0 0,-1 0 0,1 1 0,-1-1 0,1 0 0,-2-1 0,2 2-2,0 1 0,-1-1-1,1 0 1,-1 0 0,1 0-1,0 0 1,-1 0 0,1 0 0,0 0-1,-1 1 1,1-1 0,0 0-1,-1 0 1,1 1 0,0-1 0,0 0-1,-1 0 1,1 1 0,0-1 0,0 0-1,-1 1 1,1-1 0,0 0-1,0 1 1,0-1 0,-1 1 0,-14 37 512,1 23-65,3 1 0,2 0 0,3 0 0,3 0 0,3 1 0,2-1 0,3 1 0,17 83 0,-11-96-260,27 73 0,-29-97-169,2-2 0,1 0 0,0 0-1,25 33 1,-32-50-23,0-1 0,1 0 0,0 0 0,-1 0-1,2-1 1,-1 0 0,1 0 0,0-1 0,0 0 0,0 0-1,0 0 1,1-1 0,-1 0 0,1 0 0,10 1 0,-8-3-6,-1 0 1,1 0-1,-1-1 1,1 0-1,-1-1 1,1 0-1,-1-1 1,1 0-1,-1 0 1,0-1-1,0 0 1,12-6-1,-6 1-125,0-1 0,0 0-1,-1-1 1,0-1 0,-1 0 0,-1 0-1,1-2 1,-2 1 0,0-2 0,0 1-1,-1-1 1,15-29 0,-17 25-14,0 1-1,-1-1 1,-1 0 0,-1-1 0,0 1 0,-1-1 0,-1 0 0,-1 0 0,-1 0 0,-1-1-1,-2-24 1,1 34 134,-1 0-1,0 0 1,-1 1-1,0-1 1,0 1-1,-9-17 1,11 23 25,-1 1 0,1-1 0,-1 1 0,0 0-1,0 0 1,0 0 0,0 0 0,0 0 0,0 0 0,-1 0 0,-4-2 0,5 3 5,1 0 1,-1 1-1,0-1 0,0 1 0,0 0 0,0 0 0,1-1 0,-1 1 0,0 0 0,0 1 0,0-1 0,0 0 0,0 0 0,1 1 0,-1-1 0,0 1 0,0 0 0,0-1 0,1 1 0,-3 1 0,-2 2 71,0 1-1,0 0 1,1 0 0,-1 0-1,1 1 1,0 0 0,0 0-1,1 0 1,0 0 0,0 1-1,0-1 1,1 1 0,-5 14-1,2-2 100,0 0 1,2 1-1,0-1 0,-2 24 0,5-25-103,1-1 0,1 1 0,0-1 0,1 0-1,1 0 1,0 1 0,2-2 0,0 1 0,0 0 0,2-1 0,0 0-1,1-1 1,0 0 0,15 20 0,-18-28-130,1-1 0,-1 1-1,1-1 1,0 0 0,0-1 0,1 1 0,0-1 0,0 0 0,0-1-1,0 0 1,1 0 0,0-1 0,0 1 0,0-2 0,0 1-1,0-1 1,0 0 0,1-1 0,-1 0 0,0-1 0,1 1 0,-1-1-1,1-1 1,-1 0 0,1 0 0,-1-1 0,10-2 0,50-20-1515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6:57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1 553 6945,'115'41'2962,"-110"-39"-2682,0-1-1,0 1 1,0-1-1,0 0 1,1-1-1,-1 1 1,0-1-1,0 0 1,7-1-1,-8 0-170,-1 0 0,0 0 0,0 0 0,1-1 0,-1 1 0,0-1 0,0 0 0,4-4 0,5-2 130,8-6-87,-1-1 1,0 0 0,-2-1-1,0-1 1,28-35-1,-35 37-7,0 1 0,-1-1 0,0 0-1,-2-1 1,0 0 0,0 0 0,-1 0-1,-1-1 1,2-18 0,-6 26-7,0-1 1,-1 1-1,0 0 1,-1-1-1,0 1 1,-1 0-1,0 0 0,0-1 1,-1 1-1,0 1 1,0-1-1,-1 0 1,0 1-1,-1 0 1,0 0-1,-6-8 1,2 5 12,0 0 1,0 1 0,-1 1-1,0-1 1,0 2 0,-1-1-1,-1 1 1,1 1 0,-1 0-1,-17-7 1,25 12-68,0 1 0,1 0 0,-1 0 0,0 0 0,0 0 0,0 0 0,0 1 0,0 0 0,0 0 0,0 0 0,0 0 0,0 0 0,1 1 0,-1 0 0,0 0 0,0 0 0,0 0 0,1 0 0,-1 1 0,0 0 0,1 0 0,0 0 0,-1 0 0,1 0 0,0 1 0,0-1 1,0 1-1,0 0 0,1 0 0,-1 0 0,1 0 0,-3 5 0,-5 11 264,1 0 1,1 1 0,1 0 0,0 0 0,2 1 0,-6 35-1,1 17 304,3 1-1,3-1 0,4 1 1,9 85-1,-6-129-525,2 0 0,0-1 0,2 1-1,2-1 1,0 0 0,2-1 0,21 40 0,-25-56-113,1 1 1,0-2-1,0 1 0,1-1 1,1 0-1,0-1 1,0 0-1,1-1 1,0 0-1,1 0 0,0-2 1,0 1-1,1-1 1,0-1-1,0-1 1,1 1-1,21 4 0,-17-7-112,1 0-1,0-1 1,-1-1-1,1-1 1,0-1-1,-1 0 1,1-1-1,-1-1 0,0-1 1,0-1-1,0 0 1,0-2-1,-1 0 1,0 0-1,0-2 1,30-20-1,-39 23-287,-1 0 1,1 0-1,-2 0 0,1-1 0,0 0 0,-1-1 1,-1 1-1,1-1 0,-1-1 0,-1 1 1,1 0-1,-1-1 0,-1 0 0,4-13 1,-4 9 111,-1 0 0,0 1 0,-1-1 0,0 0 0,-1 0 1,-1 0-1,0 0 0,-1 0 0,-6-24 0,14 47 463,1 0-1,0 0 1,1-1-1,0 1 0,0-2 1,1 1-1,0-1 1,16 10-1,-21-15-168,0-1 0,1 0 1,0 0-1,-1 0 0,1-1 0,0 1 0,0-1 0,0 0 0,0-1 0,0 1 0,0-1 0,0 0 0,0 0 0,0-1 1,0 1-1,0-1 0,-1 0 0,1-1 0,0 1 0,0-1 0,-1 0 0,1 0 0,7-5 0,0-1 7,-1 0 0,0-1 0,0 0-1,-1 0 1,0-1 0,-1-1 0,12-16-1,-18 22-12,1-1 0,-1 1-1,-1-1 1,1 0 0,-1 0-1,0 0 1,0-1 0,-1 1 0,0 0-1,0-1 1,0 1 0,-1-1-1,0 1 1,0-1 0,-1 1-1,1-1 1,-3-6 0,-1-5 75,-1 1 1,-1 1-1,-1-1 1,-16-30-1,19 39 41,-1 0-1,0 1 1,0-1 0,0 1-1,-1 1 1,0-1 0,-1 1-1,0 0 1,1 0-1,-2 1 1,-7-5 0,10 8-30,1 0-1,-1 0 1,1 0 0,-1 0 0,0 1 0,0 0 0,0 0-1,0 1 1,0-1 0,0 1 0,0 0 0,0 0 0,0 1 0,0-1-1,1 1 1,-1 0 0,0 0 0,0 1 0,0 0 0,1 0-1,-6 3 1,0 1 55,0 0 0,1 1 0,0 0 0,0 1 0,1 0 0,0 0 0,1 1 0,-1 0 0,-9 17 0,6-7 18,1 0 1,0 0-1,2 1 0,-9 26 0,13-29-112,-1 0 0,2 1 0,0-1 0,2 1 1,0-1-1,0 1 0,2-1 0,3 26 0,-2-33-53,0 0-1,1 0 1,0 0 0,0-1-1,1 1 1,1-1 0,-1 0 0,1 0-1,1 0 1,0-1 0,0 0-1,1 0 1,0 0 0,0-1-1,12 9 1,-11-10-24,0 0 1,0-1-1,0-1 0,0 1 1,1-1-1,-1 0 1,1-1-1,15 3 0,-20-5-44,1 0 0,0-1 0,0 0 0,-1 0 0,1 0 0,0 0 1,-1-1-1,1 0 0,0 0 0,-1 0 0,1 0 0,-1-1 0,1 0 0,-1 0 0,0 0 0,0 0 0,0-1 0,7-5 0,-3 1-73,-1 0 1,0 0 0,0-1-1,0 0 1,-1 0 0,0-1-1,-1 1 1,0-1 0,0-1-1,-1 1 1,3-11-1,0-4-7,-2 0 0,-1-1 0,3-36 0,-2 19 113,-3 33 40,0-1 0,-1 1 0,0 0 0,-1 0 1,0-1-1,0 1 0,-1 0 0,-3-13 1,-1 13 87,0 11-16,5 0-74,-1-1 0,1 1 1,-1-1-1,1 1 0,0-1 0,-1 1 1,1-1-1,0 1 0,0 0 0,0-1 1,0 1-1,1 2 0,13 59 262,35 100 0,-45-154-264,0-1 0,1 0-1,0 0 1,1 0 0,0 0-1,0-1 1,1 0 0,-1 0 0,1 0-1,1-1 1,-1 0 0,1-1 0,0 0-1,1 0 1,-1-1 0,1 0-1,0 0 1,0-1 0,0 0 0,0 0-1,15 1 1,-15-2-89,0-1 0,0 0 0,0-1 0,0 0-1,0 0 1,0-1 0,0 0 0,0-1 0,0 0 0,0 0 0,-1-1-1,1 0 1,-1 0 0,0-1 0,0 0 0,0-1 0,0 1-1,-1-2 1,0 1 0,0-1 0,0 0 0,10-13 0,-8 6-118,0-1 0,-1 0 0,-1 0 0,0-1 0,-2 0 0,1 0 0,-2-1-1,5-25 1,-5 17 180,-1-1-1,-2 1 0,0-1 1,-6-45-1,4 60 70,-1-1 0,-1 1 0,1 0 0,-7-14-1,7 20 3,0 0-1,1 1 0,-2-1 0,1 1 1,0-1-1,-1 1 0,1 0 0,-1 0 1,0 0-1,0 0 0,0 1 0,0-1 1,-6-3-1,8 6-24,0-1 0,0 1 0,0-1 0,0 1 0,0-1 0,0 1 1,0 0-1,-1-1 0,1 1 0,0 0 0,0 0 0,0 0 0,0 0 0,0 0 0,-1 0 0,1 0 1,0 0-1,0 1 0,0-1 0,0 0 0,0 1 0,0-1 0,-2 1 0,2 0 3,0 1 0,-1-1 0,1 0 0,0 1-1,0-1 1,0 1 0,0-1 0,0 1 0,0-1 0,0 1-1,1 0 1,-1-1 0,0 3 0,-2 7 64,2 0-1,-1 0 1,1 21 0,1-28-79,0 25 78,0 1 0,3-1 0,0 1 0,10 39 0,-8-54-75,-1 0-1,2-1 1,0 1 0,1-1-1,0 0 1,1-1-1,0 1 1,1-2-1,1 1 1,12 12-1,-11-15-21,0 0 0,0-1 0,1 0 0,0-1 0,1 0 0,-1-1 0,2 0 0,15 5 0,-23-10-42,1 0-1,-1 0 1,1 0 0,-1-1 0,1 0 0,-1-1-1,1 1 1,0-1 0,0 0 0,-1-1-1,1 0 1,-1 0 0,1 0 0,0-1 0,-1 0-1,0 0 1,0 0 0,1-1 0,-1 0 0,6-4-1,-7 2 24,-1 1-1,1 0 0,-1-1 1,0 0-1,0 0 0,0 0 1,-1-1-1,0 1 0,0-1 1,0 1-1,-1-1 0,1 0 1,-1 0-1,-1-1 0,1 1 1,-1 0-1,-1 0 0,1-7 1,0-15 45,-1 1 0,-6-49 0,5 71-25,-3-37 15,-2-16 326,-20-83 0,26 140-334,0 1 0,0 0 1,0 0-1,0-1 0,0 1 0,0 0 1,0 0-1,0-1 0,0 1 0,0 0 1,0 0-1,0 0 0,0-1 0,-1 1 1,1 0-1,0 0 0,0 0 0,0-1 1,0 1-1,-1 0 0,1 0 1,0 0-1,0-1 0,0 1 0,-1 0 1,1 0-1,0 0 0,0 0 0,0 0 1,-1 0-1,1 0 0,0 0 0,0 0 1,-1-1-1,1 1 0,0 0 0,-1 0 1,-4 10 22,5-3-31,0 0-1,0 0 1,1 1 0,0-1-1,0 0 1,1 0 0,2 9-1,3 9-8,61 202-22,-11-47 36,110 409 29,-167-587-30,15 46 13,18 96 0,-31-131-8,-1-1 1,0 1-1,0-1 1,-1 1 0,-1-1-1,0 1 1,-1-1 0,0 0-1,-1 1 1,-1-1-1,1 0 1,-2-1 0,-7 16-1,8-21 0,-1 1 0,0 0 0,-1-1 0,1 0 0,-1 0-1,0-1 1,-1 0 0,1 0 0,-1 0 0,0-1 0,-1 0 0,1 0-1,0-1 1,-1 0 0,0 0 0,0-1 0,0 0 0,0 0 0,0-1 0,0 0-1,-12 0 1,6-1 30,0 0 0,1-1 0,-1-1 0,1-1 0,-1 1-1,1-2 1,0 0 0,0-1 0,0 0 0,1-1 0,0 0 0,-15-10-1,14 6 102,0 0 0,1-1 0,0 0 0,1-1 0,0 0 0,1-1 0,0 0 0,1-1 0,0 0 0,1 0 0,-8-22 0,11 25-33,2-1 1,-1 1-1,2-1 0,-1 0 0,2 0 1,-1 0-1,2 0 0,-1 0 1,2 0-1,0 0 0,0 0 0,1 1 1,0-1-1,1 0 0,1 1 0,5-15 1,8-8-155,1 0 0,2 2 0,1 0 1,1 1-1,2 1 0,1 2 0,1 0 1,1 1-1,2 2 0,1 1 0,0 2 0,2 0 1,60-30-1,27 0-1268,-2 11 1475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7:01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63 7898,'-4'4'4481,"-11"-4"216,13 8-2585,27 1 65,3-3-337,33 0-392,15-6-223,17-6-377,14-5-168,1-10-304,-6 0-96,-5 2-144,-17 4-40,-12 13-400,-3 2-512,-23 9-1593,5 3 2681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7:01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47 9322,'-3'-16'5113,"-13"-14"3601,16 74-6970,6 22-263,-8 35-265,-4 13-208,-1 0-432,7 3-176,2-22-232,7-11-224,10-29-1248,-2-23-968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5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19 508 6257,'-5'16'853,"1"-4"-143,1 0 1,-3 21-1,6-33-640,0 1 0,0-1-1,0 1 1,0 0 0,0-1-1,0 1 1,0-1 0,0 1-1,0 0 1,0-1 0,0 1 0,0-1-1,0 1 1,1 0 0,-1-1-1,0 1 1,1-1 0,-1 1-1,0-1 1,1 1 0,-1-1-1,0 1 1,2 0 0,-1-1 68,0 0 0,0 0 0,0 0 0,0 0 0,0 0 0,0 0 0,0-1 0,-1 1 0,1 0 0,0 0 0,0-1 0,0 1 0,0-1 0,0 1 0,0-1 0,0 1 0,-1-1 0,1 1 0,1-2 0,18-13 551,0-2 1,-2 0 0,0-1-1,17-21 1,-5 0-451,28-47 0,-47 67-101,-1 1 0,-1-2 0,-1 1 0,0-1 0,4-22 0,-8 28 131,-2 0 0,1 0 0,-2 0 0,0-1 0,-1 1 0,0 0 0,-1 0-1,-4-20 1,4 29-101,-1-1 0,1 1 0,-1 0 0,-1 0-1,1 0 1,-1 0 0,0 1 0,0-1 0,0 1-1,-6-7 1,8 10-115,-1 0 0,1 0 0,0 0-1,0 0 1,-1 0 0,1 0 0,0 1 0,-1-1-1,1 0 1,-1 1 0,1-1 0,-1 1 0,1 0 0,-1-1-1,0 1 1,1 0 0,-1 0 0,1 0 0,-1 0-1,1 0 1,-1 0 0,0 0 0,1 1 0,-1-1-1,1 1 1,-1-1 0,1 1 0,-3 1 0,0 0 28,1 0 0,0 1 1,-1-1-1,1 1 0,0 0 0,1 0 1,-1 0-1,0 0 0,1 0 1,-3 5-1,-1 4 74,0 0 0,1 0 0,0 1 1,1 0-1,0 0 0,1 0 0,-2 20 0,1 101 763,4-131-895,8 198 1101,0-34-304,-7-106-554,11 146 416,-11-192-662,2-1 0,0 1 0,0-1 0,12 26 0,-14-36-160,0-1 0,1 1-1,0-1 1,0 0 0,0 0-1,0 0 1,0 0 0,1 0-1,-1-1 1,1 1 0,0-1-1,-1 0 1,1 1 0,0-1-1,1 0 1,-1-1 0,0 1-1,0-1 1,1 1 0,-1-1-1,1 0 1,-1 0 0,1 0-1,0-1 1,5 1 0,42-9-3773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6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 1 11482,'-8'8'2498,"1"1"0,-1 0-1,-8 15 1,11-16-1701,1 1-1,-1 0 0,1 0 1,-3 13-1,5-15-655,1 0-1,-1-1 1,1 1-1,1 0 0,-1 0 1,1 0-1,0 0 1,1 0-1,0 0 0,0 0 1,1 0-1,-1 0 1,1-1-1,1 1 0,5 11 1,-1-6-78,1 1 0,1-2 1,0 1-1,0-1 0,1-1 0,21 18 1,77 47 27,-80-58-73,-1 2 0,-1 0 0,35 34 1,-52-43-7,0-1 0,-1 1 0,0 0 1,-1 1-1,0 0 0,8 18 0,-13-25 4,-1 0 0,1 0-1,-1 0 1,0 1-1,-1-1 1,1 0-1,-1 1 1,0-1 0,0 0-1,0 1 1,0-1-1,-1 0 1,0 1 0,0-1-1,0 0 1,0 0-1,-1 0 1,0 0-1,1 0 1,-2 0 0,1 0-1,-4 5 1,1-3 22,-1 0-1,0-1 1,0 1 0,0-1-1,0-1 1,-1 1 0,0-1 0,0 0-1,0 0 1,0-1 0,-1 0-1,1-1 1,-15 4 0,14-4-16,-1 0 0,0-1 0,0 0 0,0-1 0,0 1 0,0-2 0,0 1 0,0-1 0,0-1 0,0 0 1,1 0-1,-12-4 0,17 4-55,0 1 0,0 0 0,1-1 1,-1 0-1,0 0 0,0 0 0,1 0 1,-1 0-1,1 0 0,0-1 0,0 1 0,0-1 1,0 0-1,0 0 0,0 1 0,1-1 1,-1 0-1,-1-6 0,2 5-215,0 0-1,1-1 1,-1 1 0,1 0-1,0-1 1,1 1 0,-1 0-1,0 0 1,1-1 0,0 1-1,0 0 1,1 0-1,2-7 1,14-27-2991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6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12 329 13603,'-2'-13'6241,"-7"-16"-2848,9 5-512,13-1-1025,4-2-600,25-9-712,13-4-184,4-3-192,15-3-80,8 19-824,5 8-992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6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436 215 4465,'0'-31'3745,"-5"-35"0,4 56-3222,-1 0-1,0 0 1,-1 0-1,0 0 1,0 0-1,-1 1 1,-6-11-1,9 18-407,-1 0 0,1 0 0,0 0-1,-1 0 1,0 1 0,1-1 0,-1 0-1,0 1 1,0-1 0,0 1-1,0 0 1,0-1 0,0 1 0,0 0-1,-1 0 1,1 1 0,0-1-1,-1 0 1,1 1 0,0-1 0,-1 1-1,1 0 1,-5 0 0,2 0 32,0 1 0,0 0 0,0 0 0,0 1 0,0-1 0,0 1 0,0 0 0,0 1 1,1-1-1,-1 1 0,-4 3 0,-8 8 222,-1 1 0,2 1 0,0 0 0,-19 26 0,-51 81 929,69-97-1043,2 1-1,0 0 1,2 1-1,-12 34 0,22-51-207,0-1-1,0 1 0,1 0 0,0 0 1,1 1-1,1-1 0,-1 0 0,2 0 1,0 0-1,0 0 0,1 1 0,0-1 1,1-1-1,0 1 0,5 11 1,-3-12-37,1 0 1,0 0-1,1 0 1,0-1-1,0 0 1,1 0-1,0-1 1,0 0-1,1-1 1,0 1-1,1-2 1,-1 1-1,1-1 1,1-1-1,-1 0 1,1 0-1,0-1 1,0-1-1,13 3 1,2 0-418,1-2 0,1-1 0,-1-1 0,0-1 1,0-2-1,1-1 0,32-6 0,41-14-4419,-85 18 3947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6.8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11418,'15'40'5807,"-6"22"-3687,-5-29-837,27 248 3706,-3-14-2595,-2-2-819,-25-247-1383,-4-26 30,-6-19-138,-55-141 87,57 143-167,1 0 0,1-1 0,1 1 0,0-51-1,4 54-24,1 0 0,0 0 0,2 0 0,10-38 0,-12 55 7,1-1 0,0 1 1,0-1-1,1 1 0,0 0 0,0 0 1,0 0-1,0 0 0,1 1 0,0-1 0,-1 1 1,2 0-1,-1 0 0,0 1 0,1-1 1,0 1-1,0 0 0,0 0 0,0 0 0,0 1 1,1 0-1,-1 0 0,10-2 0,-3 2-4,0 0 1,0 1-1,0 1 0,0 0 0,0 0 0,0 2 0,0-1 0,0 1 0,0 1 0,0 0 0,-1 1 0,0 0 0,1 1 1,-1 0-1,-1 0 0,1 1 0,16 13 0,1 4 19,0 2 0,-2 0 0,0 2 0,33 47 0,-47-58 9,-1-1 0,-1 1 0,0 1 0,-1 0 1,-1 0-1,-1 1 0,0 0 0,5 28 0,-10-38 7,0 1 1,-1 0 0,-1-1-1,0 1 1,0 0-1,0-1 1,-1 1-1,0 0 1,-1-1-1,0 1 1,0-1-1,-1 0 1,0 0-1,-1 0 1,1 0-1,-1 0 1,-1-1-1,0 1 1,0-1-1,-11 12 1,7-11 22,0 0 0,0 0 0,0-1 0,-1 0 0,0 0 0,-1-1 1,1-1-1,-1 0 0,0 0 0,0-1 0,-1-1 0,-14 3 0,17-3-48,-9 1 94,0 0 0,0-2 0,-1 0 0,-24 0 0,39-2-89,-1-1 0,1 1 0,-1-1 0,1 0 0,0 0 0,-1-1 0,1 1 0,0-1 0,0 0 0,-5-3 0,6 3-35,1 0 0,0 0-1,0 0 1,0 0 0,0 0 0,0-1 0,0 1 0,1-1 0,-1 1 0,1-1 0,0 0-1,0 1 1,0-1 0,0 0 0,0 0 0,0 0 0,0-4 0,1 2-184,1 0 1,-1 0 0,1 0-1,0 1 1,0-1-1,1 0 1,-1 0 0,1 0-1,0 1 1,0-1 0,1 1-1,-1 0 1,1-1-1,0 1 1,0 0 0,5-4-1,36-43-3037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7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98 211 6097,'-3'1'338,"-1"0"-1,0 0 0,1 1 1,-1 0-1,1 0 0,0 0 1,-1 0-1,1 0 0,0 0 0,-4 5 1,6-4-62,-1 0 0,1 0 0,-1 0 1,1 0-1,0 0 0,0 0 0,0 0 1,0 0-1,1 0 0,0 1 0,-1-1 0,1 0 1,0 4-1,2 40 2144,2 0 0,11 50 0,-9-55-1493,10 33 355,-9-41-625,5 39 1,-12-72-630,0 0 0,1 0 1,-1 0-1,0 0 1,0 0-1,-1 0 1,1 0-1,0 0 0,0 0 1,0 0-1,-1 0 1,1 0-1,0-1 1,-1 3-1,0-3 1,1 0 0,0 1 0,-1-1 0,1 0 0,0 0 0,0 0 0,-1 1 0,1-1 0,0 0 0,-1 0 0,1 0 0,0 0 0,-1 0 0,1 0 0,0 0 0,-1 0 0,1 0 0,-1 0 0,1 0 0,0 0 0,-1 0 0,1 0 0,0 0 1,-1 0-1,1 0 0,0 0 0,-1-1 0,-1 0 97,-1 0 1,1-1 0,-1 1 0,1-1 0,0 0 0,0 0-1,0 0 1,-4-4 0,-2-5 47,1-1 0,0 0 0,0 0 0,2-1 1,-1 0-1,2 0 0,-1 0 0,-2-17 0,2 1-61,0 0 0,0-55 0,5 64-103,2 0 0,0 0 0,1 1 1,0-1-1,2 1 0,10-27 0,-11 34-12,1 1 0,1-1 0,0 1 1,1 0-1,0 0 0,1 1 0,0 0 0,0 0 0,1 1 0,18-15 0,-23 21-3,-1 0 0,1 1 0,0 0 0,0-1 0,1 1 0,-1 0-1,0 1 1,1-1 0,8-1 0,-10 3-1,0 0 1,0 0-1,0 0 0,0 0 1,0 1-1,0-1 0,1 1 1,-2 0-1,1 0 0,0 0 1,0 0-1,0 0 0,0 1 0,-1-1 1,1 1-1,3 2 0,6 7-9,0 0 0,0 1 0,-1 0 0,-1 1 0,0 0 0,10 17 0,-4-3 13,-2 0 1,16 42-1,-21-42 71,-2 1 0,-1 0 1,5 46-1,-9-135 7,16-99-1,-13 133-77,1-1-1,19-50 1,-19 64-6,0 1 0,1-1 0,1 1 0,0 0 0,0 1 0,21-23 0,-26 32 4,0-1 0,1 1 0,0 0 0,-1 0 0,1 0 0,0 1 0,1-1 0,-1 1 0,0 0 0,1 0-1,-1 1 1,1-1 0,5 0 0,-6 2 2,-1-1 0,1 2 0,-1-1 0,1 0 0,-1 1 0,1-1 0,-1 1 0,0 0 0,1 0 0,-1 0 0,0 1 0,0-1 0,0 1 0,0 0 0,0 0 0,0 0 0,0 0 0,0 0 0,3 4 0,6 8 14,0-1 0,-1 1 1,-1 1-1,0 0 0,11 23 0,34 89 242,-37-81-121,16 59 182,-24-70-273,18 43 0,0-14-540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9:59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22 487 7714,'5'-3'10084,"7"4"-9780,-1 0-1,1 0 0,-1-1 0,1-1 0,-1 0 0,1-1 0,-1 0 0,1 0 0,-1-1 0,0-1 0,11-5 0,0-1 129,-1 0-1,0-2 1,34-24 0,-48 30-375,0 1 0,0-1 0,-1 0 0,1-1 1,-2 0-1,1 0 0,-1 0 0,0 0 0,0-1 1,-1 0-1,0 0 0,0 0 0,3-11 0,-6 12-31,-1 1 0,0-1 0,0 0-1,0 0 1,0 0 0,-1 0-1,-1 0 1,1 0 0,-1 0-1,0 1 1,0-1 0,-1 1 0,0-1-1,0 1 1,-5-6 0,-5-8 33,-1 0 1,-32-35 0,45 53-57,-7-7 3,1 1-1,-1-1 1,-1 2 0,1-1 0,-1 1 0,0 0-1,-1 1 1,-10-5 0,18 10-9,1 1 0,-1-1 0,0 1 0,0-1 1,1 1-1,-1 0 0,0 0 0,0 0 0,0 0 0,1 0 0,-1 0 0,0 0 1,0 1-1,1-1 0,-1 1 0,0-1 0,0 1 0,1 0 0,-1-1 0,1 1 1,-1 0-1,1 0 0,-3 2 0,-2 2-8,0 1-1,0 0 1,1 0 0,-6 8 0,-3 6 20,1 1 1,1 0 0,1 1-1,1 0 1,0 0 0,2 1 0,1 0-1,0 1 1,2 0 0,1 0 0,-2 34-1,6-42 13,0 1 0,1-1 0,1 0-1,0 1 1,1-1 0,1 0 0,11 30 0,-10-35-10,1 0 0,0 0 0,1 0-1,0 0 1,0-1 0,1-1 0,0 1 0,1-1 0,0-1 0,1 1 0,13 8 0,-6-7-21,0 0-1,1-1 0,0-1 1,1-1-1,-1-1 0,1 0 1,1-1-1,33 3 1,-9-4-314,1-2 1,79-6 0,-88 0-235,-1-1 1,1-1 0,-1-2 0,0-2-1,0-1 1,56-27 0,-78 31 177,0 0 1,-1-1-1,21-16 1,-29 21 270,0-1 0,0 0 0,0 0 0,0 0 0,-1-1 0,0 1 0,0-1 0,0 0 1,0 0-1,-1 0 0,0 0 0,0 0 0,2-9 0,-3 4 66,0-1 0,-1 1 0,0 0 0,-1 0 0,0 0 0,-1-1 0,0 1 0,0 0 0,-1 1 0,-7-16 1,1 3 486,-2 1 0,0 0 0,-22-28 0,32 51 544,1 11-506,5 22-199,-4-25-142,39 186 1880,-6-43-454,-32-141-1475,-2-7-57,1 1 1,0 0-1,0-1 1,1 1-1,-1-1 1,1 0-1,1 1 1,-1-1-1,0 0 1,5 5 0,-7-10-29,0 0 0,0 0 1,0 0-1,0 0 1,0 0-1,0-1 0,0 1 1,0 0-1,0 0 1,0 0-1,0 0 1,0 0-1,0 0 0,0 0 1,0 0-1,0-1 1,0 1-1,0 0 1,0 0-1,0 0 0,0 0 1,0 0-1,0 0 1,0 0-1,0 0 0,0 0 1,0 0-1,0-1 1,0 1-1,1 0 1,-1 0-1,0 0 0,0 0 1,0 0-1,0 0 1,0 0-1,0 0 1,0 0-1,0 0 0,0 0 1,1 0-1,-1 0 1,0 0-1,0 0 0,0 0 1,0 0-1,0 0 1,0 0-1,0 0 1,1 0-1,-1 0 0,0 0 1,0 0-1,0 0 1,0 0-1,0 0 1,0 0-1,0 0 0,0 0 1,0 0-1,0 1 1,1-1-1,-1 0 0,0 0 1,0 0-1,0 0 1,0 0-1,0 0 1,0 0-1,0-15 487,-4-19 226,-6 1-288,-1 1 0,-26-53-1,19 47-301,-14-44-1,21 46-92,2-1-1,-6-40 1,13 59-37,1-1 1,0 0 0,2 1 0,0-1 0,1 0 0,4-18 0,-5 30-17,1 0-1,0 1 1,1-1 0,-1 1 0,1-1 0,0 1 0,1 0 0,0 0 0,5-7 0,-7 11-60,0 0 1,0 0 0,1 0 0,-1 0 0,0 0-1,1 1 1,-1-1 0,1 1 0,-1-1 0,1 1 0,0 0-1,-1 0 1,1 0 0,0 1 0,0-1 0,0 1-1,0-1 1,0 1 0,0 0 0,-1 0 0,1 0-1,0 1 1,0-1 0,5 2 0,19 7-1595,0 1 1,37 20 0,21 8-1568,117 30-3974,-129-45 5172,-72-22 2005,5 0-25,-1 1 0,1 0 1,-1 0-1,0 0 1,1 1-1,-1 0 1,7 5-1,-12-8 97,0 0-1,0 0 0,0 0 1,0 0-1,1 0 1,-1 0-1,0 1 0,0-1 1,0 0-1,0 0 0,0 0 1,1 0-1,-1 1 0,0-1 1,0 0-1,0 0 0,0 0 1,0 1-1,0-1 1,0 0-1,0 0 0,0 0 1,0 1-1,0-1 0,0 0 1,0 0-1,0 1 0,0-1 1,0 0-1,0 0 1,0 0-1,0 1 0,0-1 1,0 0-1,0 0 0,-1 1 1,-8 2 1252,-14-1 1141,22-2-2126,0-1-148,-1 1 0,1 0-1,-1 0 1,1 0 0,0 0-1,-1 0 1,1 0 0,-1 0-1,1 1 1,-1-1 0,1 0-1,0 1 1,-1-1 0,1 1-1,0 0 1,-1-1 0,1 1-1,0 0 1,0 0 0,0 0-1,0-1 1,-2 3-1,3-1-61,-1 0 0,1 1 0,0-1 0,0 0 0,0 0 0,0 1-1,0-1 1,0 0 0,1 1 0,-1-1 0,1 0 0,-1 0 0,1 1-1,1 1 1,9 28 531,30 112 2652,-38-127-2829,-1-1 0,0 1 0,-1-1 1,-1 1-1,0-1 0,-1 1 0,-4 16 0,0-17 4,5-16-435,0 0 0,0 0 1,0 0-1,-1 1 0,1-1 1,0 0-1,0 0 0,0 0 1,0 0-1,0 0 1,-1 0-1,1 1 0,0-1 1,0 0-1,0 0 0,-1 0 1,1 0-1,0 0 1,0 0-1,0 0 0,0 0 1,-1 0-1,1 0 0,0 0 1,0 0-1,-1 0 0,1 0 1,0 0-1,0 0 1,0 0-1,-1 0 0,1 0 1,0 0-1,0 0 0,0 0 1,0 0-1,-1-1 1,-2-2 156,0 0 0,0 0 0,0-1 0,1 1 1,-5-8-1,2 1-208,-8-9 80,-46-78 151,50 80-176,1-1 0,1 1 1,0-1-1,-6-27 0,10 28-23,1 0-1,0 0 1,1-1 0,1 1-1,4-25 1,-4 35-15,1 0 1,1-1 0,-1 1-1,1 0 1,0 0 0,1 0-1,0 1 1,0-1 0,0 0-1,1 1 1,0 0-1,0 0 1,1 0 0,0 1-1,5-7 1,-6 10-9,-1 0 0,0 1 0,0-1 0,1 0 0,-1 1 0,1 0 0,0 0 0,-1 0 0,1 0 0,0 0 0,0 1 0,-1 0 0,1-1 0,0 1 0,0 1 0,0-1 0,-1 1 1,1-1-1,5 3 0,1 0-45,1 1 0,0 0 0,-1 1 0,20 11 0,-13-4 50,0 0-1,-1 1 1,-1 0-1,16 18 0,51 68-63,-52-60 59,41 41 0,-57-66 28,1-1-1,0 0 1,1-1 0,19 12 0,2 1 58,-26-17-254,-1 0-1,1-1 0,22 10 0,-30-15 93,0-1 0,0 0 0,0 0 0,0-1 0,0 1 0,0-1 0,1 1 0,-1-1 0,0 0 0,0 0 0,0 0 0,0-1 0,0 1 1,0-1-1,0 0 0,1 0 0,-2 0 0,1 0 0,0 0 0,5-3 0,2-4 12,-1 1 0,0-1 0,0-1 0,-1 1 0,0-2 0,0 1 0,8-15-1,-6 8 107,0-2-1,-1 1 0,12-35 0,-18 40 12,0 1 1,0-1 0,-2 0 0,1 1-1,-1-1 1,-1 0 0,0 0 0,-1 0-1,0 0 1,-1 1 0,0-1 0,-1 1-1,0-1 1,-1 1 0,0 0 0,-1 0-1,0 0 1,-1 1 0,-12-18 0,16 24 5,-1 1 1,0 0 0,0 0 0,0 0-1,0 0 1,-1 0 0,1 1 0,-1 0-1,1-1 1,-1 1 0,0 1 0,0-1-1,-7-2 1,6 3 9,0 0 0,0 1 0,-1 0 0,1 0 0,0 0 0,-1 0 0,1 1 0,0 0 0,0 0 0,0 0 0,-7 4 0,-7 3 47,1 0 0,1 2 0,-1 1 0,2 0-1,-1 1 1,2 0 0,-1 2 0,2-1-1,0 2 1,1 0 0,0 1 0,1 0 0,-15 27-1,23-36-66,1 1-1,-1 0 1,1 0 0,1 0-1,-1 1 1,1-1-1,1 0 1,-1 11-1,2-14-17,0-1-1,0 0 0,0 1 0,1-1 0,0 0 0,0 1 0,0-1 1,0 0-1,1 0 0,-1 0 0,1 0 0,0 0 0,0 0 1,1 0-1,-1 0 0,1-1 0,4 5 0,1-1-4,1 0-1,0-1 1,0 0-1,0-1 1,1 0-1,-1 0 1,1-1-1,0 0 1,1 0-1,-1-2 1,20 4-1,3-1-148,1-2-1,53-3 1,-2-5-1043,147-28 0,-207 28 770,-1-1 0,0-1 1,0 0-1,31-15 0,-48 18 267,0 0-1,0 0 1,0 0-1,-1-1 1,1 0-1,-1 0 1,0-1-1,0 0 1,-1 0-1,0 0 1,0-1-1,0 1 1,-1-1-1,0 0 1,0 0-1,-1-1 1,3-9-1,2-14 43,4-39-1,-7 57 417,-5 13-299,1 0 1,-1 0-1,0 0 1,0 0 0,1 0-1,-1 0 1,0 0 0,1 0-1,-1 0 1,0 0-1,0 0 1,1 0 0,-1 0-1,0 0 1,0 0 0,1 0-1,-1 0 1,0 0-1,0 0 1,1 1 0,-1-1-1,0 0 1,0 0-1,0 0 1,1 0 0,-1 1-1,0-1 1,0 0 0,0 0-1,1 1 1,15 27 309,-11-18-233,10 17 267,-1 1 1,-2 1-1,0 0 1,-2 0-1,-2 1 1,0 1-1,-2-1 1,3 52-1,-9-73-229,-1 1 0,0 0 0,0-1-1,-1 0 1,0 1 0,-1-1-1,-4 10 1,5-14-57,0-1 0,0 1-1,-1 0 1,1-1 0,-1 1 0,0-1-1,0 0 1,-1 0 0,1 0 0,-1-1-1,0 1 1,0-1 0,-8 5 0,11-7-34,0-1 0,0 0 0,0 0 0,0 0 0,0 1 0,1-1 1,-1 0-1,0-1 0,0 1 0,0 0 0,0 0 0,0 0 0,0 0 0,0-1 1,0 1-1,1 0 0,-1-1 0,0 1 0,0-1 0,0 1 0,1-1 0,-1 1 0,0-1 1,0 1-1,1-1 0,-1 0 0,1 1 0,-1-1 0,0 0 0,1 0 0,-1 0 1,1 1-1,-1-3 0,-16-34 712,14 29-604,-37-94 1087,-47-179-1,83 264-1096,0-1 1,2 1-1,0-1 0,1-33 0,1 45-78,1 1 0,-1-1 1,1 0-1,1 1 0,-1-1 0,1 1 0,0-1 0,0 1 0,1 0 0,-1 0 1,1 0-1,0 0 0,1 0 0,-1 1 0,1-1 0,0 1 0,0 0 0,0 0 1,6-3-1,1 0-46,1 0 1,0 1 0,0 1-1,0 0 1,1 0 0,0 1-1,0 1 1,0 0 0,0 1-1,1 0 1,-1 1 0,0 1-1,1 0 1,-1 1-1,1 0 1,-1 1 0,0 0-1,0 2 1,0-1 0,22 10-1,15 11-1312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30:04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1518 140 6705,'-128'-22'6260,"-66"7"-3475,161 15-2529,0 2 0,0 1 0,0 1-1,0 2 1,1 2 0,0 1 0,0 1 0,1 1 0,1 2 0,0 1-1,0 2 1,2 1 0,0 1 0,1 1 0,1 1 0,0 2 0,2 1-1,1 0 1,-21 28 0,-180 269 472,204-285-680,1 0-1,2 1 0,1 1 1,2 0-1,2 1 0,1 0 1,2 1-1,2 0 0,-3 60 1,5 433 422,10-439-448,4-1 0,4 0-1,4-1 1,4-1 0,4-1-1,4-1 1,4-1 0,83 156-1,-90-198-9,2-1 0,2-2 0,2-1 0,1-2 0,2 0-1,2-3 1,2-1 0,0-2 0,65 41 0,4-10 41,189 83 0,133 18 32,-235-103 26,2-8 1,2-9 0,347 32-1,-467-71 22,-1-4-1,1-3 0,0-3 1,89-17-1,-138 14-77,1-1 0,-1-1 0,-1-2 0,0-1-1,0-2 1,39-24 0,-35 16 15,0-2-1,-2-2 1,-1-1-1,41-45 1,103-141 244,-147 175-251,-1-2 0,-3 0 0,35-82-1,-37 62-14,-2-2-1,-4 0 0,-2-1 0,8-95 0,-16 60 7,-3 1 0,-15-127 0,6 168-30,-2-1 0,-3 2 0,-2-1 1,-3 2-1,-2 0 0,-2 1 0,-29-52 0,-166-229 152,143 230-129,-82-105 42,116 164-69,-1 3-1,-64-54 1,-90-43 16,102 77-21,-59-48 10,-45-31 15,129 97-24,-73-35 0,48 37 1,-3 4 1,-1 4-1,-1 5 0,-122-22 1,137 38 6,-132-3 1,-75 20 3,229-1-27,1 3-1,-97 22 0,119-18-4,2 2 0,-1 1 0,2 1 0,0 3 0,-48 29 0,-348 280-60,363-268 54,-88 95-1,131-125-253,1 1 0,1 0 0,2 2 1,1 1-1,1 0 0,-17 45 0,-4 41-1827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30:06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2054 4705,'12'-13'2877,"170"-100"1589,-123 79-3251,276-129 2665,26-16-1659,-147 41-1396,38-24-228,176-46 34,-306 153-491,-26 12-40,673-326 277,-603 279-323,264-101 0,-336 158-45,371-140 39,-391 138-332,-49 22-920,50-17 0,-36 19-2164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30:07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368 35 2345,'-24'-34'19504,"23"75"-18756,-4-10-451,-1-1 1,-1 0 0,-2 0-1,-2-1 1,0 0-1,-2-1 1,-27 44-1,-111 159 1724,136-208-1722,1 1 1,1 0-1,-14 36 1,22-49-209,2 1-1,-1-1 1,2 1 0,-1-1-1,2 1 1,-1 0-1,2 0 1,0 0 0,0 0-1,3 18 1,-1-24-76,-1 1 0,1-1 0,1 0-1,-1 0 1,1 0 0,0 0 0,0 0 0,1-1 0,0 1 0,0-1 0,0 0 0,0 0-1,1-1 1,0 1 0,0-1 0,11 7 0,-7-6-13,1 1 0,0-2 0,0 0 0,1 0 0,-1-1 0,1 0 0,0 0 0,0-1 0,15 0 0,200-1-2021,-63-13 810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30:12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41 187 1168,'40'-63'1253,"-40"62"-1047,1 0 1,0-1 0,-1 1-1,1 0 1,-1-1 0,1 1-1,-1 0 1,0-1 0,1 1-1,-1 0 1,0-1 0,0 1 0,0-1-1,0 1 1,0-1 0,0 1-1,-1 0 1,1-1 0,0 1-1,-1 0 1,1-1 0,-1 1-1,0 0 1,1-1 0,-1 1-1,0 0 1,1 0 0,-1 0 0,0 0-1,0-1 1,-1 0 0,-4-4 844,-1-5 180,0 1 0,-2 0 0,1 0 0,-12-10 0,8 8 178,6 10 179,12 13 559,12 9-1739,71 91 689,-76-92-917,-1 0 0,-2 1-1,0 0 1,0 1-1,-2 0 1,8 30 0,-13-40-119,18 65 195,-4 2-1,-3-1 1,-3 2-1,-3-1 1,-5 1 0,-2 0-1,-4 0 1,-4 0-1,-2 0 1,-24 87-1,2-42-723,26-93-559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5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12 11827,'-2'-5'4467,"0"-1"-2751,0 17 1232,-1 357 1945,28 9-2395,-25-366-2445,24 231 939,-14-177-704,28 106-1,-35-162-290,2 7-2,12 28 0,-16-41-52,0-1 0,0 1 0,0-1 0,1 1 0,-1-1 1,1 0-1,0 0 0,0 1 0,0-1 0,0 0 1,0-1-1,0 1 0,0 0 0,1-1 0,-1 1 0,1-1 1,4 3-1,-6-4 4,-1 0 0,1 0 0,-1 0 0,1 0 0,-1 0 0,1-1 0,-1 1 0,1 0 0,-1 0 0,1 0 0,-1 0 0,1-1 0,-1 1 0,1 0 0,-1-1 1,1 1-1,-1 0 0,0-1 0,1 1 0,-1 0 0,0-1 0,1 1 0,-1-1 0,0 1 0,1 0 0,-1-1 0,0 1 0,0-1 0,0 1 0,1-1 0,11-25-2257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6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 13427,'9'-4'6009,"7"-5"-3328,10-5-537,1 1-479,13-6-665,5 0-280,39 2-352,24 0-144,14 2-344,7 9-528,-23 19-1689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6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19 295 14867,'-5'0'6498,"-8"8"-3706,18-4-1031,8-4-705,8 0-536,14-8-152,44-13-160,16-7-72,21-7-80,2 1-176,-27 10-816,-9 5-609,-19 13-1567,-14 2-2825</inkml:trace>
  <inkml:trace contextRef="#ctx0" brushRef="#br0" timeOffset="1">781 60 10354,'15'-59'4361,"-11"76"-2120,-6 11-201,8 26-32,4 12-31,-7 6-313,11-2-223,-14-13-545,0-5-240,7-18-464,-5-9-400,0-14-1176,-10-5-873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7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76 15107,'-5'-13'6754,"-3"-6"-3658,2 10-1039,-1-3-689,3 5-776,2-1-296,2 2-512,0 4-520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7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300 159 6529,'1'-2'417,"1"0"0,0 0 0,-1-1 0,1 1 0,-1 0 0,0-1 0,1 1 0,-1-1 0,-1 0 0,1 1 0,0-1 0,-1 0 0,1 1 0,-1-1 0,0 0 0,0 0 0,0 1 0,0-1 0,0 0 0,0 0 0,-1 1 0,0-1 0,0-3 0,-1 1-103,0 0-1,0 0 0,0 0 0,-1 0 1,0 1-1,0-1 0,0 1 0,0 0 1,0 0-1,-1 0 0,-4-4 0,3 4-61,0 0-1,0 1 0,-1-1 1,1 1-1,-1 0 1,0 1-1,1-1 0,-1 1 1,0 0-1,-1 1 1,1-1-1,0 1 0,0 1 1,-1-1-1,1 1 1,0 0-1,-13 2 0,10 0-75,0 0 1,0 1-1,0 0 0,1 0 0,-1 1 0,1 0 0,0 1 1,0 0-1,0 0 0,0 1 0,-9 9 0,13-11-119,0 0 0,0 0 1,0 1-1,0-1 0,1 1 0,-1 0 0,1 0 1,0 1-1,1-1 0,-1 0 0,1 1 0,0 0 1,-1 7-1,2-8-42,1 0 1,0 0 0,0 0-1,0 0 1,1 0 0,0 0-1,-1 0 1,2 0 0,-1 0-1,1 0 1,-1 0 0,1-1-1,1 1 1,-1-1 0,1 0-1,3 6 1,6 5-13,0 0 1,1-1-1,1-1 1,0 0-1,19 13 0,85 49 7,-78-52 22,70 54-1,-102-70-16,-1 0 0,13 15-1,-18-20-7,-1 0-1,1 0 1,-1 0-1,0 0 1,1 0-1,-1 0 1,0 0 0,0 0-1,0 1 1,-1-1-1,1 0 1,-1 1-1,1-1 1,-1 1-1,0-1 1,1 0-1,-1 1 1,-1 2-1,0-2 10,-1 0-1,0 0 1,0 0-1,0-1 0,-1 1 1,1-1-1,-1 1 1,1-1-1,-1 0 1,0 0-1,0 0 0,0 0 1,-4 1-1,-46 22 188,32-17-97,0-1-1,-32 6 0,44-11-82,0-1-1,0 0 0,-1 0 0,1-1 0,0 0 0,0-1 0,-1 0 0,-15-4 0,24 5-44,-1-1 0,0 0 0,0 1 0,1-1 0,-1 0 0,0 0 0,1 0 0,-1 0 0,1 0 0,-1 0 0,1 0 0,0-1 0,-1 1 0,1 0 0,0-1 0,0 1 0,0-1 0,0 1 0,0-1 0,0 0 0,0 1 0,1-1 0,-2-2 1,2-1-174,-1 1 1,1 0 0,0-1-1,0 1 1,1 0 0,-1-1-1,1 1 1,0 0 0,0 0 0,3-7-1,19-36-2668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7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1 808 9058,'16'8'3033,"-11"-6"-2697,0 1 0,0-1 0,0 0 0,0 0-1,0-1 1,0 1 0,0-1 0,1 0 0,-1 0 0,0-1-1,1 0 1,-1 0 0,10-1 0,3-2-25,0-1 0,0-1 0,0-1-1,33-15 1,60-43 63,-59 30-234,61-50 0,-94 67-83,0-1 1,0 0 0,-2-1-1,-1-1 1,27-42 0,-36 49-18,-1-1 1,0 1 0,-1-2-1,-1 1 1,0 0-1,-1-1 1,0 0 0,-2 1-1,1-1 1,-2 0-1,0 0 1,-3-20-1,1 14 101,-2 1-1,-1-1 1,0 1-1,-2 0 0,0 0 1,-1 1-1,-1 0 0,-12-19 1,19 34-54,0 0-1,-1 1 1,1 0 0,0-1 0,-1 1-1,0 0 1,0 0 0,0 1 0,0-1-1,0 1 1,-1-1 0,1 1 0,-1 0-1,0 0 1,1 0 0,-1 1 0,0-1-1,0 1 1,0 0 0,0 0 0,-5 0-1,3 1 21,-1 1-1,0 0 1,1 0-1,0 0 0,-1 1 1,1 0-1,0 0 0,0 1 1,0 0-1,0 0 0,0 0 1,-9 7-1,2 0 80,1 0 1,0 1-1,0 0 0,1 1 0,1 0 0,0 1 1,0 0-1,1 1 0,-12 26 0,12-21 40,2 0 0,0 1 0,1-1 0,1 1 0,1 0 0,0 1 0,0 31 0,4-20-92,2-1 0,1 1 0,1-1 1,2 0-1,1 0 0,2-1 0,0 0 0,2 0 0,2-1 0,0 0 0,2-1 0,29 40 0,-29-48-125,1 0-1,0-2 1,2 0 0,0-1 0,1 0-1,0-2 1,24 15 0,-25-20-35,0-1-1,1 0 1,-1-1 0,2-1 0,-1-1 0,1 0 0,0-2 0,0 0-1,26 1 1,-37-4-180,-1-1 1,1 0-1,-1 0 0,1-1 0,-1 0 0,1 0 0,-1-1 0,0 0 1,0-1-1,0 0 0,0 0 0,0-1 0,-1 0 0,1 0 0,-1 0 1,0-1-1,0 0 0,-1-1 0,1 0 0,-1 0 0,6-8 0,28-37-2710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0 10394,'-4'149'10619,"6"118"-5481,45 68-1741,-16-197-2484,-26-119-795,-2-8-47,-1 0 1,2 0 0,0 0-1,0 0 1,1-1 0,0 0 0,0 0-1,13 16 1,-7-17 87,-11-9-151,0 0-1,1 0 1,-1 0 0,0 0 0,0 0-1,1 0 1,-1 0 0,0 0-1,0-1 1,0 1 0,0 0 0,1 0-1,-1 0 1,0 0 0,0 0 0,0 0-1,0-1 1,1 1 0,-1 0 0,0 0-1,0 0 1,0-1 0,0 1 0,0 0-1,0 0 1,0 0 0,0-1-1,0 1 1,1 0 0,-1 0 0,0 0-1,0-1 1,0 1 0,0 0 0,0-4 35,0 1 0,0-1 1,-1 1-1,1-1 1,-1 1-1,-1-6 1,-18-60-112,-3 1 0,-41-83 1,55 133 12,-2 0 0,0 1 0,-17-21 0,27 37 30,-1-1 0,0 0-1,0 0 1,1 1 0,-1-1 0,0 1 0,0-1 0,-1 1 0,1 0 0,0 0 0,-3-1 0,5 2 17,-1 0 0,1 0 0,0 0 0,-1 0 1,1 0-1,0 0 0,-1 0 0,1 0 0,0 0 1,-1 0-1,1 0 0,0 0 0,-1 0 0,1 0 1,0 0-1,-1 0 0,1 1 0,0-1 0,-1 0 1,1 0-1,0 0 0,-1 1 0,1-1 0,0 0 1,-1 1-1,-1 13-224,4-3 169,-1 0 1,2-1-1,-1 1 1,2 0-1,-1-1 1,1 1-1,1-1 1,0 0 0,0-1-1,1 1 1,1-1-1,-1 0 1,1-1-1,1 1 1,-1-1-1,1-1 1,1 0 0,0 0-1,0 0 1,0-1-1,0 0 1,11 4-1,0-3-178,0-1 1,0-1-1,0 0 0,32 2 0,-9-4-434,54-2-1,-72-2 407,0-1-1,0-1 1,0-1 0,-1-2-1,1 0 1,36-15 0,-51 17 238,-1-1 1,1 0 0,-1 0 0,-1-1 0,1 0-1,-1-1 1,0 1 0,0-2 0,-1 1 0,0-1-1,0 0 1,-1 0 0,0-1 0,-1 0 0,1 0-1,-2-1 1,1 1 0,3-15 0,-3 7 55,-1 0 0,0 0 1,-1-1-1,-2 1 0,1-1 0,-3-27 0,1 39 20,-1 0 0,1 1-1,-1-1 1,-1 0-1,1 1 1,-1-1 0,0 1-1,0 0 1,0-1-1,-1 1 1,0 0 0,0 0-1,0 1 1,-1-1-1,1 0 1,-1 1 0,0 0-1,-1 0 1,1 0-1,0 1 1,-1 0 0,0-1-1,-10-3 1,11 5 18,-1 0 0,1 1 0,-1 0 0,1 0-1,-1 0 1,0 0 0,0 1 0,1 0 0,-1 0 0,0 0 0,1 0 0,-1 1 0,0 0 0,1 0 0,-1 0 0,0 1 0,1-1 0,0 1 0,-1 0-1,1 0 1,-6 5 0,4-3 3,1 0 0,0 1-1,0 0 1,1 0-1,-1 0 1,1 0 0,0 1-1,0-1 1,1 1-1,0 0 1,0 0 0,0 1-1,1-1 1,-3 12-1,2-3-53,0 1 0,1-1 0,1 0 0,1 1 0,0-1 0,1 1-1,0-1 1,1 0 0,1 0 0,1 0 0,0 0 0,0 0 0,2-1 0,0 0-1,1 0 1,0 0 0,1-1 0,0 0 0,1-1 0,1 1 0,0-2 0,0 0-1,1 0 1,1 0 0,0-2 0,0 1 0,1-2 0,0 0 0,0 0-1,17 6 1,-17-8-317,1-1 0,-1-1 0,1 0-1,0-1 1,0 0 0,0-1-1,0-1 1,0 0 0,0-1 0,19-2-1,-27 1 21,1 0-1,-1 0 0,0-1 0,1 1 0,-1-2 0,0 1 1,0-1-1,-1 0 0,1 0 0,0 0 0,-1-1 0,0 0 1,0 0-1,0 0 0,0-1 0,-1 1 0,0-1 1,0 0-1,0 0 0,0-1 0,-1 1 0,0-1 0,0 0 1,3-10-1,26-82-485,-10 25 1148,34-71-1,-45 122 133,-10 21-355,0 0 0,0-1 0,0 1 0,0-1 0,0 1 0,0-1 0,0 0 0,-1 1-1,1-1 1,0 0 0,-1 0 0,0 1 0,1-1 0,-1-3 0,-3 12 785,1 5-661,0 1 0,1 0 0,0 0 0,1 0 1,1 0-1,0 0 0,1 0 0,4 19 0,7 13 331,18 44 0,-15-46-221,10 20 53,-24-59-407,1 0-1,-1 0 0,1 0 1,-1 0-1,1 0 1,0 0-1,1-1 0,-1 0 1,0 1-1,1-1 0,5 3 1,-8-5-15,-1-1 0,1 0 1,0 1-1,-1-1 0,1 0 1,-1 0-1,1 1 0,0-1 1,-1 0-1,1 0 0,0 0 1,-1 0-1,1 0 0,0 0 1,-1 0-1,1 0 0,0 0 0,-1 0 1,2 0-1,-2-1-8,0 1 0,1 0 1,-1 0-1,0-1 0,0 1 0,0 0 0,1-1 0,-1 1 0,0 0 1,0-1-1,0 1 0,0-1 0,0 1 0,1 0 0,-1-1 0,0 1 1,0 0-1,0-1 0,0 1 0,0-1 0,0 1 0,0 0 0,-1-1 1,1 0-1,-10-29 348,9 28-338,-34-67 331,-3 1 0,-77-104 1,-3-3 95,112 165-415,0 1 5,0 0-1,1-1 1,0 1-1,1-1 1,0 0-1,0 0 1,-3-14-1,7 23-39,0 1 0,0 0 0,0-1 0,0 1 0,0 0 0,0-1 0,0 1 0,0 0 0,0-1 0,1 1-1,-1 0 1,0 0 0,0-1 0,0 1 0,0 0 0,0-1 0,1 1 0,-1 0 0,0 0 0,0 0 0,0-1 0,1 1 0,-1 0 0,0 0 0,0 0 0,1-1 0,-1 1 0,0 0 0,0 0 0,1 0 0,-1 0 0,0 0 0,1 0-1,0-1 1,14 1-85,284 54-2029,-97 0-1685,-68-12-1470,-132-41 5141,6 1-60,-5-1-39,0 0 0,0 0 1,0 0-1,0 0 0,0-1 1,1 1-1,17-11 8288,-15 28-6976,3 7-682,68 239 3368,-76-262-3764,19 51 540,-19-51-583,-1 0 0,1 0 0,0 0 1,0 0-1,0 0 0,0 0 0,1-1 0,-1 1 0,0 0 0,1-1 1,0 1-1,-1-1 0,1 1 0,0-1 0,-1 0 0,1 0 0,0 0 1,0 0-1,0 0 0,0 0 0,3 0 0,-5-1-25,1 0 0,-1 0-1,1 0 1,-1 0-1,1 0 1,-1 0 0,1 0-1,-1 0 1,0 0 0,1-1-1,-1 1 1,1 0 0,-1 0-1,1-1 1,-1 1 0,0 0-1,1-1 1,-1 1 0,0 0-1,1-1 1,-1 1 0,0 0-1,1-2 1,9-19-2566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8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42 13811,'-8'-9'6297,"-9"-10"-3136,4 5 1928,11 16-4617,29 4-2296,68 20-161,-48 9-1207,-1 6-561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8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1 435 7906,'10'31'4156,"-5"-14"-2024,1-1-1,1 1 1,17 30-1,-12-36 2354,-19-33-1416,0 10-2895,1 0 0,1-1-1,0 0 1,0 0 0,1 0 0,1 0 0,0-1-1,1 1 1,1-1 0,0 0 0,1 0-1,0 1 1,1-1 0,0 0 0,7-26 0,-1 15-179,1 1 0,2 1 1,0-1-1,1 2 0,1-1 0,1 1 1,28-35-1,-33 48-12,1 0-1,0 0 1,0 1-1,0 0 1,1 1-1,0 0 1,21-11-1,-23 15 4,0 0 0,0 0 0,0 1 0,0 0-1,1 0 1,-1 1 0,0 0 0,1 1 0,-1 0 0,1 0 0,-1 0-1,13 4 1,-8-1 3,0 0 0,0 2 0,0-1 0,-1 2 0,1 0 0,-1 0 0,-1 1 0,1 1 0,-1-1 0,-1 2 0,1 0 0,-1 0 0,12 16 0,-10-11 10,-1 1 0,-1 1 0,0 0 1,-1 0-1,-1 1 0,0 0 0,-1 0 0,-1 1 0,4 21 0,3 36-51,-11-54-570,2 0 0,0 0 0,1 0 0,10 24 0,-3-21-2337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19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10730,'9'11'11812,"6"54"-9484,-7-30-1231,6 47-1,-11-61-822,0-1-1,1 1 0,2-1 1,0 0-1,1-1 0,14 28 1,-18-41-255,1 0 0,0-1 1,1 0-1,-1 1 0,1-1 1,0-1-1,0 1 0,1-1 0,-1 0 1,1 0-1,0 0 0,0-1 0,0 0 1,0 0-1,1-1 0,-1 0 1,1 0-1,0 0 0,-1-1 0,1 0 1,7 0-1,6 0 3,-1 0 1,1-2-1,-1 0 1,1-2-1,-1 0 1,22-6-1,-26 4-8,0 0-1,0-1 0,0 0 0,-1-1 0,0-1 1,0 0-1,0-1 0,-1 0 0,-1-1 1,16-16-1,-19 16-9,-1 1 1,0-1-1,0-1 1,-1 0-1,-1 0 1,1 0-1,-2 0 1,0-1-1,0 0 1,-1 0-1,-1-1 0,0 1 1,2-20-1,-4 24-3,-1 1-1,0 0 1,0 0-1,-1 0 1,0-1-1,0 1 1,-1 0-1,0 0 1,0 1-1,-1-1 0,0 0 1,0 1-1,0-1 1,-1 1-1,0 0 1,0 0-1,0 1 1,-1-1-1,0 1 1,0 0-1,0 0 1,-1 0-1,0 1 0,0 0 1,-8-4-1,-2-1 1,0 2-1,-1 0 0,0 0 0,0 2 1,0 0-1,-1 1 0,1 1 0,-1 1 1,-20-1-1,23 2 13,0 1-1,0 1 1,-1 0 0,1 1-1,-22 5 1,33-6-9,-1 1 0,1-1 0,-1 1 0,1 0 1,0 0-1,0 1 0,0-1 0,0 1 0,0 0 0,1 0 0,-1 0 0,1 0 1,0 1-1,0-1 0,0 1 0,0 0 0,1 0 0,0 0 0,-1 0 0,1 0 1,1 1-1,-2 4 0,1 0-7,0 0 0,1 0 1,1 0-1,-1 0 1,2 0-1,-1 0 0,1 0 1,0 0-1,1 0 0,0 0 1,1-1-1,0 1 0,0-1 1,7 14-1,2 1-10,2-1-1,0 0 1,1-1-1,20 21 1,38 33-181,96 78 0,72 72-266,-211-192 413,-2 1 1,-1 2-1,-1 0 1,-2 2-1,-2 1 1,18 42-1,5 44 22,-39-106 31,-2 0-1,0 1 1,-1-1 0,0 32-1,-3-45 2,0-1 0,0 1-1,0 0 1,-1-1 0,0 1-1,0-1 1,-1 1 0,0-1-1,0 1 1,0-1 0,0 0-1,-6 8 1,5-9 5,-1 1-1,0-1 0,0-1 1,-1 1-1,1 0 0,-1-1 1,0 0-1,0 0 0,0-1 1,0 0-1,0 1 0,-12 2 1,-10 1 88,0-1 0,-1-1 0,0-2 0,-49-1 0,6-2 301,0-4 1,0-2-1,-119-29 1,165 29-225,1 0 0,-46-20 0,62 23-150,1 0-1,0 0 0,0-1 1,1 0-1,-1 0 0,1-1 1,0 1-1,1-1 0,-1-1 1,1 1-1,0-1 0,1 0 1,-5-8-1,6 8-21,-1-1 0,1 0 0,0 0 0,1 0 0,0 0 0,0 0 0,1-1 0,0 1 1,1-1-1,-1 1 0,2 0 0,-1-1 0,4-14 0,-1 11-12,0 1 0,1 0 1,1 1-1,0-1 0,0 1 1,1 0-1,0 0 0,1 1 0,8-10 1,6-3-136,1 1 1,1 1 0,0 2 0,1 0 0,2 1 0,48-24 0,-20 15-1159,0 3 1,94-27-1,-44 28-1735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1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 8458,'-13'38'4590,"-15"70"1,24-79-3832,0 0 1,2 0 0,1 0-1,2 0 1,7 51 0,-1-38-190,2 1-1,2-1 1,32 79 0,-38-110-531,0 0 0,0 0 0,1 0 0,0-1 0,1 1 0,0-2 0,1 1 0,0-1 0,0 0 0,1-1 0,0 0 0,0 0 0,1-1-1,0 0 1,1 0 0,-1-2 0,17 8 0,-14-9-13,0 0 0,-1-1-1,1 0 1,1-1 0,-1 0-1,0-1 1,0-1-1,1 0 1,-1-1 0,0 0-1,0-1 1,0-1 0,0 0-1,0 0 1,0-1-1,-1-1 1,0 0 0,0-1-1,0 0 1,0-1 0,-1 0-1,0-1 1,-1 0 0,0-1-1,0 0 1,-1-1-1,0 0 1,-1 0 0,0-1-1,0 0 1,10-20 0,-7 9 24,0-2 1,-2 1-1,0-2 1,-2 1-1,0-1 0,-2 0 1,-1 0-1,-1-1 1,-1 1-1,-1-1 1,-1 1-1,-2-1 1,-5-30-1,-2 25 285,5 27-82,1 18-22,0 32-165,3-1-1,1 1 1,3-1-1,2 1 1,1-1-1,3-1 1,18 55-1,-24-88-476,0 0-1,1 0 0,0-1 1,0 1-1,1-1 0,1 0 1,-1-1-1,14 15 1,-3-11-2063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1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1 216 10082,'5'6'8931,"-6"-6"-8825,17 61 1657,5 28-203,-1 61 1727,-19-141-2819,0 5 295,-1-14-749,0 0 1,0 0-1,0 0 1,0 0-1,0 0 1,0 1 0,0-1-1,0 0 1,0 0-1,0 0 1,0 0-1,0 0 1,0 0-1,0 0 1,0 0-1,0 1 1,0-1-1,0 0 1,0 0-1,0 0 1,0 0-1,0 0 1,0 0-1,0 0 1,0 0-1,0 0 1,0 1 0,0-1-1,0 0 1,0 0-1,0 0 1,0 0-1,0 0 1,0 0-1,0 0 1,1 0-1,-1 0 1,0 0-1,0 0 1,0 0-1,0 0 1,0 0-1,0 0 1,0 0-1,0 1 1,1-1-1,-1 0 1,0 0 0,0 0-1,0 0 1,0 0-1,0 0 1,0 0-1,0 0 1,0-1-1,1 1 1,-1 0-1,0 0 1,0 0-1,0 0 1,0 0-1,0 0 1,0 0-1,0 0 1,0 0-1,0 0 1,0 0 0,1 0-1,-1 0 1,0-2 87,1 0 0,-1 1 1,0-1-1,0 0 0,0 1 1,0-1-1,0 0 1,0 1-1,0-1 0,-1-3 1,0-7 203,-1-16-185,0-1 0,2 0 0,2 1 0,0-1 0,2 1 0,9-34 0,-6 40-127,1 0 0,0 1 1,2 0-1,1 0 0,0 1 0,2 1 1,21-28-1,-27 39-7,0 1 0,1-1 0,0 1 0,0 1 0,0-1 0,1 1 0,0 1 0,0 0 0,0 0 0,1 1 0,-1 0 0,1 0 0,0 1 0,0 1 0,1-1-1,-1 2 1,0-1 0,19 1 0,-22 1 5,0 1-1,-1 0 0,1 0 0,-1 0 0,1 0 1,-1 1-1,0 0 0,0 1 0,0 0 0,0-1 1,0 2-1,0-1 0,-1 1 0,9 7 0,-7-4 10,-1 0-1,0 0 0,-1 0 1,1 1-1,-1 0 0,-1 0 1,0 0-1,0 0 0,4 13 1,0 12-16,0 1-1,-3 0 1,0 0 0,-1 49 0,-4-80 9,0 27-416,-1-22-63,1 1 0,0-1 0,1 0 0,0 0 0,0 0 0,1 1 0,2 7-1,5 0-2542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2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0 861 11666,'29'34'7607,"9"21"-3771,9 13-1926,-42-62-1791,0 0 0,1 0 0,0 0 0,0-1 0,0 0 0,0 0 1,1 0-1,0-1 0,9 4 0,-13-6-97,1-1 0,-1 0 0,1 0 0,-1 0 0,1-1 0,-1 1 0,1-1 0,0 0 0,-1 0 0,1 0 0,0-1 0,-1 1 0,1-1 0,-1 0 0,1 0 0,-1 0 0,1 0 0,-1 0 0,0-1 0,1 0 0,-1 0 0,0 0 0,5-4 0,38-35 220,60-67 1,-103 105-231,0 0 0,0 0 0,0 0 0,-1-1 0,1 1 0,-1-1 1,0 0-1,0 0 0,0 1 0,-1-1 0,1 0 0,-1 0 0,0-1 0,0 1 0,-1 0 0,1 0 0,-1 0 0,0-1 0,0 1 0,0 0 0,0 0 0,-1-1 0,0 1 0,0 0 0,0 0 1,-2-4-1,-1-4 8,-1 1 1,-1 0-1,0 0 1,0 1-1,-1 0 1,0 0 0,-1 0-1,0 1 1,0 0-1,-1 1 1,0 0-1,-18-12 1,20 16-13,1 0-1,-1 0 1,0 1 0,0 0-1,0 1 1,0-1 0,-1 2-1,1-1 1,-12-1 0,13 3 3,0 0 0,1 0 0,-1 1 1,0 0-1,1 0 0,-1 0 1,1 0-1,0 1 0,-1 0 0,1 0 1,0 1-1,0-1 0,0 1 1,-4 3-1,1 1 35,0 0-1,1 0 1,0 1-1,0 0 1,1 0-1,0 1 1,0-1-1,1 1 1,0 1-1,0-1 1,1 1 0,1-1-1,0 1 1,0 0-1,1 1 1,0-1-1,0 0 1,1 18-1,0-14-19,1 0-1,1 1 1,0-1 0,1 0-1,1 0 1,0 0-1,1 0 1,0 0-1,1-1 1,1 0-1,0 0 1,1 0-1,10 14 1,-13-22-18,0 1 1,1 0-1,0-1 0,0 0 0,1 0 1,-1-1-1,1 1 0,12 6 1,-13-9-4,1 0 1,-1 0-1,0 0 1,1-1-1,-1 0 1,1 0-1,-1-1 1,1 1-1,-1-1 1,1 0-1,-1-1 1,1 1-1,5-2 1,5-3-7,1 1-1,-2-2 1,1 0-1,-1-1 1,0 0-1,0-2 1,25-18 0,-9 3-38,-2-1 1,36-39-1,-52 50 4,0-1 0,-1 0 1,-1-1-1,0-1 0,-1 0 0,-1 0 0,-1 0 0,0-1 0,-1-1 0,-1 1 0,-1-1 0,-1 0 0,0-1 1,-2 1-1,0 0 0,-1-21 0,-3-4-65,-2-1-1,-3 1 1,-15-59 0,0 30-80,-32-77 1,20 75 88,30 66 86,-1 1 0,0 0 0,0-1 0,-1 2 0,-10-12 1,15 18 6,-1-1 0,1 1 1,-1 0-1,1-1 0,-1 1 0,0 0 1,1 0-1,-1 0 0,0 0 1,0 0-1,0 0 0,0 1 1,0-1-1,0 1 0,0-1 1,0 1-1,0 0 0,0-1 1,0 1-1,0 0 0,0 1 0,0-1 1,-2 1-1,2 0 8,0 0 0,0 0 0,0 0 0,0 1 0,0-1 0,0 1 0,0-1 0,0 1 0,1 0 0,-1 0 0,1-1 0,-1 1 0,1 0 1,0 1-1,0-1 0,0 0 0,0 0 0,0 0 0,-1 5 0,-3 15 79,2 0 1,0 0-1,1 0 1,2 40-1,0-38-16,2 56 143,3-1-1,3 1 1,4-2 0,3 0 0,31 93 0,-35-140-372,1-1 0,2 0 1,1-1-1,1 0 0,1-2 1,36 44-1,-21-31-1848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2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75 363 3777,'5'-19'1104,"-1"1"233,1 1 0,12-27 0,-13 37-892,-1 1 1,1 0 0,1 0-1,-1 0 1,1 0 0,0 1-1,0 0 1,0 0 0,12-8-1,-1 3 433,1 1 0,0 0 0,22-7 0,-22 10-350,0-1 1,-1-1-1,0 0 0,16-13 0,-29 19-419,7-5 113,-1 0 0,0-1 0,9-10 0,-17 16-127,1 0-1,0 0 1,-1-1-1,1 1 1,-1 0 0,0-1-1,0 1 1,2-6 0,-3 7-25,0 0 1,0 0 0,0 0-1,0 0 1,0 0 0,0-1-1,0 1 1,0 0 0,0 0 0,-1 0-1,1 0 1,0 0 0,-1 0-1,1 0 1,-1 0 0,1 0-1,-1 0 1,1 0 0,-1 0 0,0 0-1,-1-1 1,0 0 31,-1 1 0,0-1 0,1 1-1,-1-1 1,0 1 0,1 0 0,-1 0 0,0 1 0,0-1 0,0 1 0,0-1-1,0 1 1,0 0 0,0 0 0,0 0 0,0 0 0,0 1 0,0-1 0,1 1 0,-1-1-1,0 1 1,-5 2 0,-9 4 141,1 0 0,-23 13 0,36-19-206,-27 16 140,1 1 1,1 1 0,1 2 0,1 1 0,-38 39-1,58-54-166,1 0-1,-1 0 0,1 0 0,0 1 0,1 0 0,0-1 1,0 2-1,0-1 0,1 0 0,1 1 0,-1-1 0,-1 17 1,4-19-15,0 0 1,0-1 0,1 1 0,0-1 0,0 1 0,0-1 0,0 1 0,1-1 0,0 1 0,0-1 0,1 0 0,0 0 0,-1 0 0,2-1 0,-1 1 0,0-1 0,1 0 0,0 1 0,0-1 0,0-1 0,7 6 0,10 5-4,-1-1 0,2 0 0,-1-2 1,28 10-1,101 31 5,-77-28 2,14 5 0,151 55 16,-228-80-15,1 0 1,0 0 0,1 1 0,-1 0-1,-1 1 1,1 0 0,-1 0 0,0 1 0,-1 1 0,16 15 0,-22-20 1,-1 0 1,0-1 0,0 1-1,0 0 1,0 0 0,-1 1-1,1-1 1,-1 0-1,0 0 1,0 1 0,0-1-1,0 1 1,-1-1 0,1 1-1,-1-1 1,0 1-1,0 4 1,-1-4 5,0 0-1,0 0 1,-1 1 0,1-1 0,-1 0-1,0 0 1,0 0 0,0-1 0,-1 1-1,1 0 1,-1-1 0,0 0-1,0 0 1,-5 5 0,-4 1 26,-1 1 1,0-2-1,-1 1 1,0-2 0,0 0-1,-1-1 1,1 0-1,-18 4 1,1-2 69,0-2 0,-62 6 0,78-10-76,1-2 0,0 0 0,-1-1 1,-20-4-1,31 5-130,0-1 1,1 0-1,-1 0 1,1 0-1,0-1 1,-1 1-1,1-1 1,0 0-1,0 0 1,0 0-1,0 0 1,0 0-1,1-1 1,-1 1-1,1-1 1,-1 0-1,1 1 0,0-1 1,0-1-1,0 1 1,0 0-1,-1-4 1,-4-26-1626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3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0 644 11482,'2'-4'372,"-1"1"3,0 0 1,1 1-1,-1-1 1,1 0-1,-1 1 1,1-1-1,0 1 1,3-4 0,-3 5-222,-1 0 1,1 0-1,0 1 1,0-1-1,0 0 1,0 1-1,0-1 1,0 1 0,0-1-1,0 1 1,0 0-1,0 0 1,0 0-1,0 0 1,3 1-1,20 0 660,0-2 0,1 0 0,41-9 0,78-24 170,-108 24-777,140-42 265,-144 40-409,0-1 1,-1-2 0,37-24 0,-62 34-41,0 1 0,-1-1 0,0 0 0,0-1 0,0 0 0,0 0 0,-1 0 0,0 0 0,0-1 0,-1 0 0,0 0 0,6-13 0,-8 14 49,0-1 0,-1 0-1,0 1 1,0-1-1,0 0 1,-1 0 0,0 0-1,0 1 1,0-1 0,-1 0-1,0 0 1,-1 1-1,1-1 1,-1 0 0,-5-9-1,3 5 137,-1 0-1,-1 0 1,1 1 0,-2-1-1,-9-11 1,13 19-144,0-1 0,-1 1-1,0-1 1,1 1 0,-1 0 0,-1 1-1,1-1 1,0 1 0,0 0 0,-1 0-1,0 0 1,1 0 0,-1 1 0,0 0-1,-9-2 1,5 3-14,-1 0 0,0 1 0,1 0 0,-1 0 0,1 1 0,-1 0 0,1 0 0,0 1 0,0 1 0,0 0 0,1 0 0,-1 0 0,1 1 0,0 0 0,0 1 0,0 0 0,1 0 0,-13 14-1,12-11-28,0 1-1,0-1 0,1 1 0,0 1 0,1 0 0,0 0 0,0 0 0,1 0 0,1 1 0,0 0 1,1 0-1,0 0 0,1 0 0,-1 16 0,3-19-20,0 0 1,1 0-1,0 0 0,0 1 1,1-1-1,1 0 0,-1-1 0,2 1 1,-1 0-1,7 11 0,-3-8 1,1-1 1,0 1-1,1-2 0,0 1 0,1-1 0,14 11 0,2-1-35,0-2 1,2-1-1,0-1 0,1-1 1,38 13-1,-44-19-341,1-2 0,1-1 0,-1 0 0,1-2 0,0-1 0,36 0 0,-45-3-34,0-1 0,0 0-1,0-1 1,-1-1 0,1 0 0,-1-1-1,0-1 1,0 0 0,0-1 0,-1-1-1,16-9 1,-23 11 337,0 0 1,-1-1-1,0 0 1,0 0-1,0 0 1,-1-1-1,1 0 0,-2 0 1,1 0-1,-1 0 1,0-1-1,-1 0 1,0 0-1,0 0 1,0 0-1,-1 0 0,2-16 1,-2-7 137,0 1 0,-3-1-1,-5-47 1,5 62-68,-11-79 359,12 80-226,0 15-129,0 0 0,1-1 1,-1 1-1,0 0 0,0 0 0,0 0 0,0 0 1,0 0-1,1 0 0,-1 0 0,0 0 0,0 0 1,0 0-1,0 0 0,1 0 0,-1 0 0,0 0 1,0 0-1,0 0 0,1 0 0,-1 0 0,0 0 0,0 0 1,0 0-1,0 0 0,0 0 0,1 0 0,-1 0 1,0 1-1,0-1 0,0 0 0,0 0 0,0 0 1,1 0-1,-1 0 0,0 0 0,0 0 0,0 1 1,0-1-1,16 20 57,-16-19-59,26 38 247,33 71 0,-49-86 148,-1-1 0,0 1 0,-2 0-1,8 48 1,-15-67-217,1 0-1,-1 0 1,0 0-1,0 0 0,-1 0 1,1 0-1,-3 8 0,2-12-126,1 0 0,0 0 0,-1 0 0,1 0 0,-1 0-1,1-1 1,-1 1 0,1 0 0,-1 0 0,0 0-1,1-1 1,-1 1 0,0 0 0,0-1 0,0 1 0,1 0-1,-1-1 1,0 1 0,0-1 0,0 0 0,0 1 0,0-1-1,0 0 1,0 1 0,0-1 0,0 0 0,0 0 0,0 0-1,0 0 1,0 0 0,0 0 0,0 0 0,0 0-1,0 0 1,0-1 0,0 1 0,0 0 0,0-1 0,0 1-1,0 0 1,0-1 0,0 1 0,1-1 0,-3-1 0,-2-1 33,1 1 0,-1-1 1,0-1-1,1 1 1,0-1-1,0 0 1,0 1-1,0-2 1,1 1-1,0 0 0,0-1 1,-6-9-1,6 6-33,0 0-1,1 0 1,-1 0 0,2 0-1,-1 0 1,1 0-1,-1-16 1,3 5-40,0 1 1,2 0 0,0 0-1,1 0 1,0 0-1,2 1 1,8-21 0,0 9-21,1 1 1,1 0 0,2 1-1,1 1 1,0 0 0,2 2-1,35-33 1,-48 50-3,1 0 0,-1 0 1,1 0-1,1 1 0,-1 1 1,1 0-1,0 0 0,19-6 1,-25 10 8,0 0 1,-1 0 0,1 1 0,0-1 0,0 1 0,0 0 0,0 1 0,-1-1-1,1 1 1,0-1 0,0 1 0,-1 0 0,1 0 0,0 1 0,-1-1-1,1 1 1,-1 0 0,0 0 0,1 0 0,-1 0 0,0 1 0,0-1-1,-1 1 1,1-1 0,0 1 0,-1 0 0,4 6 0,0 1 15,0 0 1,0 1-1,-1 0 0,-1 0 1,0 0-1,0 1 0,-1-1 1,1 13-1,8 102 129,-8-66-79,-2-40-68,1 12-82,1 1 0,1 0 0,12 41 0,-16-73 65,-1 2-125,1 0 0,0 0-1,0 0 1,0 0 0,0 0 0,0 0-1,1-1 1,-1 1 0,1 0-1,-1-1 1,1 1 0,0-1 0,0 0-1,0 1 1,1-1 0,-1 0 0,0 0-1,1-1 1,2 3 0,24 2-2437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8.0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192 0 11586,'-2'17'2875,"1"0"0,2 22 0,13 68 319,-12-96-2698,8 34 1175,31 88-1,-4-17-395,-26-77-931,4 14 257,10 71-1,-21-62-301,-4-41-176,2 0-1,6 34 1,-6-49-110,-1 0 0,1 0 1,1-1-1,-1 1 0,1-1 1,0 1-1,0-1 1,0 0-1,1 0 0,-1 0 1,1-1-1,1 1 1,6 5-1,-9-9-19,0 1 0,0-1 0,0 0 1,1 1-1,-1-1 0,1 0 0,-1-1 0,0 1 0,1 0 1,4 0-1,-7-1-5,1 0-1,-1 0 1,1 0 0,-1 0 0,0 0 0,1 0-1,-1 0 1,1 0 0,-1 0 0,1 0-1,-1 0 1,1 0 0,-1 0 0,0-1 0,1 1-1,-1 0 1,1 0 0,-1 0 0,0-1 0,1 1-1,-1 0 1,0 0 0,1-1 0,-1 1 0,0 0-1,1-1 1,-1 1 0,0-1 0,0 1 0,1 0-1,-1-1 1,0 1 0,0-1 0,0 1 0,0 0-1,1-1 1,-1 1 0,0-1 0,0 1 0,0-1-1,0 1 1,0-1 0,0 1 0,0 0 0,0-1-1,0 1 1,-1-1 0,1 1 0,0-1 0,0 1-1,0 0 1,0-1 0,-1 1 0,1-1 0,0 1-1,-1-1 1,-6-15-476,-1 0-1,-1 1 1,0 0-1,-1 0 1,-1 1-1,0 0 1,-1 1 0,0 0-1,-16-12 1,1 3-381,-1 2 1,-1 0-1,-54-26 1,64 36 845,-2 1 0,1 1 0,-1 1 1,0 1-1,-25-4 0,31 10 655,20 6 386,23 9 328,-16-10-1203,1-1 0,0-1 0,0 0 0,0 0 0,0-1 0,0-1 0,1-1 0,-1 1 0,1-2 0,17-3 0,10-4-272,0-1 0,39-17 0,-38 12-917,71-14-1,-98 26 681,-1 0-1,1 1 1,-1 1-1,1 0 1,-1 1-1,1 0 1,-1 1-1,0 1 1,16 5-1,-2 3-550,0 2 1,-1 1-1,49 34 0,30 15 44,-92-56 1014,-1-1 0,1 0 0,0-2 0,0 1 0,1-2 0,17 3 0,-25-5-4,0-1-1,-1 0 0,1 0 1,0 0-1,-1-1 1,1 0-1,-1-1 0,1 1 1,-1-1-1,0 0 1,0-1-1,0 1 0,9-7 1,-7 4 34,-1 0 0,0-1 0,0 0 0,0-1 0,-1 0 0,0 0 0,0 0 0,9-15 0,-7 6 75,0-1-1,-1 1 0,0-2 0,-1 1 1,-1 0-1,-1-1 0,-1 0 0,0 0 1,0-25-1,-3 32-85,0 1-1,-1-1 1,-1 0 0,1 1 0,-2-1 0,1 1 0,-2 0-1,1 0 1,-1 0 0,-1 0 0,1 0 0,-10-12-1,10 17-73,0 0 0,0 0-1,0 1 1,0 0 0,-1-1 0,0 1-1,0 1 1,0-1 0,0 1-1,-1 0 1,1 0 0,-1 1 0,0-1-1,0 1 1,0 0 0,0 1-1,0 0 1,0 0 0,0 0 0,0 1-1,0-1 1,-10 2 0,3 1 35,0 1 1,1 0-1,-1 1 1,1 0-1,0 1 1,0 0-1,0 1 1,1 0-1,0 1 1,0 0-1,1 1 1,-1 0-1,-16 18 1,17-16-23,1 1 0,0 0 0,0 0 1,1 1-1,0 0 0,1 1 0,1 0 1,0 0-1,1 0 0,0 1 0,1-1 0,-4 24 1,6-22-50,1 0 0,1 1 1,0-1-1,1 1 0,4 21 1,-3-28-49,1 1 1,0-1 0,0 0 0,1 0-1,0 0 1,0 0 0,1-1 0,0 0-1,11 13 1,-11-16-18,-1-1 0,1-1 0,0 1 0,0-1-1,0 1 1,0-2 0,1 1 0,-1 0 0,1-1 0,0 0 0,-1-1 0,1 1-1,0-1 1,11 1 0,3-1-132,0 0 1,0-1-1,21-4 0,-28 3-48,-1-1 1,1-1-1,0 0 0,21-9 0,-29 10 147,0 0 0,0-1 0,-1 1 0,1-1 0,-1 0 0,0 0 0,1-1 0,-1 1 0,-1-1 0,1 0 0,-1 0 0,1 0 0,-1-1 1,3-6-1,-1 1 43,-4 6 7,1 0 0,0 0 0,0 0 0,0 0 0,1 0-1,3-4 1,-5 7 0,-1 1 1,0 0-1,1-1 0,-1 1 0,0 0 0,1 0 0,-1-1 0,1 1 1,-1 0-1,1 0 0,-1 0 0,0 0 0,1-1 0,-1 1 0,1 0 1,-1 0-1,1 0 0,-1 0 0,1 0 0,-1 0 0,1 0 0,-1 0 0,1 0 1,-1 1-1,1-1 0,1 1 10,-1 0 0,0 0 0,0 0 0,0 0 0,0 0 0,0 0 0,0 0 0,0 0 0,0 0 0,0 1 1,0-1-1,0 2 0,7 13 118,0-2 0,0 1 0,2-2 0,0 1 0,0-1 0,1 0 1,1-1-1,0-1 0,1 0 0,0 0 0,18 10 0,-29-19-177,1 0 1,0 0-1,0-1 0,0 0 0,0 1 0,0-1 1,0 0-1,0-1 0,0 1 0,0 0 0,0-1 1,1 0-1,-1 1 0,0-1 0,0-1 0,0 1 0,1 0 1,-1-1-1,0 0 0,0 1 0,0-1 0,0 0 1,0-1-1,0 1 0,0 0 0,0-1 0,-1 0 1,1 0-1,-1 0 0,1 0 0,-1 0 0,1 0 1,-1-1-1,0 1 0,0-1 0,2-2 0,13-28-2016,-9-4-1022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4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68 11210,'2'-17'5079,"-1"13"-4319,0-1-1,-1 1 1,1-1-1,-1 1 1,-1-8-1,1 12-643,0-1 1,0 0-1,-1 0 0,1 0 0,0 0 0,-1 1 0,1-1 1,0 0-1,-1 0 0,1 1 0,-1-1 0,1 0 0,-1 1 1,0-1-1,1 1 0,-1-1 0,0 0 0,1 1 0,-1-1 1,0 1-1,1 0 0,-1-1 0,0 1 0,0 0 0,0-1 1,1 1-1,-1 0 0,0 0 0,0 0 0,0 0 0,0-1 1,0 1-1,1 0 0,-2 1 0,-11 0 48,-1 0-1,1 2 1,0-1-1,0 2 1,0-1-1,1 2 1,-1 0-1,1 0 1,0 2-1,1-1 1,-1 1-1,1 1 1,1 0-1,-17 16 1,24-22-164,1 0 1,0 1 0,0-1-1,0 1 1,1 0 0,-1-1-1,1 1 1,-1 0 0,1 0-1,0 0 1,0 0 0,0 0 0,1 0-1,-1 1 1,1-1 0,-1 0-1,1 0 1,0 0 0,0 1-1,1-1 1,-1 0 0,1 0 0,-1 0-1,1 0 1,0 0 0,0 1-1,0-2 1,1 1 0,-1 0-1,1 0 1,0 0 0,0-1 0,-1 1-1,4 2 1,5 6-20,1 0 0,0-1 0,1 0 0,0-1 0,24 15 0,14 2 5,0-2 0,100 32 0,-29-12-12,-107-38 21,-1 0 1,0 1-1,17 12 0,-27-17 9,0-1-1,0 1 0,-1 0 0,1 0 1,-1 0-1,0 1 0,0-1 1,1 1-1,-2-1 0,1 1 0,0 0 1,0-1-1,-1 1 0,1 0 1,-1 0-1,0 0 0,0 0 0,0 0 1,-1 1-1,1-1 0,0 3 0,-2-4 8,1 0-1,-1 0 0,1-1 1,-1 1-1,1 0 1,-1-1-1,0 1 0,0-1 1,0 1-1,0-1 0,0 1 1,0-1-1,0 1 0,0-1 1,-1 0-1,-1 2 0,-2 1 25,0-1-1,0 0 0,-1 0 0,-10 4 1,-6 0 99,-38 8 0,55-14-120,-29 6 17,0-2-1,-1-2 1,1-1 0,-55-3-1,65-1-538,24 1 486,0 1 0,0 0 0,0 0 0,0 0 0,0 0 0,-1 0-1,1 0 1,0 0 0,0 0 0,0 0 0,0 0 0,0 0 0,0 0 0,0 0-1,-1 0 1,1 0 0,0 0 0,0 0 0,0 0 0,0 0 0,0 0 0,0 0 0,-1 0-1,1 0 1,0 0 0,0 0 0,0 0 0,0 0 0,0 0 0,0 0 0,0 0 0,-1 0-1,1 0 1,0 0 0,0 1 0,0-1 0,0 0 0,0 0 0,0 0 0,0 0 0,0 0-1,0 0 1,0 0 0,0 0 0,-1 1 0,1-1 0,0 0 0,0 0 0,0 0-1,0 0 1,0 0 0,0 0 0,0 1 0,0-1 0,0 0 0,0 0 0,0 0 0,0 0-1,0 0 1,0 0 0,0 1 0,1-1 0,-1 0 0,0 0 0,0 0 0,7 6-1242,16 8-787,8-1-330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1 746 6617,'20'-25'3973,"20"-32"-1,-12 16-1825,-18 17-753,-9 22-1160,-1 0 1,1 0-1,0 0 1,-1 0-1,1 0 1,0 0-1,0 0 1,0 1-1,0-1 1,1 0-1,-1 1 1,2-2-1,-3 3-156,0 0 0,1 0 0,-1 0 0,1 0 0,-1 0 0,1 0 0,-1 0 0,0 0 0,1 0 0,-1 0 0,1 0 0,-1 1 0,0-1 0,1 0 0,-1 0 0,0 1 0,1-1 0,-1 0 0,0 0 0,1 1 0,-1-1 0,0 0 0,0 1 0,1-1 0,-1 0 0,0 1 0,0 0 0,10 13 597,-7-10-313,20 37 1067,-20-34-1347,1 0 0,-1 0 0,1 0 0,0-1 0,1 0 0,0 0 0,0 0 0,0 0 0,1-1 1,-1 0-1,12 8 0,-6-7-54,0-2-1,0 1 1,0-1 0,0-1 0,1 0 0,-1-1-1,1 0 1,0-1 0,-1 0 0,15-1 0,-8 0 7,-1-2 0,0 0 1,1-1-1,-1 0 0,0-2 1,20-7-1,-25 6-12,-1 0-1,0 0 0,0-1 1,0-1-1,-1 1 1,0-2-1,-1 1 0,0-2 1,0 1-1,-1-1 1,0 0-1,-1-1 0,12-22 1,-13 21-3,0 0 1,-1-1 0,0 0-1,-1 0 1,-1 0-1,0-1 1,-1 1-1,0-1 1,-1 0-1,0 1 1,-2-1 0,1 0-1,-4-13 1,1 11-6,-1 0 1,0 0 0,-1 0 0,-1 1-1,-1 0 1,0 0 0,-1 1 0,-16-23-1,18 29-15,-1 0 0,0 1 1,0 0-1,0 0 0,-1 0 0,0 1 0,0 1 0,-1-1 0,0 1 0,0 1 0,0-1 0,0 2 0,-1-1 0,1 1 0,-18-3 0,13 4 4,1 1 1,-1 1-1,0 0 0,0 0 0,1 1 0,-1 1 0,1 0 0,-1 1 0,1 1 0,0 0 0,0 1 0,-23 11 0,27-10 30,-1-1 0,1 1 0,0 1 0,1 0 0,-1 0-1,1 1 1,1 0 0,-1 0 0,2 1 0,-1 0-1,1 0 1,0 0 0,1 1 0,0 0 0,1 0 0,-6 16-1,6-8 14,0 0 0,0 0-1,2 0 1,0 0-1,1 0 1,1 1-1,3 25 1,-2-37-46,0 0 0,1 0 1,0 0-1,0 0 0,0 0 1,1 0-1,0 0 0,0-1 1,1 1-1,-1-1 0,1 0 1,1 0-1,-1-1 0,1 1 1,0-1-1,1 0 0,-1 0 1,1-1-1,0 0 0,0 0 1,10 5-1,0-2-37,0-2 1,0 0-1,0-1 0,1-1 1,0 0-1,24 0 0,-7-2-251,0-2-1,44-6 1,-34 0-733,82-23-1,-108 24 588,-1 0 0,0-1 0,0-1 0,0-1 0,-1 0 0,0-1 0,18-16-1,-27 19 204,0 0 0,0-1 0,0 0 0,-1 0-1,-1 0 1,1-1 0,7-17 0,-3-1-37,10-40 1,-1 3 405,-18 63-126,-1 1-1,0-1 1,0 0-1,1 0 1,-1 0-1,0 1 1,1-1-1,-1 0 1,0 0-1,1 1 1,-1-1-1,1 0 1,0 1-1,-1-1 0,1 0 1,-1 1-1,1-1 1,0 1-1,-1-1 1,1 1-1,1-1 1,-1 1 3,-1 0 0,1 0 0,0 0 1,-1 1-1,1-1 0,-1 0 0,1 0 0,0 0 0,-1 1 1,1-1-1,-1 0 0,1 1 0,0-1 0,-1 0 0,1 1 1,-1-1-1,0 1 0,1-1 0,-1 1 0,1-1 0,0 1 1,3 6 141,0-1 0,0 1 0,5 11 1,-7-14-105,63 156 1680,2 3-442,-63-150-706,-4-13-560,0 0 0,0 1 1,0-1-1,0 0 1,-1 0-1,1 0 0,0 0 1,0 0-1,0 0 1,0 0-1,0 0 1,-1 0-1,1 1 0,0-1 1,0 0-1,0 0 1,0 0-1,0 0 0,-1 0 1,1 0-1,0 0 1,0 0-1,0 0 0,0 0 1,-1 0-1,1 0 1,0-1-1,0 1 0,0 0 1,0 0-1,-1 0 1,1 0-1,0 0 1,0 0-1,0 0 0,0 0 1,0 0-1,0 0 1,-1-1-1,1 1 0,0 0 1,0 0-1,-33-29 1016,-20-30-571,3-2-1,-48-75 0,85 115-266,1 0 0,1-1 0,1 0 0,-12-39 0,20 55-159,0-1-1,1 0 1,0 0 0,0 0-1,0 0 1,1 0-1,0 0 1,0 0-1,1 0 1,0 0 0,0 0-1,1 0 1,0 1-1,0-1 1,0 0 0,1 1-1,0 0 1,0-1-1,1 1 1,8-11 0,-5 10-24,0 0 0,1 0 0,0 1 0,0 0 1,1 0-1,0 1 0,0 0 0,0 0 0,0 1 1,1 1-1,-1-1 0,1 2 0,0-1 0,19-1 0,9 1-114,1 2-1,63 6 0,-92-5 48,120 13-1075,9 3-717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1027 8530,'140'49'6587,"-110"-41"-5932,1-1 0,0-2 1,31 2-1,-46-7-535,0 0-1,0 0 1,0-1-1,0-1 1,0-1 0,0-1-1,19-6 1,-25 6 13,0 0 0,0-1 0,0-1 0,0 1-1,-1-2 1,0 1 0,0-1 0,-1-1 0,0 1 0,0-2 0,10-12 0,-6 3 32,-1 0 0,-1-1 0,0 0 0,-1 0 0,-2-1 0,10-34 0,-10 26-30,-2 0 1,-1 0-1,-1 0 0,-1-44 0,-5 37 45,-1 0-1,-1 1 1,-20-63 0,-44-95 317,49 141-422,11 27-28,1 0 79,-1 1 1,-1 0 0,-1 1-1,-1 0 1,-19-25 0,30 46-101,1 0 0,-1 0 0,0 0 0,0 0 0,1 0 0,-1 0 0,0 0 0,0 0 0,0 1 0,0-1 0,0 0 0,0 1 1,0-1-1,0 1 0,-1-1 0,-1 0 0,3 2-9,-1-1-1,0 0 1,1 0 0,-1 0 0,1 0-1,-1 1 1,1-1 0,-1 0 0,1 0-1,-1 1 1,1-1 0,-1 0 0,1 1-1,-1-1 1,1 1 0,0-1 0,-1 1-1,1-1 1,0 0 0,-1 1 0,1-1-1,0 1 1,-1 0 0,1 0 0,-3 8 88,1-1 0,0 1 0,0 0 1,0 9-1,2-15-95,-6 63 350,3 1-1,7 70 1,25 139 713,36 98 75,-37-224-832,-7-36-429,59 187-1,-73-281-3124,-12-29 67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5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8 448 12787,'-8'3'10688,"8"-3"-10605,37 16 944,-22-8-852,-3-1-71,-1 0 0,1-1 0,1-1 0,-1 0 0,1 0 0,0-1 0,0-1 0,0 0 0,0-1 0,21 1 0,20-5 52,-1-3 1,1-2-1,64-18 0,148-57-118,-263 81-41,223-82-686,-211 77 467,0-1 0,0-1 0,-1 0 0,0-1 0,17-14 0,-27 20 141,-1-1 1,0 1 0,1 0-1,-1-1 1,0 0 0,-1 1 0,1-1-1,-1 0 1,1-1 0,-1 1 0,-1 0-1,1 0 1,0-1 0,-1 1 0,0-1-1,0 0 1,-1 1 0,1-1 0,-1 0-1,0 1 1,-1-9 0,0 5 125,-1-1 0,-1 0 0,0 1 0,0-1 0,-1 1 0,0 0 0,0 0 1,-1 0-1,0 1 0,0 0 0,0 0 0,-1 0 0,-1 0 0,1 1 0,-1 0 0,0 0 0,0 1 0,0 0 1,-1 0-1,-14-6 0,20 10 0,0 0 0,0 1 1,0-1-1,0 0 1,0 1-1,0 0 0,0-1 1,0 1-1,0 0 0,0 0 1,0 0-1,0 0 0,0 0 1,0 1-1,0-1 0,0 1 1,0-1-1,0 1 1,0 0-1,0-1 0,0 1 1,0 0-1,0 0 0,1 1 1,-1-1-1,0 0 0,1 0 1,-1 1-1,1-1 1,0 1-1,-1 0 0,1-1 1,0 1-1,0 0 0,0 0 1,0-1-1,0 1 0,-1 3 1,0 5 50,-1 0 0,1 1 0,1-1 0,0 0 0,0 0 0,2 19 1,1-7 27,0 1 1,1-1-1,2 0 1,0 0 0,1 0-1,1 0 1,2-1-1,0 0 1,0-1 0,16 22-1,-17-30-95,0 0 0,1-1 0,0 0-1,1 0 1,1-1 0,-1-1 0,1 0-1,1 0 1,0-1 0,0 0 0,1-1-1,0-1 1,0 0 0,0 0 0,1-2-1,-1 0 1,17 3 0,-22-6-31,-1 0 0,1-1 0,0 1 0,0-2 0,-1 1 0,1-1 0,0-1 0,-1 1 0,1-1 0,-1 0 0,1-1 0,-1 0 0,0 0 0,0-1 0,0 0 0,-1 0 0,1 0 0,-1-1 0,0 0 0,0 0 0,-1-1 0,1 1 0,4-7 0,-6 6-37,-1 0-1,0 0 1,0 0-1,0 0 1,0 0 0,-1-1-1,0 1 1,0-1-1,-1 1 1,1-10-1,1-13-56,-2-30 0,-1 37 79,1-29-10,-2 1 32,3-1 0,9-50 0,-11 107 51,2-1-1,-1 1 1,0 0-1,1-1 1,0 1 0,0-1-1,5 7 1,3 11 95,15 59 350,-16-49-232,18 45 0,-22-68-243,-1 0 0,2-1 0,-1 1-1,1-1 1,1 0 0,0-1 0,0 0-1,13 12 1,-14-15-126,0-1 0,1 0 0,-1-1-1,0 0 1,1 0 0,0 0 0,0-1 0,0 0-1,0 0 1,0-1 0,0 0 0,0 0 0,0 0-1,1-1 1,11-1 0,-3-1-673,-1-1 0,1 0 0,-1 0 0,0-2 1,0 0-1,16-8 0,19-12-2876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6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112 136 6433,'3'-18'2882,"2"-1"-192,-2-1 0,2-36 0,-5 55-2553,0 1 0,0-1 0,1 0 1,-1 0-1,0 0 0,0 0 0,-1 1 0,1-1 0,0 0 0,0 0 0,0 0 0,0 1 1,-1-1-1,1 0 0,0 0 0,-1 1 0,1-1 0,-1 0 0,1 0 0,0 1 0,-1-1 1,0 1-1,1-1 0,-1 0 0,1 1 0,-1-1 0,0 1 0,1-1 0,-1 1 0,0 0 1,-1-1-1,1 1 42,-1 0 0,0 0 1,0 0-1,0 0 0,1 1 1,-1-1-1,0 1 1,0-1-1,1 1 0,-1 0 1,0-1-1,1 1 0,-3 1 1,-6 5 415,0 1 1,-18 16 0,24-21-523,0 1 0,0 1 0,0-1 1,1 1-1,-1-1 0,1 1 0,1 0 0,-1 0 1,1 0-1,-4 11 0,5-12-67,0 1 0,1-1-1,-1 1 1,1-1 0,0 1 0,1-1 0,-1 1-1,1-1 1,0 1 0,0-1 0,0 0 0,0 1 0,1-1-1,2 5 1,5 6-10,-1-1-1,2 0 0,0 0 1,0-1-1,1-1 0,1 0 1,14 12-1,100 72-233,-97-76 137,9 6-5,1-1 0,0-3 0,69 29 0,-78-40 99,-15-5 10,0-1-1,0 2 1,22 13 0,-25-7 40,-11-13-40,-1 0 0,0 1 0,0-1 0,0 1 0,0-1 0,0 1 0,0-1 0,0 1 0,0-1-1,0 0 1,0 1 0,0-1 0,0 1 0,0-1 0,-1 0 0,1 1 0,0-1 0,0 1-1,0-1 1,0 0 0,-1 1 0,1-1 0,-1 1 0,-1 1 24,-1 1 0,0-1 0,0 0-1,-1 0 1,1-1 0,-7 4 0,8-4-13,-32 11 205,1 0 1,-2-2 0,1-2 0,-1-1-1,-1-1 1,1-2 0,-1-2 0,-37-2-1,65 0-225,-1-1 0,1 0 0,0 0-1,0-1 1,0 0 0,0 0 0,0-1-1,1 1 1,-12-8 0,18 10-56,0-1 0,0 1 0,0-1 0,0 0 0,0 0 0,0 0-1,0 0 1,0 0 0,0 0 0,0 0 0,0 0 0,1 0 0,-1 0 0,0 0 0,1-1 0,-1 1 0,1 0 0,-1 0 0,1-1 0,0 1 0,-1 0 0,1-1 0,0 1 0,0 0 0,0 0 0,0-1 0,0 1 0,0 0 0,1-1 0,-1 1 0,0 0 0,2-3-1,-1 0-243,2 0-1,-1 0 0,0 1 1,1-1-1,0 1 0,-1-1 0,7-4 1,29-21-2513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74 489 13099,'17'19'5505,"6"13"-3601,0 16 417,6 11-73,-7 2-319,7 7-297,5-3-560,-4-12-287,-3-11-441,-4-16-136,-8-13-232,4-5-216,2-14-793,-2-9-567,-6-23-1257,-9-6-815</inkml:trace>
  <inkml:trace contextRef="#ctx0" brushRef="#br0" timeOffset="1">44 221 12507,'-10'-34'5513,"-5"-25"-2641,2 8-255,13 21-761,-2 9-335,2 7-753,-4 3-312,12 11-640,17 6-600,18 9-1321,22 13-687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6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0 411 12083,'23'42'7903,"1"3"-4610,-22-42-3137,0-1-1,0 1 0,1 0 0,-1 0 0,1-1 0,0 0 0,-1 1 0,1-1 0,0 0 0,0 0 0,5 2 0,4 0-78,0 0 0,1-1 0,-1 0 0,1-1 0,0 0 0,0-1 1,0-1-1,0 0 0,-1-1 0,1 0 0,0 0 0,0-2 0,-1 0 0,1 0 0,15-7 0,-16 5-51,0 0 0,0-1 0,-1 0 0,0-1 0,0 0 0,0-1 0,-1 0 1,0-1-1,-1 0 0,0-1 0,0 1 0,-1-2 0,0 1 0,-1-1 0,8-16 0,-9 13 3,0 0 1,-1 0 0,-1-1-1,0 1 1,-1-1 0,2-28 0,-4 34-19,-1 0 1,-1 0-1,1 0 1,-1 0-1,-1 0 1,0 1-1,0-1 1,-1 0-1,0 1 1,0 0-1,-1 0 1,0 0 0,-6-9-1,2 7-8,0-1 1,-2 1-1,1 1 0,-1 0 1,0 0-1,-1 1 0,0 0 1,0 1-1,-20-10 0,23 14 1,1-1-1,-1 1 0,0 1 0,0-1 0,0 1 0,0 1 0,0-1 1,-1 2-1,1-1 0,0 1 0,-1 0 0,1 1 0,0 0 0,0 0 1,-1 0-1,-14 6 0,13-2 57,-1 1 1,1 0 0,0 0 0,1 1-1,0 0 1,0 1 0,0 0-1,1 0 1,0 1 0,1 0-1,0 0 1,0 1 0,1-1-1,0 2 1,1-1 0,0 1-1,1 0 1,-6 20 0,7-20-39,1 0 1,0 0 0,0 0 0,1 0 0,0 0 0,1 0-1,1 0 1,0 1 0,0-1 0,1 0 0,0 0 0,1 0 0,0-1-1,1 1 1,0-1 0,1 0 0,0 0 0,1 0 0,11 16 0,-12-21-78,0 0 0,0 0 0,1-1 1,-1 0-1,1 0 0,0 0 0,0-1 1,0 1-1,1-2 0,-1 1 1,1-1-1,-1 0 0,1 0 0,0 0 1,0-1-1,0-1 0,12 1 1,10-1-484,0-2-1,-1-1 1,29-7 0,-31 5 85,18-3-993,-1-2 0,0-2 0,49-21 1,2-9-4242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7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7338,'10'5'6258,"0"13"-5009,-6-10-533,71 132 2861,-49-90-2600,23 64 948,-32-70-1007,-11-36 86,-2-14-496,-2-12 18,0-33 53,3-1 1,17-81-1,-15 105-532,1 1-1,2-1 0,1 1 0,1 1 0,1 0 1,20-30-1,-26 46-7,0 0-1,1 0 1,1 0 0,10-9 0,-16 16-18,1 0 0,-1 0 0,1 1 1,0-1-1,0 1 0,0 0 0,1 0 0,-1 0 1,0 1-1,1-1 0,-1 1 0,1 0 1,-1 1-1,1-1 0,5 1 0,-2 1 26,0 0 0,0 0 0,-1 1 0,1 1 0,0-1 0,-1 1-1,1 1 1,-1-1 0,0 1 0,0 0 0,-1 1 0,1 0 0,-1 0 0,9 10-1,1 1 140,0 1 0,-2 1 0,25 38 0,-29-38-73,-1 1-1,0 0 1,-2 0-1,0 1 1,-1-1-1,-1 2 1,3 22 0,-3-6-282,-3 0 1,-1 0-1,-4 41 1,1-35-2238,8-11-4113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7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1 11546,'-19'13'4866,"-26"33"-2794,-5 16 144,1 41-279,1 17-169,20 32-407,9 3-233,28-3-544,22-11-232,26-31-288,13-11-136,54-33-472,12-18-408,26-27-1305,-5-14 2777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8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10626,'0'5'4585,"-6"3"-2288,6 28-465,2 17-47,-2 31 71,15 19-152,8 18-503,3-7-265,5-17-448,-8-17-160,-8-33-184,2-9-80,-4-21-392,-3-7-288,-1-10-985,1-12-495,-3-16-1137,-1-8-528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16:18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1 124 15939,'0'2'7091,"2"2"-4065,-2-4-2887,6-6-262,113-55-1891,-105 54 1730,6-2-867,1 1-1,0 0 0,0 1 0,40-7 0,-51 13 644,-1 0 0,0 0 0,0 1 0,0 0 0,0 1 0,1 0 0,-1 1 0,0-1 0,-1 2 0,1-1 0,0 1-1,-1 1 1,14 6 0,-10 2 1271,-11-4 6185,-9-11-2073,11-2-3037,23-7-2452,42-10-629,-13 10 819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28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68 348 6129,'-3'-22'2445,"1"0"1,0-25-1,3 32-1721,0 0 1,1 1 0,1-1 0,4-14 0,-4 20-566,0 0 0,0 0 1,1 0-1,1 1 0,-1-1 1,1 1-1,1 0 0,0 1 1,0-1-1,0 1 1,1 0-1,0 1 0,0-1 1,1 1-1,-1 1 0,14-8 1,-9 7 15,0 1 0,0 0 0,0 1 0,0 1 0,1-1 0,0 2 0,0 0 1,0 0-1,0 2 0,0-1 0,-1 1 0,1 1 0,0 1 0,17 3 0,-23-3-49,0-1 0,0 2-1,0-1 1,0 1 0,-1 0-1,1 0 1,-1 1 0,0 0-1,0 0 1,0 0 0,-1 1-1,0 0 1,1 0 0,-2 0-1,1 1 1,0 0 0,-1-1-1,0 2 1,-1-1 0,1 0-1,-1 1 1,-1-1 0,1 1-1,-1 0 1,0 0 0,0 0-1,0 9 1,-1-1 29,-1 1-1,-1-1 1,0 0 0,-1 1-1,-1-1 1,0 0 0,-1 0-1,0-1 1,-1 1 0,-1-1-1,-1 0 1,-15 26 0,3-11-26,-1-1 1,-1-1-1,-1-1 0,-46 42 1,45-48-56,-2 0 0,-1-2 0,0 0 0,-2-2 0,-35 15 0,55-27-46,-1-1 1,1-1-1,-1 1 0,-14 1 1,19-4-33,1 1 0,-1-1 1,1 0-1,-1 0 1,1-1-1,-1 1 1,1-1-1,-1 1 0,1-1 1,-1 0-1,1-1 1,0 1-1,0-1 0,-4-1 1,6 2-13,0 1 1,1-1-1,-1 1 1,0-1-1,0 0 0,1 1 1,-1-1-1,0 0 1,1 0-1,-1 0 0,1 0 1,-1 1-1,1-1 1,-1 0-1,1 0 1,-1 0-1,1 0 0,0 0 1,0 0-1,0 0 1,-1 0-1,1 0 0,0 0 1,0-2-1,1 1-26,-1 0-1,1-1 1,0 1-1,0 0 0,0 0 1,0 0-1,0-1 1,0 1-1,0 0 0,3-2 1,4-6-158,1 1-1,0 0 1,12-9 0,-16 15 136,12-10-43,0 1 0,1 1 1,0 1-1,0 0 0,1 2 1,1 0-1,-1 1 0,1 1 1,1 1-1,-1 0 0,1 2 1,37-2-1,-48 4 102,0 1-1,1 0 1,-1 0 0,0 1-1,0 0 1,0 1 0,0 0-1,0 1 1,0 0 0,0 1-1,-1-1 1,0 2 0,0-1-1,0 2 1,0-1 0,-1 1-1,0 0 1,0 1 0,9 9-1,-3 0 67,-2 0-1,0 1 1,0 1-1,-2 0 1,0 0-1,-1 1 1,10 32-1,-8-14 73,-2 1 1,-1 0-1,3 47 1,-11-82-177,2 15-1212,6 33 0,3-23-3194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0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325 138 11282,'51'381'9946,"-7"-70"-5745,-24 0-289,-20-291-3734,0 0 0,-7 37 1,7-56-189,0-1 1,0 1-1,0-1 0,0 1 1,0 0-1,0-1 1,0 1-1,-1-1 1,1 1-1,0-1 0,0 1 1,0-1-1,-1 1 1,1-1-1,0 1 1,0-1-1,-1 1 0,1-1 1,-1 1-1,1-1 1,0 0-1,-1 1 1,1-1-1,-1 0 1,1 1-1,-1-1 0,1 0 1,-1 1-1,1-1 1,-1 0-1,1 0 1,-1 0-1,1 1 0,-1-1 1,1 0-1,-1 0 1,0 0-1,1 0 1,-1 0-1,1 0 0,-1 0 1,1 0-1,-1 0 1,0-1-1,1 1 1,-1 0-1,1 0 0,-1 0 1,1-1-1,-1 1 1,1 0-1,-1-1 1,-24-23-844,22 20 696,-62-72-5707,-93-141 0,132 174 3943,2-2 0,-25-65 1,36 74 1394,-15-70 0,20 62 1169,2 0 1,2-1 0,2 1 0,2-1-1,10-84 1,-7 115-237,0-1 0,1 1 0,1 0 0,0 0 0,1 0 0,0 1 0,12-19 0,-13 25-155,1-1 0,0 1-1,0 0 1,1 0 0,-1 0 0,2 1 0,-1 0 0,1 1 0,0 0 0,0 0 0,0 0 0,12-4 0,-3 4-51,-1 0 1,1 1-1,0 1 1,0 0-1,0 1 1,0 1-1,0 1 1,1 0-1,-1 1 1,0 1-1,0 1 1,0 0-1,-1 1 1,1 1-1,-1 1 1,0 0-1,0 1 1,0 1-1,19 13 1,-21-12-8,0 0-1,-1 2 1,0 0 0,-1 0-1,0 1 1,0 1 0,-2 0 0,1 0-1,-2 1 1,0 0 0,0 1-1,-2 0 1,0 0 0,0 1-1,-2 0 1,0 0 0,0 0 0,-2 0-1,3 30 1,-5-30-10,-1 0 0,-1 0 0,0 0 0,-1-1 1,-1 1-1,-1 0 0,-9 27 0,10-35-116,-1 1 1,0-1-1,-1 0 0,0 0 1,0 0-1,0-1 0,-1 0 1,0 0-1,-1 0 0,1-1 1,-1 0-1,-1 0 0,1 0 1,-16 7-1,7-6-54,0 0 1,0-1 0,-1-1-1,1-1 1,-1-1-1,-1 0 1,1-1-1,0 0 1,0-2 0,-1 0-1,1-1 1,-24-4-1,37 4-119,1 1 0,-1 0 0,1-1 1,0 0-1,-1 0 0,1 0 0,0 0 0,0-1 0,0 1 0,0-1 0,0 0 0,0 1 0,0-1 0,1-1 0,-1 1 0,0 0 0,1-1 0,0 1 1,0-1-1,0 0 0,-3-3 0,0-22-1789,5 23 1517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0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269 419 8066,'30'-13'2990,"-5"4"-2023,0-2 0,-1 0 0,0-2 0,-1-1 0,-1 0 0,25-22 0,-37 27-606,0-1 1,-1 0-1,0-1 0,0 0 0,-1 0 1,9-19-1,-15 26-227,0 0 0,0 0 0,0-1 1,-1 1-1,1-1 0,-1 1 0,0-1 0,-1 0 0,1 0 1,-1 1-1,0-1 0,0 0 0,0 0 0,-1 1 0,0-1 1,0 0-1,0 1 0,0-1 0,-1 1 0,1-1 0,-1 1 1,-5-7-1,3 4 0,-1 0 1,-1 1 0,0-1-1,1 1 1,-2 1-1,1-1 1,-1 1 0,0 0-1,0 1 1,0-1 0,-9-3-1,4 4 6,0-1 0,0 1 0,-1 1 0,0 0 0,1 1 0,-23-1 0,11 3-11,1 1 1,-1 1 0,1 1 0,0 1-1,0 1 1,0 1 0,-35 15-1,42-15-55,1 1-1,0 1 0,0 1 1,1 0-1,-24 20 0,35-27-61,0 1 0,0 0 0,0 1 0,1-1 0,-1 1 0,1-1 0,0 1 0,0 0 0,0-1 0,0 1 0,1 0 0,-2 7 0,3-8-11,-1 0 1,1 0-1,0 1 0,1-1 0,-1 0 0,1 0 0,-1 0 0,1 1 0,0-1 0,0 0 0,0 0 0,1 0 0,-1 0 0,1-1 0,-1 1 0,1 0 0,0-1 1,4 5-1,2 1-8,0-1 1,0 0 0,1 0 0,0-1 0,0 0 0,1 0 0,-1-1 0,1-1 0,0 1 0,1-2 0,15 5-1,3-2-166,1 0-1,58 2 0,-70-7-116,-1-1 1,30-4-1,-41 4 209,0-2 0,0 1-1,0-1 1,0 0-1,0 0 1,-1 0-1,1-1 1,-1 0-1,1 0 1,8-7-1,-5 2 43,-4 5 53,-1-1 1,1 0-1,-1 0 1,0 0-1,0 0 0,0 0 1,-1-1-1,0 0 1,0 1-1,0-1 0,3-6 1,-4 43 663,2 0 0,10 36 0,-12-58-624,1 0 1,0 0 0,0 0 0,1 0-1,0 0 1,1-1 0,0 0 0,12 16 0,-14-21-81,0-1 1,1 1 0,-1-1 0,1 0 0,-1 0 0,1-1 0,0 1-1,0-1 1,0 0 0,0 0 0,0 0 0,1 0 0,-1-1 0,1 0-1,-1 0 1,1 0 0,-1 0 0,1-1 0,0 1 0,-1-1-1,1-1 1,9 0 0,-3-2-364,1 0 0,-1 0 0,15-8 0,46-22-1917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228 665 7026,'70'-108'3028,"-41"73"128,-15 17 264,-14 17-3188,0 0 0,0-1 1,0 1-1,0 0 0,0 0 0,0-1 0,0 1 1,-1 0-1,1 0 0,0 0 0,-1-1 1,1 1-1,0 0 0,-1 0 0,0 0 1,0-2-1,-1 1-57,1 1 0,0-1 0,-1 1 0,1-1 0,-1 1 0,1 0 0,-1-1 0,1 1 0,-1 0 1,0 0-1,0 0 0,0 0 0,1 1 0,-1-1 0,0 0 0,0 1 0,0-1 0,0 1 0,0 0 0,0 0 0,0 0 1,0 0-1,-4 0 0,-5 1 146,0 1 0,1-1 0,-12 5 1,21-6-296,-15 5 170,0 0 0,1 1 0,0 1 0,0 1 0,0 0 0,1 0 0,1 2 0,-1 0 0,1 0 0,-12 14 0,18-16-115,0-1-1,0 2 0,1-1 1,1 1-1,-1 0 0,1 0 1,-6 16-1,9-18-47,0 0 0,0 0 0,1 0 1,0 0-1,0 1 0,0-1 0,1 0 0,0 0 0,1 1 0,0-1 0,3 13 1,-1-11-28,0 0 1,1 1 0,0-2 0,1 1 0,0 0 0,1-1-1,-1 0 1,2 0 0,-1-1 0,1 1 0,0-2 0,0 1-1,1-1 1,0 0 0,13 8 0,-5-5-65,0-1 1,0 0-1,0-2 0,1 1 1,0-2-1,0 0 0,31 3 1,-29-6-214,-1-1 0,1-1 0,0-1 1,-1 0-1,1-2 0,-1 0 1,0-1-1,30-11 0,-28 8-529,-1-2 0,0 0 0,0-2-1,-1 0 1,-1 0 0,0-2 0,21-20 0,-29 24 93,-1 0 0,0-1 0,0 0 1,-2-1-1,1 0 0,-1 0 0,-1 0 0,0-1 1,0 1-1,-1-1 0,-1 0 0,0-1 0,0 1 1,-1-1-1,0-20 0,-2-13-550,-2 0 0,-15-86 0,14 115 1399,-16-135 719,-8-48 5423,21 177-4061,6 23-2186,0 0 0,0 1 1,0-1-1,0 0 0,0 0 1,0 0-1,0 0 0,0 0 0,0 0 1,0 0-1,-1 1 336,1-1-336,0 0 0,0 0 1,0 0-1,-1 1 0,1-1 0,0 0 1,0 0-1,0 0 0,0 0 1,0 0-1,0 0 0,0 0 0,0 0 1,-1 0-1,1 0 0,0 0 1,0 0-1,0 0 0,0 0 0,0 0 1,0 0-1,0 0 0,-1 0 1,1 0-1,0 0 0,-1-1 336,1 1-336,0 0 1,0 0-1,0 0 0,0-1 0,0 1 1,0 0-1,0 0 0,0 0 1,0 0-1,0 0 0,0 0 0,0-1 1,-2 9 651,1-1 0,0 0 0,0 0 0,1 9 0,12 317 5867,29 8-3141,-20-177-2556,-21-163-857,23 156 512,-23-153-506,1 0 0,0 0-1,0 0 1,0-1 0,0 1-1,1 0 1,0-1-1,-1 1 1,1-1 0,1 1-1,3 4 1,-5-7-16,1 0 1,-1 0-1,1 0 0,-1 0 1,1 0-1,0-1 1,0 1-1,-1-1 0,1 1 1,0-1-1,0 1 1,0-1-1,-1 0 0,1 0 1,0 0-1,0 0 1,0 0-1,0 0 0,-1-1 1,1 1-1,0 0 1,0-1-1,0 0 0,1 0 1,7-4-143,0 1 1,-1-1-1,0-1 1,0 0 0,0 0-1,0-1 1,-1 0-1,0-1 1,-1 1-1,0-1 1,0-1-1,-1 1 1,0-1 0,7-14-1,-1 1-362,-2 0-1,0 0 1,-2-1 0,0 0-1,6-34 1,-8 24-297,3-61 1,-9 82 786,0 0 1,-1 0 0,0 0 0,-1 1-1,0-1 1,-1 0 0,0 1 0,-7-16 0,9 25 78,1 1 1,-1-1-1,0 1 1,1 0-1,-1-1 1,0 1 0,0 0-1,0-1 1,0 1-1,0 0 1,-1 0-1,1 0 1,0 0-1,0 0 1,-1 0 0,1 0-1,0 1 1,-2-2-1,2 2-27,1 0 0,-1 0 0,1 0 1,-1 0-1,1 0 0,0 0 0,-1 0 0,1 1 0,-1-1 0,1 0 0,0 0 0,-1 0 0,1 0 1,0 1-1,-1-1 0,1 0 0,0 0 0,-1 0 0,1 1 0,0-1 0,-1 0 0,1 1 0,0-1 1,-1 1-1,-4 16 517,4 3-356,0-1-1,2 0 0,0 0 1,1 0-1,1 0 0,0 0 1,2-1-1,0 1 0,2-1 0,-1 0 1,2-1-1,11 20 0,-12-26-338,-1 0 0,1-1 0,0 0 0,1 0 0,1-1 0,-1 0 0,1 0 0,1-1 0,0-1 0,0 1 0,0-1 0,1-1 0,0 0 0,0-1 0,0 0 0,1 0 0,0-1 0,0-1 0,20 4 0,-10-6-929,0-2 0,0 0 1,0-1-1,0-1 0,0-1 1,28-9-1,33-6-6988,-63 20 5678,1-8 9556,-21 6-6938,0 1 1,0-1 0,0 0 0,0 1-1,1-1 1,-1 1 0,0-1 0,0 1 0,0-1-1,-1 1 1,1-1 0,0-1 0,0 1-123,1 0 1,-1-1 0,1 1 0,-1 0-1,1 0 1,0 0 0,0 0-1,-1-1 1,1 1 0,0 0-1,0 0 1,0 0 0,0 0 0,2-1-1,7-8 173,7-8-48,10-9 568,44-60 1,-66 80-626,0-1 0,0 0-1,0 0 1,-1 0 0,0 0 0,-1 0-1,0-1 1,0 0 0,-1 1-1,0-1 1,0 0 0,-1 0 0,0 0-1,-1-17 1,-1 23-83,0-1 1,0 1-1,0 0 1,0 0-1,0 0 1,-1 0-1,1 0 0,-1 0 1,0 0-1,0 0 1,0 0-1,0 1 0,0-1 1,-1 1-1,1-1 1,-1 1-1,1 0 0,-1 0 1,0 0-1,0 1 1,0-1-1,0 1 1,0-1-1,0 1 0,-1 0 1,1 0-1,0 1 1,-1-1-1,1 1 0,0-1 1,-7 1-1,0 0 39,1 1-1,-1-1 1,1 2 0,-1-1-1,1 1 1,0 0-1,0 1 1,0 0 0,0 1-1,-12 6 1,11-3-46,0-1 1,1 1 0,0 1-1,1-1 1,-1 1 0,2 1-1,-1 0 1,1 0 0,-8 14-1,11-17-77,1 0 0,0 0 0,0 1 0,1-1-1,-1 1 1,1-1 0,1 1 0,0 0 0,0 0 0,0 0-1,0 0 1,1 0 0,0-1 0,1 1 0,0 0 0,0 0-1,2 7 1,0-5-108,0-1-1,0 0 0,1 0 1,0 0-1,0 0 1,1-1-1,0 1 0,1-1 1,-1-1-1,1 1 0,0-1 1,1 0-1,0 0 1,0-1-1,0 0 0,0 0 1,1 0-1,14 5 1,-21-9 56,0-1 0,0 0 0,0 1 1,0-1-1,0 0 0,0 1 1,0-1-1,1 0 0,-1 0 1,0 0-1,0 0 0,0 0 1,0 0-1,0 0 0,0-1 1,0 1-1,0 0 0,0-1 0,0 1 1,0 0-1,0-1 0,0 1 1,0-1-1,0 0 0,0 1 1,0-1-1,-1 0 0,1 1 1,0-1-1,0 0 0,0-1 1,1-2-21,0 0 1,0 0-1,0-1 1,-1 1-1,0 0 1,2-6-1,2-9 111,5-15-32,-9 27-9,1 0-1,0 0 1,1 0 0,-1 1-1,1-1 1,0 1 0,1 0-1,7-11 1,-10 16-3,-1 1 1,1-1-1,0 0 1,0 0-1,-1 1 1,1-1-1,0 1 1,0-1-1,0 1 1,0-1-1,0 1 1,0-1-1,-1 1 1,1 0-1,0-1 1,0 1-1,0 0 1,0 0-1,0 0 1,0 0-1,1 0 1,-1 0-1,0 0 1,0 0-1,0 0 1,1 1-1,0 0 15,1 0 0,0 0 0,-1 0 0,1 1 0,-1 0 0,0-1 0,0 1 0,1 0 0,2 3 0,2 4 59,0-1 0,0 1 0,-1 1 0,5 9 0,8 25 122,-14-31-129,1 0-1,0 0 1,0-1 0,12 16 0,-15-24-199,-1-1 0,1 0 0,1 0 0,-1 0 0,0 0 0,1-1 0,-1 1 0,1-1 0,0 0 0,-1 0 0,1 0 0,0-1 0,0 1 0,1-1 0,-1 0 0,0 0 0,0 0 0,8 0 0,37-3-2524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2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0 205 7850,'4'7'1950,"1"-1"1,-1 0 0,10 9 0,21 13 2085,-27-23-3863,0-1 0,-1 0 0,1 0 0,0-1 0,1 0 0,-1-1 0,1 0-1,-1 0 1,1 0 0,0-1 0,-1-1 0,1 1 0,10-2 0,-15 0-125,-1 1-1,0-1 1,1 0-1,-1 0 1,0 0-1,0-1 1,0 1-1,1-1 1,-2 0-1,1 0 1,0 0-1,0 0 1,-1 0-1,1 0 1,-1-1-1,1 1 1,-1-1-1,0 0 1,0 0-1,0 0 1,-1 0-1,1 0 1,-1 0-1,0 0 1,1 0-1,-1 0 1,-1-1-1,1 1 1,0-4-1,0 1 83,-1 1 0,1-1 0,-1 0 0,0 0 0,-1 1 0,1-1 0,-1 0 0,-1 1 0,1-1 0,-1 1 0,1-1 0,-2 1 0,1 0 0,-1-1 0,1 1 0,-1 1 0,-5-7 0,-2 1 124,0 1 1,-1 0-1,0 1 1,-1 0-1,1 1 0,-1 0 1,-1 1-1,-15-6 1,27 11-233,1 1 0,-1 0 1,0-1-1,0 1 1,1 0-1,-1-1 0,0 1 1,0 0-1,0 0 1,1 0-1,-1 0 0,0 0 1,0 0-1,0 0 1,0 0-1,1 0 0,-1 0 1,0 0-1,0 1 1,0-1-1,1 0 0,-1 1 1,0-1-1,0 0 0,1 1 1,-1-1-1,0 1 1,1-1-1,-1 1 0,1-1 1,-1 1-1,0 0 1,1-1-1,-1 1 0,1 0 1,0-1-1,-1 1 1,1 0-1,-1 0 0,1-1 1,0 1-1,-1 1 1,0 4-26,1 0 1,0-1 0,-1 1 0,2-1-1,0 9 1,0-6 6,1 15-20,2 0 0,1-1-1,0 1 1,10 23-1,42 89-44,-37-91 35,97 205-198,-80-180 133,73 101 0,-75-124 85,-19-26 10,0-1-1,-2 2 0,0 0 1,11 25-1,-24-44 1,0 0 0,0 1 0,0-1 0,-1 0-1,1 0 1,0 0 0,-1 1 0,0-1 0,1 0 0,-1 1 0,0-1 0,0 0-1,0 1 1,-1-1 0,1 0 0,0 0 0,-1 1 0,-1 2 0,1-4 2,0 1 0,0-1 1,0 0-1,0 0 0,0 1 1,-1-1-1,1 0 0,0 0 1,-1 0-1,1 0 0,-1 0 1,1-1-1,-1 1 0,0 0 1,1-1-1,-1 1 0,0-1 1,-2 1-1,-7 0 25,0-1 0,0 0-1,0-1 1,0 0 0,0 0 0,-13-4 0,-33-10 145,1-2 0,1-2 1,-88-45-1,138 62-159,-4-2 14,1 0-1,0 0 1,0 0 0,0-1-1,1 0 1,-1-1-1,1 0 1,1 0-1,-1-1 1,1 1 0,-10-14-1,15 17-29,0 0 1,-1 0-1,1 1 1,0-1-1,1 0 0,-1 0 1,0 0-1,1 0 1,0 0-1,0 0 0,0 0 1,0 0-1,0 0 1,0 0-1,1 0 0,-1 0 1,1 0-1,0 0 1,0 0-1,0 1 0,1-1 1,-1 0-1,0 1 1,1-1-1,3-4 0,4-4-22,1 0 0,1 1 0,0 0 0,14-10 0,-25 19 21,132-93-334,-2 2-355,205-148-1266,-322 232 1948,0-1 1,-1 0-1,0-1 1,0 0-1,-1-1 1,-1 0-1,13-18 1,-19 23 7,0 0 1,-1-1-1,0 1 1,0-1-1,0 0 1,-1 0-1,0 0 1,-1 0-1,1 0 1,-1 0-1,-1-1 0,1 1 1,-1 0-1,0-1 1,-1 1-1,0 0 1,-3-14-1,1 12 11,0-1 0,-1 1 0,0-1 0,-1 1 1,1 0-1,-2 1 0,1-1 0,-1 1 0,0 0 0,-1 0 0,-15-13 0,19 18 23,-1 0 0,0 1 1,1-1-1,-1 1 1,0-1-1,0 1 0,0 1 1,0-1-1,-1 0 1,1 1-1,-1 0 0,1 0 1,0 0-1,-1 1 1,1 0-1,-1-1 0,0 1 1,1 1-1,-1-1 1,1 1-1,0 0 1,-1 0-1,1 0 0,-1 0 1,1 1-1,0 0 1,0 0-1,-6 4 0,3-1 58,0 0 0,0 0-1,1 1 1,0 0 0,0 0-1,1 1 1,0 0 0,0 0-1,0 0 1,1 0 0,0 1-1,-3 8 1,1 1 103,1-1 0,0 1 1,1 0-1,-2 33 0,5-39-151,0 0 0,1 0 0,0 1 1,1-1-1,1 0 0,0 0 0,0 0 0,1 0 0,0 0 0,1-1 0,0 1 0,1-1 0,0 0 0,1 0 0,0-1 1,0 1-1,1-1 0,0-1 0,1 1 0,16 13 0,-8-9-30,0 0 0,1-2 0,1 0-1,0-1 1,0 0 0,1-2 0,24 9 0,-12-8-116,0-1 0,1-1 0,61 4 0,-68-10-260,1-1 0,-1 0 0,1-2 1,-1-2-1,0 0 0,0-1 0,29-11 1,44-18-2236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2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9090,'10'7'10754,"3"14"-8481,-1 27 87,10 12-215,-5 22-377,0 13-304,4 13-551,-9 8-265,5 2-328,-13-15-120,-8-27-200,2-14-144,-9-37-656,-1-6-721,8-17 1761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3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252 222 5089,'12'1'1203,"0"1"0,20-2 0,-31 0-1138,-1 0 0,1 0-1,-1 0 1,0 0 0,1 0 0,-1 0 0,0 0 0,1 0 0,-1 0 0,0 0-1,1-1 1,-1 1 0,1 0 0,-1 0 0,0 0 0,0 0 0,1-1 0,-1 1-1,0 0 1,1 0 0,-1-1 0,0 1 0,0 0 0,1-1 0,-1 1 0,0 0-1,0-1 1,0 1 0,0 0 0,1-1 0,-1 1 0,0 0 0,0-1 0,0 1-1,0 0 1,0-1 0,0 1 0,0 0 0,0-1 0,0 1 0,0-1 0,0 1-1,0-1 1,-1 1 90,1-1 0,0 0 0,-1 1 0,1-1 0,-1 0 0,1 1 0,-1-1 0,1 1 0,-1-1 0,0 1 0,1-1-1,-1 1 1,0-1 0,1 1 0,-1 0 0,0-1 0,1 1 0,-1 0 0,0-1 0,-1 1 0,-3 0 101,1 0-1,-1 0 1,1 0 0,-1 0-1,1 1 1,-1 0 0,1 0 0,-1 0-1,1 1 1,0 0 0,-1-1 0,1 1-1,0 1 1,0-1 0,0 1-1,1-1 1,-1 1 0,-6 6 0,0 2 33,0-1 1,0 1 0,1 1 0,-14 22 0,12-13-70,1 0-1,1 1 1,1 0 0,1 1-1,1-1 1,1 1 0,0 0-1,2 0 1,1 1-1,1-1 1,1 1 0,1-1-1,7 41 1,-6-52-172,1 0 0,0-1 0,1 1 0,0-1 0,1 0 0,0 0 0,1-1 0,0 1 0,1-1 0,13 16 0,-9-15-31,1 0 0,0-1 0,0 0 0,1-1-1,0 0 1,0-1 0,27 11 0,-20-11 2,0 0-1,1-2 1,0 0 0,0-1 0,0-1 0,1-1-1,-1-1 1,1-1 0,37-3 0,-48 1-3,1-1 1,0 0-1,-1-1 1,0 0-1,0 0 1,0-1-1,0-1 1,0 0 0,-1 0-1,0-1 1,0-1-1,-1 1 1,1-2-1,-2 1 1,1-1 0,-1-1-1,0 1 1,-1-1-1,12-17 1,-10 8 7,0 0 0,-1-1 0,-1 0 0,-1 0 0,0-1 0,-1 1 0,-2-1 0,3-37 0,-5 25 12,-1-1 0,-2 1 0,-1 0 0,-13-57 0,10 68-18,-1 0 0,0 0 0,-1 1 0,-2 0 0,0 1 0,-1 0 0,0 0 0,-2 1 0,0 1 0,-1 0 0,-1 1 0,-1 0 0,0 1 0,-1 1 0,0 1 0,-1 0 0,0 1 0,-1 1 0,-1 1 0,0 1 0,0 1 0,0 0 1,-1 1-1,-1 2 0,1 0 0,-29-3 0,37 7 52,1 1 1,0-1 0,0 2 0,-1 0 0,1 0 0,0 1-1,0 1 1,0 0 0,0 0 0,1 2 0,0-1 0,-1 1-1,1 1 1,1 0 0,-1 0 0,1 1 0,0 1 0,1-1-1,0 2 1,0-1 0,1 1 0,0 1 0,0-1 0,1 1-1,0 0 1,-9 20 0,5-4 39,2 1 1,0 0-1,2 1 1,1 0-1,1 0 1,1 0-1,2 0 1,1 1-1,1-1 1,1 1-1,10 54 1,-9-72-108,1 0 0,0-1 0,1 1 1,0-1-1,0 0 0,1 0 0,1 0 0,10 14 1,-11-18-35,0 0 0,0-1 1,1 0-1,0 0 0,0 0 1,0-1-1,0 0 0,1 0 1,0 0-1,0-1 0,0 0 1,0 0-1,14 3 1,4-3-396,-1 0 1,1-2 0,0 0 0,-1-2-1,1-1 1,45-8 0,54-24-2509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28:34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237 218 5217,'10'-2'1017,"4"0"-153,0-1 0,0 0 0,0-1-1,-1-1 1,1 0 0,-1-1-1,14-8 1,34-30 1925,-56 40-2402,1-1 0,-1 0 0,0-1 0,-1 1 0,1-1 0,-1 0 0,0 0 0,3-7 0,-6 11-261,0 1 0,-1-1 0,1 1-1,-1-1 1,1 0 0,-1 1 0,0-1-1,1 0 1,-1 1 0,0-1 0,0 1 0,0-1-1,0 0 1,-1 1 0,1-1 0,0 0 0,-1 1-1,1-1 1,-1 1 0,0-1 0,-1-2-1,0 2 20,1-1 0,-1 1-1,-1 0 1,1 0 0,0 0-1,0 1 1,-1-1-1,1 0 1,-1 1 0,1 0-1,-5-2 1,-2 0 84,1 0 1,-1 1-1,0 0 1,1 1-1,-1 0 1,0 0-1,-14 1 1,-14 6 163,1 1-1,0 3 1,-64 23 0,82-26-283,1 2 0,0-1-1,-17 12 1,29-16-84,-1-1-1,1 1 0,0 0 1,0 1-1,0-1 1,1 1-1,0 0 0,0 0 1,0 0-1,0 0 1,1 1-1,-4 9 0,5-10-20,1 1 0,1 0 0,-1 0 0,1-1 0,0 1 0,0 0 0,1-1 0,0 1 0,0 0 0,3 9 0,-1-5-6,1 0-1,0 0 0,0 0 1,1-1-1,8 13 1,18 17-7,69 66 0,7 9 10,29 71 19,-58-77 13,-70-97-25,-4-7 4,-1 0 0,1 0-1,-1 0 1,0 1 0,-1-1 0,1 1 0,-1 0 0,0-1-1,0 1 1,-1 0 0,3 9 0,-4-13 2,0 1 0,0-1 1,-1 0-1,1 0 0,0 0 1,0 0-1,-1 1 0,1-1 1,0 0-1,-1 0 0,1 0 1,-1 0-1,0 0 0,1 0 1,-1 0-1,0 0 0,1 0 0,-1 0 1,0 0-1,-2 1 0,-21 11 313,16-10-216,-17 7 54,0-2-1,0 0 0,0-2 1,-1-1-1,0-1 0,0-1 1,0-1-1,0-1 1,0-2-1,-52-7 0,35-3-546,41 11 251,0-1 0,0 0 0,0 0 0,0 1 0,0-1 0,1 0 0,-1 0 0,0-1 0,1 1 0,-1 0 0,1-1 0,-1 1 0,1 0 0,-1-1-1,-1-3 1,3 4-80,0 1-1,0-1 0,0 0 1,0 0-1,0 1 0,0-1 1,0 0-1,1 1 0,-1-1 0,0 0 1,0 1-1,1-1 0,-1 0 1,0 1-1,1-1 0,-1 0 1,1 1-1,-1-1 0,1 1 0,-1-1 1,1 1-1,-1-1 0,1 1 1,0-1-1,-1 1 204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39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42 12227,'-4'-3'4913,"-2"3"-3497,14 3 1281,-4-3-1689,43 4-128,71-4-312,-40-4-120,7-5-224,-5-8-72,-15 9-320,-1 2-616,-28 5-1801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9:55:39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11690,'0'10'4970,"0"-1"-2634,6 18-704,1 11-79,1 13-169,0 4-240,5 8-512,2-6-167,4 0-457,4 5-505,-8-10-1455,2-3 2200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A1259-FA8E-582F-BC4F-DFD51C3E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D29AD7-E399-0775-1A82-BF84C3E0A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429E3-265C-A4F0-FB78-050D9FC5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7C124-B305-9E6A-2D94-1243ABA2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71406-23A4-1A53-C66D-EEC89E6C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1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E2E71-2B95-EABD-8D53-FB44C9E7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5141B2-26E1-6DE1-B820-9AD5F925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02920-EAF5-7482-03EE-3C7A3013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2FEE8-7AFD-27D8-2C3A-B308F255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98BE5-3288-E566-7C61-2532892E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F6B2E1-C159-DDB8-7AC7-14E722C91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318C2-ED3A-E35C-6219-BEBEF9E6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C35FA-48A0-C3D7-C72E-5F03F5B1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2E7CC-EAF2-93E5-10FF-B926190B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B714B-18D2-6929-6E90-3C30E4B1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9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62D6E-9D1B-BDC3-DC2A-16F7329C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5231C-0B25-C11E-7704-D0EAA98C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1F17D-0EEE-BA9C-8B91-59A5E9BF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CA40-3B92-7B38-2B24-ABC9ECB3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4B65E-F40C-26A5-0350-A4D808AF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4083C-53B8-2AD7-30B6-D2AA51A4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1260B-447B-43DA-F7CD-DE50B9E0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96404-5F99-507A-31DF-25102A99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0AC49-AE4E-52F3-D6FB-4997D04C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51094-4012-A382-E4DD-487FD5C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6AAD-56EA-0027-A2D8-EB0AD7F6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408C1-1C6C-193B-19ED-AEE54FA9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9F72AE-1A2A-640E-644D-12BC64BD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5B676A-562C-88A4-70AA-9EDA0A29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669BD0-EC89-C5CF-2A26-9E72777B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8C6FC1-9ACA-8E9A-B038-49DAFCF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90945-7440-2CF8-1269-F9EB437D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3E815-C629-3916-F3D2-A07533E9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1BEB7A-BB2D-2F23-1342-862F414B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BD67F5-C178-030B-D89D-2D73A73C6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8511F2-A973-9B9B-C8F7-C7B9B1592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B0C05D-B99E-CBFC-5C5A-8F29AC0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A49F20-2829-85C8-E857-BF7ED2A7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5E5D5D-C126-0031-4445-18700E0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D5F1E-7543-A2BE-664E-06A02750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D72B52-B245-92E4-8E4E-1ABEFC76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32FE-B18B-DA3A-8B7F-5749D5F4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000FF-53C0-477D-DC7B-4395CD23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905EB5-267B-CF02-8F3F-2A6D24FC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41AFCE-31BD-B869-DCEA-AEF8C7F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F52FF1-CC05-AD2B-2202-468D3518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2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B88C1-0B18-D7A0-D155-E3E3DFE9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7016C-E00A-AFA9-4AFD-4343AF78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009B0F-BCF4-0D34-ABB1-6AB642B30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50B0EE-F3B0-FC2E-1981-26A47F90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A62BB-DF10-EFC5-AA78-44A29E3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18B865-7D79-FDBA-B753-8AE36A85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683A0-93F7-0D64-2C50-D52A26CE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35BB36-EE06-17FF-A2A4-689612590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A166D6-CA3A-8CFD-B33A-63BE6FC3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3D7A7A-CAE2-1DF2-EB37-22EEA26D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C6D2F-278C-17C9-89F9-160DD3EA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7F52C-4F5D-8F65-8EC9-79AB6B7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85BE08-7DE4-02D7-36B9-E89A1BB1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053CF-4995-0070-F562-5E0E64EB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A2A94-DD00-20C6-2B51-4156AF5C1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443E-9F1E-43FF-9A93-E75BB08C8A0C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2AEBF-D40C-47B8-1587-1E4F51488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544F8-2642-10E2-C6D8-4ECE3A27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5FF4-A18E-4816-B985-D9A774D790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5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63" Type="http://schemas.openxmlformats.org/officeDocument/2006/relationships/customXml" Target="../ink/ink28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6.xml"/><Relationship Id="rId170" Type="http://schemas.openxmlformats.org/officeDocument/2006/relationships/image" Target="../media/image84.png"/><Relationship Id="rId191" Type="http://schemas.openxmlformats.org/officeDocument/2006/relationships/customXml" Target="../ink/ink92.xml"/><Relationship Id="rId205" Type="http://schemas.openxmlformats.org/officeDocument/2006/relationships/customXml" Target="../ink/ink99.xml"/><Relationship Id="rId226" Type="http://schemas.openxmlformats.org/officeDocument/2006/relationships/image" Target="../media/image112.png"/><Relationship Id="rId107" Type="http://schemas.openxmlformats.org/officeDocument/2006/relationships/customXml" Target="../ink/ink50.xml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1.xml"/><Relationship Id="rId5" Type="http://schemas.openxmlformats.org/officeDocument/2006/relationships/image" Target="../media/image3.png"/><Relationship Id="rId95" Type="http://schemas.openxmlformats.org/officeDocument/2006/relationships/customXml" Target="../ink/ink44.xml"/><Relationship Id="rId160" Type="http://schemas.openxmlformats.org/officeDocument/2006/relationships/image" Target="../media/image79.png"/><Relationship Id="rId181" Type="http://schemas.openxmlformats.org/officeDocument/2006/relationships/customXml" Target="../ink/ink87.xml"/><Relationship Id="rId216" Type="http://schemas.openxmlformats.org/officeDocument/2006/relationships/image" Target="../media/image107.png"/><Relationship Id="rId22" Type="http://schemas.openxmlformats.org/officeDocument/2006/relationships/customXml" Target="../ink/ink10.xml"/><Relationship Id="rId43" Type="http://schemas.openxmlformats.org/officeDocument/2006/relationships/image" Target="../media/image22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6.xml"/><Relationship Id="rId85" Type="http://schemas.openxmlformats.org/officeDocument/2006/relationships/customXml" Target="../ink/ink39.xml"/><Relationship Id="rId150" Type="http://schemas.openxmlformats.org/officeDocument/2006/relationships/image" Target="../media/image74.png"/><Relationship Id="rId171" Type="http://schemas.openxmlformats.org/officeDocument/2006/relationships/customXml" Target="../ink/ink82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0.xml"/><Relationship Id="rId12" Type="http://schemas.openxmlformats.org/officeDocument/2006/relationships/customXml" Target="../ink/ink5.xml"/><Relationship Id="rId33" Type="http://schemas.openxmlformats.org/officeDocument/2006/relationships/image" Target="../media/image17.png"/><Relationship Id="rId108" Type="http://schemas.openxmlformats.org/officeDocument/2006/relationships/image" Target="../media/image53.png"/><Relationship Id="rId129" Type="http://schemas.openxmlformats.org/officeDocument/2006/relationships/customXml" Target="../ink/ink61.xml"/><Relationship Id="rId75" Type="http://schemas.openxmlformats.org/officeDocument/2006/relationships/customXml" Target="../ink/ink34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77.xml"/><Relationship Id="rId182" Type="http://schemas.openxmlformats.org/officeDocument/2006/relationships/image" Target="../media/image90.png"/><Relationship Id="rId217" Type="http://schemas.openxmlformats.org/officeDocument/2006/relationships/customXml" Target="../ink/ink105.xml"/><Relationship Id="rId6" Type="http://schemas.openxmlformats.org/officeDocument/2006/relationships/customXml" Target="../ink/ink2.xml"/><Relationship Id="rId23" Type="http://schemas.openxmlformats.org/officeDocument/2006/relationships/image" Target="../media/image12.png"/><Relationship Id="rId119" Type="http://schemas.openxmlformats.org/officeDocument/2006/relationships/customXml" Target="../ink/ink56.xml"/><Relationship Id="rId44" Type="http://schemas.openxmlformats.org/officeDocument/2006/relationships/customXml" Target="../ink/ink21.xml"/><Relationship Id="rId65" Type="http://schemas.openxmlformats.org/officeDocument/2006/relationships/customXml" Target="../ink/ink29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2.xml"/><Relationship Id="rId172" Type="http://schemas.openxmlformats.org/officeDocument/2006/relationships/image" Target="../media/image85.png"/><Relationship Id="rId193" Type="http://schemas.openxmlformats.org/officeDocument/2006/relationships/customXml" Target="../ink/ink93.xml"/><Relationship Id="rId207" Type="http://schemas.openxmlformats.org/officeDocument/2006/relationships/customXml" Target="../ink/ink100.xml"/><Relationship Id="rId228" Type="http://schemas.openxmlformats.org/officeDocument/2006/relationships/image" Target="../media/image113.png"/><Relationship Id="rId13" Type="http://schemas.openxmlformats.org/officeDocument/2006/relationships/image" Target="../media/image7.png"/><Relationship Id="rId109" Type="http://schemas.openxmlformats.org/officeDocument/2006/relationships/customXml" Target="../ink/ink51.xml"/><Relationship Id="rId34" Type="http://schemas.openxmlformats.org/officeDocument/2006/relationships/customXml" Target="../ink/ink16.xml"/><Relationship Id="rId76" Type="http://schemas.openxmlformats.org/officeDocument/2006/relationships/image" Target="../media/image37.png"/><Relationship Id="rId97" Type="http://schemas.openxmlformats.org/officeDocument/2006/relationships/customXml" Target="../ink/ink45.xml"/><Relationship Id="rId120" Type="http://schemas.openxmlformats.org/officeDocument/2006/relationships/image" Target="../media/image59.png"/><Relationship Id="rId141" Type="http://schemas.openxmlformats.org/officeDocument/2006/relationships/customXml" Target="../ink/ink67.xml"/><Relationship Id="rId7" Type="http://schemas.openxmlformats.org/officeDocument/2006/relationships/image" Target="../media/image4.png"/><Relationship Id="rId162" Type="http://schemas.openxmlformats.org/officeDocument/2006/relationships/image" Target="../media/image80.png"/><Relationship Id="rId183" Type="http://schemas.openxmlformats.org/officeDocument/2006/relationships/customXml" Target="../ink/ink88.xml"/><Relationship Id="rId218" Type="http://schemas.openxmlformats.org/officeDocument/2006/relationships/image" Target="../media/image108.png"/><Relationship Id="rId24" Type="http://schemas.openxmlformats.org/officeDocument/2006/relationships/customXml" Target="../ink/ink11.xml"/><Relationship Id="rId45" Type="http://schemas.openxmlformats.org/officeDocument/2006/relationships/image" Target="../media/image23.png"/><Relationship Id="rId66" Type="http://schemas.openxmlformats.org/officeDocument/2006/relationships/image" Target="../media/image32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31" Type="http://schemas.openxmlformats.org/officeDocument/2006/relationships/customXml" Target="../ink/ink62.xml"/><Relationship Id="rId152" Type="http://schemas.openxmlformats.org/officeDocument/2006/relationships/image" Target="../media/image75.png"/><Relationship Id="rId173" Type="http://schemas.openxmlformats.org/officeDocument/2006/relationships/customXml" Target="../ink/ink83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14" Type="http://schemas.openxmlformats.org/officeDocument/2006/relationships/customXml" Target="../ink/ink6.xml"/><Relationship Id="rId35" Type="http://schemas.openxmlformats.org/officeDocument/2006/relationships/image" Target="../media/image18.png"/><Relationship Id="rId56" Type="http://schemas.openxmlformats.org/officeDocument/2006/relationships/image" Target="../media/image29.png"/><Relationship Id="rId77" Type="http://schemas.openxmlformats.org/officeDocument/2006/relationships/customXml" Target="../ink/ink35.xml"/><Relationship Id="rId100" Type="http://schemas.openxmlformats.org/officeDocument/2006/relationships/image" Target="../media/image49.png"/><Relationship Id="rId8" Type="http://schemas.openxmlformats.org/officeDocument/2006/relationships/customXml" Target="../ink/ink3.xml"/><Relationship Id="rId51" Type="http://schemas.openxmlformats.org/officeDocument/2006/relationships/customXml" Target="../ink/ink24.xml"/><Relationship Id="rId72" Type="http://schemas.openxmlformats.org/officeDocument/2006/relationships/image" Target="../media/image35.png"/><Relationship Id="rId93" Type="http://schemas.openxmlformats.org/officeDocument/2006/relationships/customXml" Target="../ink/ink43.xml"/><Relationship Id="rId98" Type="http://schemas.openxmlformats.org/officeDocument/2006/relationships/image" Target="../media/image48.png"/><Relationship Id="rId121" Type="http://schemas.openxmlformats.org/officeDocument/2006/relationships/customXml" Target="../ink/ink57.xml"/><Relationship Id="rId142" Type="http://schemas.openxmlformats.org/officeDocument/2006/relationships/image" Target="../media/image70.png"/><Relationship Id="rId163" Type="http://schemas.openxmlformats.org/officeDocument/2006/relationships/customXml" Target="../ink/ink78.xml"/><Relationship Id="rId184" Type="http://schemas.openxmlformats.org/officeDocument/2006/relationships/image" Target="../media/image91.png"/><Relationship Id="rId189" Type="http://schemas.openxmlformats.org/officeDocument/2006/relationships/customXml" Target="../ink/ink91.xml"/><Relationship Id="rId219" Type="http://schemas.openxmlformats.org/officeDocument/2006/relationships/customXml" Target="../ink/ink106.xml"/><Relationship Id="rId3" Type="http://schemas.openxmlformats.org/officeDocument/2006/relationships/image" Target="../media/image2.png"/><Relationship Id="rId214" Type="http://schemas.openxmlformats.org/officeDocument/2006/relationships/image" Target="../media/image106.png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customXml" Target="../ink/ink30.xml"/><Relationship Id="rId116" Type="http://schemas.openxmlformats.org/officeDocument/2006/relationships/image" Target="../media/image57.png"/><Relationship Id="rId137" Type="http://schemas.openxmlformats.org/officeDocument/2006/relationships/customXml" Target="../ink/ink65.xml"/><Relationship Id="rId158" Type="http://schemas.openxmlformats.org/officeDocument/2006/relationships/image" Target="../media/image78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image" Target="../media/image30.png"/><Relationship Id="rId83" Type="http://schemas.openxmlformats.org/officeDocument/2006/relationships/customXml" Target="../ink/ink38.xml"/><Relationship Id="rId88" Type="http://schemas.openxmlformats.org/officeDocument/2006/relationships/image" Target="../media/image43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153" Type="http://schemas.openxmlformats.org/officeDocument/2006/relationships/customXml" Target="../ink/ink73.xml"/><Relationship Id="rId174" Type="http://schemas.openxmlformats.org/officeDocument/2006/relationships/image" Target="../media/image86.png"/><Relationship Id="rId179" Type="http://schemas.openxmlformats.org/officeDocument/2006/relationships/customXml" Target="../ink/ink86.xml"/><Relationship Id="rId195" Type="http://schemas.openxmlformats.org/officeDocument/2006/relationships/customXml" Target="../ink/ink94.xml"/><Relationship Id="rId209" Type="http://schemas.openxmlformats.org/officeDocument/2006/relationships/customXml" Target="../ink/ink101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09.xml"/><Relationship Id="rId15" Type="http://schemas.openxmlformats.org/officeDocument/2006/relationships/image" Target="../media/image8.png"/><Relationship Id="rId36" Type="http://schemas.openxmlformats.org/officeDocument/2006/relationships/customXml" Target="../ink/ink17.xml"/><Relationship Id="rId57" Type="http://schemas.openxmlformats.org/officeDocument/2006/relationships/customXml" Target="../ink/ink25.xml"/><Relationship Id="rId106" Type="http://schemas.openxmlformats.org/officeDocument/2006/relationships/image" Target="../media/image52.png"/><Relationship Id="rId127" Type="http://schemas.openxmlformats.org/officeDocument/2006/relationships/customXml" Target="../ink/ink60.xml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73" Type="http://schemas.openxmlformats.org/officeDocument/2006/relationships/customXml" Target="../ink/ink33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143" Type="http://schemas.openxmlformats.org/officeDocument/2006/relationships/customXml" Target="../ink/ink68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1.xml"/><Relationship Id="rId185" Type="http://schemas.openxmlformats.org/officeDocument/2006/relationships/customXml" Target="../ink/ink89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4.xml"/><Relationship Id="rId26" Type="http://schemas.openxmlformats.org/officeDocument/2006/relationships/customXml" Target="../ink/ink12.xml"/><Relationship Id="rId47" Type="http://schemas.openxmlformats.org/officeDocument/2006/relationships/image" Target="../media/image24.png"/><Relationship Id="rId68" Type="http://schemas.openxmlformats.org/officeDocument/2006/relationships/image" Target="../media/image33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54" Type="http://schemas.openxmlformats.org/officeDocument/2006/relationships/image" Target="../media/image76.png"/><Relationship Id="rId175" Type="http://schemas.openxmlformats.org/officeDocument/2006/relationships/customXml" Target="../ink/ink84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7.xml"/><Relationship Id="rId221" Type="http://schemas.openxmlformats.org/officeDocument/2006/relationships/customXml" Target="../ink/ink107.xml"/><Relationship Id="rId37" Type="http://schemas.openxmlformats.org/officeDocument/2006/relationships/image" Target="../media/image19.png"/><Relationship Id="rId58" Type="http://schemas.openxmlformats.org/officeDocument/2006/relationships/image" Target="../media/image27.png"/><Relationship Id="rId79" Type="http://schemas.openxmlformats.org/officeDocument/2006/relationships/customXml" Target="../ink/ink36.xml"/><Relationship Id="rId102" Type="http://schemas.openxmlformats.org/officeDocument/2006/relationships/image" Target="../media/image50.png"/><Relationship Id="rId123" Type="http://schemas.openxmlformats.org/officeDocument/2006/relationships/customXml" Target="../ink/ink58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79.xml"/><Relationship Id="rId186" Type="http://schemas.openxmlformats.org/officeDocument/2006/relationships/image" Target="../media/image92.png"/><Relationship Id="rId211" Type="http://schemas.openxmlformats.org/officeDocument/2006/relationships/customXml" Target="../ink/ink102.xml"/><Relationship Id="rId27" Type="http://schemas.openxmlformats.org/officeDocument/2006/relationships/image" Target="../media/image14.png"/><Relationship Id="rId48" Type="http://schemas.openxmlformats.org/officeDocument/2006/relationships/customXml" Target="../ink/ink23.xml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4.xml"/><Relationship Id="rId176" Type="http://schemas.openxmlformats.org/officeDocument/2006/relationships/image" Target="../media/image87.png"/><Relationship Id="rId197" Type="http://schemas.openxmlformats.org/officeDocument/2006/relationships/customXml" Target="../ink/ink95.xml"/><Relationship Id="rId201" Type="http://schemas.openxmlformats.org/officeDocument/2006/relationships/customXml" Target="../ink/ink97.xml"/><Relationship Id="rId222" Type="http://schemas.openxmlformats.org/officeDocument/2006/relationships/image" Target="../media/image110.png"/><Relationship Id="rId17" Type="http://schemas.openxmlformats.org/officeDocument/2006/relationships/image" Target="../media/image9.png"/><Relationship Id="rId38" Type="http://schemas.openxmlformats.org/officeDocument/2006/relationships/customXml" Target="../ink/ink18.xml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2.xml"/><Relationship Id="rId145" Type="http://schemas.openxmlformats.org/officeDocument/2006/relationships/customXml" Target="../ink/ink69.xml"/><Relationship Id="rId166" Type="http://schemas.openxmlformats.org/officeDocument/2006/relationships/image" Target="../media/image82.png"/><Relationship Id="rId187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8" Type="http://schemas.openxmlformats.org/officeDocument/2006/relationships/customXml" Target="../ink/ink13.xml"/><Relationship Id="rId49" Type="http://schemas.openxmlformats.org/officeDocument/2006/relationships/image" Target="../media/image25.png"/><Relationship Id="rId114" Type="http://schemas.openxmlformats.org/officeDocument/2006/relationships/image" Target="../media/image56.png"/><Relationship Id="rId60" Type="http://schemas.openxmlformats.org/officeDocument/2006/relationships/image" Target="../media/image28.png"/><Relationship Id="rId81" Type="http://schemas.openxmlformats.org/officeDocument/2006/relationships/customXml" Target="../ink/ink37.xml"/><Relationship Id="rId135" Type="http://schemas.openxmlformats.org/officeDocument/2006/relationships/customXml" Target="../ink/ink64.xml"/><Relationship Id="rId156" Type="http://schemas.openxmlformats.org/officeDocument/2006/relationships/image" Target="../media/image77.png"/><Relationship Id="rId177" Type="http://schemas.openxmlformats.org/officeDocument/2006/relationships/customXml" Target="../ink/ink85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08.xml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50" Type="http://schemas.openxmlformats.org/officeDocument/2006/relationships/image" Target="../media/image26.png"/><Relationship Id="rId104" Type="http://schemas.openxmlformats.org/officeDocument/2006/relationships/image" Target="../media/image51.png"/><Relationship Id="rId125" Type="http://schemas.openxmlformats.org/officeDocument/2006/relationships/customXml" Target="../ink/ink59.xml"/><Relationship Id="rId146" Type="http://schemas.openxmlformats.org/officeDocument/2006/relationships/image" Target="../media/image72.png"/><Relationship Id="rId167" Type="http://schemas.openxmlformats.org/officeDocument/2006/relationships/customXml" Target="../ink/ink80.xml"/><Relationship Id="rId188" Type="http://schemas.openxmlformats.org/officeDocument/2006/relationships/image" Target="../media/image93.png"/><Relationship Id="rId71" Type="http://schemas.openxmlformats.org/officeDocument/2006/relationships/customXml" Target="../ink/ink32.xml"/><Relationship Id="rId92" Type="http://schemas.openxmlformats.org/officeDocument/2006/relationships/image" Target="../media/image45.png"/><Relationship Id="rId213" Type="http://schemas.openxmlformats.org/officeDocument/2006/relationships/customXml" Target="../ink/ink103.xml"/><Relationship Id="rId2" Type="http://schemas.openxmlformats.org/officeDocument/2006/relationships/image" Target="../media/image1.png"/><Relationship Id="rId29" Type="http://schemas.openxmlformats.org/officeDocument/2006/relationships/image" Target="../media/image15.png"/><Relationship Id="rId40" Type="http://schemas.openxmlformats.org/officeDocument/2006/relationships/customXml" Target="../ink/ink19.xml"/><Relationship Id="rId115" Type="http://schemas.openxmlformats.org/officeDocument/2006/relationships/customXml" Target="../ink/ink54.xml"/><Relationship Id="rId136" Type="http://schemas.openxmlformats.org/officeDocument/2006/relationships/image" Target="../media/image67.png"/><Relationship Id="rId157" Type="http://schemas.openxmlformats.org/officeDocument/2006/relationships/customXml" Target="../ink/ink75.xml"/><Relationship Id="rId178" Type="http://schemas.openxmlformats.org/officeDocument/2006/relationships/image" Target="../media/image88.png"/><Relationship Id="rId61" Type="http://schemas.openxmlformats.org/officeDocument/2006/relationships/customXml" Target="../ink/ink27.xml"/><Relationship Id="rId82" Type="http://schemas.openxmlformats.org/officeDocument/2006/relationships/image" Target="../media/image40.png"/><Relationship Id="rId199" Type="http://schemas.openxmlformats.org/officeDocument/2006/relationships/customXml" Target="../ink/ink96.xml"/><Relationship Id="rId203" Type="http://schemas.openxmlformats.org/officeDocument/2006/relationships/customXml" Target="../ink/ink98.xml"/><Relationship Id="rId19" Type="http://schemas.openxmlformats.org/officeDocument/2006/relationships/image" Target="../media/image10.png"/><Relationship Id="rId224" Type="http://schemas.openxmlformats.org/officeDocument/2006/relationships/image" Target="../media/image111.png"/><Relationship Id="rId30" Type="http://schemas.openxmlformats.org/officeDocument/2006/relationships/customXml" Target="../ink/ink14.xml"/><Relationship Id="rId105" Type="http://schemas.openxmlformats.org/officeDocument/2006/relationships/customXml" Target="../ink/ink49.xml"/><Relationship Id="rId126" Type="http://schemas.openxmlformats.org/officeDocument/2006/relationships/image" Target="../media/image62.png"/><Relationship Id="rId147" Type="http://schemas.openxmlformats.org/officeDocument/2006/relationships/customXml" Target="../ink/ink70.xml"/><Relationship Id="rId168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132.png"/><Relationship Id="rId21" Type="http://schemas.openxmlformats.org/officeDocument/2006/relationships/image" Target="../media/image123.png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47" Type="http://schemas.openxmlformats.org/officeDocument/2006/relationships/image" Target="../media/image136.png"/><Relationship Id="rId50" Type="http://schemas.openxmlformats.org/officeDocument/2006/relationships/customXml" Target="../ink/ink134.xml"/><Relationship Id="rId55" Type="http://schemas.openxmlformats.org/officeDocument/2006/relationships/image" Target="../media/image140.png"/><Relationship Id="rId63" Type="http://schemas.openxmlformats.org/officeDocument/2006/relationships/image" Target="../media/image144.png"/><Relationship Id="rId7" Type="http://schemas.openxmlformats.org/officeDocument/2006/relationships/image" Target="../media/image116.png"/><Relationship Id="rId2" Type="http://schemas.openxmlformats.org/officeDocument/2006/relationships/image" Target="../media/image1.png"/><Relationship Id="rId16" Type="http://schemas.openxmlformats.org/officeDocument/2006/relationships/customXml" Target="../ink/ink117.xml"/><Relationship Id="rId29" Type="http://schemas.openxmlformats.org/officeDocument/2006/relationships/image" Target="../media/image127.png"/><Relationship Id="rId11" Type="http://schemas.openxmlformats.org/officeDocument/2006/relationships/image" Target="../media/image118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131.png"/><Relationship Id="rId40" Type="http://schemas.openxmlformats.org/officeDocument/2006/relationships/customXml" Target="../ink/ink129.xml"/><Relationship Id="rId45" Type="http://schemas.openxmlformats.org/officeDocument/2006/relationships/image" Target="../media/image135.png"/><Relationship Id="rId53" Type="http://schemas.openxmlformats.org/officeDocument/2006/relationships/image" Target="../media/image139.png"/><Relationship Id="rId58" Type="http://schemas.openxmlformats.org/officeDocument/2006/relationships/customXml" Target="../ink/ink138.xml"/><Relationship Id="rId5" Type="http://schemas.openxmlformats.org/officeDocument/2006/relationships/image" Target="../media/image115.png"/><Relationship Id="rId61" Type="http://schemas.openxmlformats.org/officeDocument/2006/relationships/image" Target="../media/image143.png"/><Relationship Id="rId19" Type="http://schemas.openxmlformats.org/officeDocument/2006/relationships/image" Target="../media/image122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26.png"/><Relationship Id="rId30" Type="http://schemas.openxmlformats.org/officeDocument/2006/relationships/customXml" Target="../ink/ink124.xml"/><Relationship Id="rId35" Type="http://schemas.openxmlformats.org/officeDocument/2006/relationships/image" Target="../media/image130.png"/><Relationship Id="rId43" Type="http://schemas.openxmlformats.org/officeDocument/2006/relationships/image" Target="../media/image134.png"/><Relationship Id="rId48" Type="http://schemas.openxmlformats.org/officeDocument/2006/relationships/customXml" Target="../ink/ink133.xml"/><Relationship Id="rId56" Type="http://schemas.openxmlformats.org/officeDocument/2006/relationships/customXml" Target="../ink/ink137.xml"/><Relationship Id="rId8" Type="http://schemas.openxmlformats.org/officeDocument/2006/relationships/customXml" Target="../ink/ink113.xml"/><Relationship Id="rId51" Type="http://schemas.openxmlformats.org/officeDocument/2006/relationships/image" Target="../media/image138.png"/><Relationship Id="rId3" Type="http://schemas.openxmlformats.org/officeDocument/2006/relationships/image" Target="../media/image114.png"/><Relationship Id="rId12" Type="http://schemas.openxmlformats.org/officeDocument/2006/relationships/customXml" Target="../ink/ink115.xml"/><Relationship Id="rId17" Type="http://schemas.openxmlformats.org/officeDocument/2006/relationships/image" Target="../media/image121.png"/><Relationship Id="rId25" Type="http://schemas.openxmlformats.org/officeDocument/2006/relationships/image" Target="../media/image125.png"/><Relationship Id="rId33" Type="http://schemas.openxmlformats.org/officeDocument/2006/relationships/image" Target="../media/image129.png"/><Relationship Id="rId38" Type="http://schemas.openxmlformats.org/officeDocument/2006/relationships/customXml" Target="../ink/ink128.xml"/><Relationship Id="rId46" Type="http://schemas.openxmlformats.org/officeDocument/2006/relationships/customXml" Target="../ink/ink132.xml"/><Relationship Id="rId59" Type="http://schemas.openxmlformats.org/officeDocument/2006/relationships/image" Target="../media/image142.png"/><Relationship Id="rId20" Type="http://schemas.openxmlformats.org/officeDocument/2006/relationships/customXml" Target="../ink/ink119.xml"/><Relationship Id="rId41" Type="http://schemas.openxmlformats.org/officeDocument/2006/relationships/image" Target="../media/image133.png"/><Relationship Id="rId54" Type="http://schemas.openxmlformats.org/officeDocument/2006/relationships/customXml" Target="../ink/ink136.xml"/><Relationship Id="rId62" Type="http://schemas.openxmlformats.org/officeDocument/2006/relationships/customXml" Target="../ink/ink1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5" Type="http://schemas.openxmlformats.org/officeDocument/2006/relationships/image" Target="../media/image120.png"/><Relationship Id="rId23" Type="http://schemas.openxmlformats.org/officeDocument/2006/relationships/image" Target="../media/image124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49" Type="http://schemas.openxmlformats.org/officeDocument/2006/relationships/image" Target="../media/image137.png"/><Relationship Id="rId57" Type="http://schemas.openxmlformats.org/officeDocument/2006/relationships/image" Target="../media/image141.png"/><Relationship Id="rId10" Type="http://schemas.openxmlformats.org/officeDocument/2006/relationships/customXml" Target="../ink/ink114.xml"/><Relationship Id="rId31" Type="http://schemas.openxmlformats.org/officeDocument/2006/relationships/image" Target="../media/image128.png"/><Relationship Id="rId44" Type="http://schemas.openxmlformats.org/officeDocument/2006/relationships/customXml" Target="../ink/ink131.xml"/><Relationship Id="rId52" Type="http://schemas.openxmlformats.org/officeDocument/2006/relationships/customXml" Target="../ink/ink135.xml"/><Relationship Id="rId60" Type="http://schemas.openxmlformats.org/officeDocument/2006/relationships/customXml" Target="../ink/ink139.xml"/><Relationship Id="rId4" Type="http://schemas.openxmlformats.org/officeDocument/2006/relationships/customXml" Target="../ink/ink111.xml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6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" Type="http://schemas.openxmlformats.org/officeDocument/2006/relationships/customXml" Target="../ink/ink141.xml"/><Relationship Id="rId21" Type="http://schemas.openxmlformats.org/officeDocument/2006/relationships/customXml" Target="../ink/ink150.xml"/><Relationship Id="rId34" Type="http://schemas.openxmlformats.org/officeDocument/2006/relationships/image" Target="../media/image160.png"/><Relationship Id="rId7" Type="http://schemas.openxmlformats.org/officeDocument/2006/relationships/customXml" Target="../ink/ink143.xml"/><Relationship Id="rId12" Type="http://schemas.openxmlformats.org/officeDocument/2006/relationships/image" Target="../media/image149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33" Type="http://schemas.openxmlformats.org/officeDocument/2006/relationships/customXml" Target="../ink/ink156.xml"/><Relationship Id="rId2" Type="http://schemas.openxmlformats.org/officeDocument/2006/relationships/image" Target="../media/image1.png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29" Type="http://schemas.openxmlformats.org/officeDocument/2006/relationships/customXml" Target="../ink/ink1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customXml" Target="../ink/ink145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5" Type="http://schemas.openxmlformats.org/officeDocument/2006/relationships/customXml" Target="../ink/ink142.xml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57.png"/><Relationship Id="rId36" Type="http://schemas.openxmlformats.org/officeDocument/2006/relationships/image" Target="../media/image161.png"/><Relationship Id="rId10" Type="http://schemas.openxmlformats.org/officeDocument/2006/relationships/image" Target="../media/image148.png"/><Relationship Id="rId19" Type="http://schemas.openxmlformats.org/officeDocument/2006/relationships/customXml" Target="../ink/ink149.xml"/><Relationship Id="rId31" Type="http://schemas.openxmlformats.org/officeDocument/2006/relationships/customXml" Target="../ink/ink155.xml"/><Relationship Id="rId4" Type="http://schemas.openxmlformats.org/officeDocument/2006/relationships/image" Target="../media/image145.png"/><Relationship Id="rId9" Type="http://schemas.openxmlformats.org/officeDocument/2006/relationships/customXml" Target="../ink/ink144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53.xml"/><Relationship Id="rId30" Type="http://schemas.openxmlformats.org/officeDocument/2006/relationships/image" Target="../media/image158.png"/><Relationship Id="rId35" Type="http://schemas.openxmlformats.org/officeDocument/2006/relationships/customXml" Target="../ink/ink157.xml"/><Relationship Id="rId8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ugel, Planet enthält.&#10;&#10;Automatisch generierte Beschreibung">
            <a:extLst>
              <a:ext uri="{FF2B5EF4-FFF2-40B4-BE49-F238E27FC236}">
                <a16:creationId xmlns:a16="http://schemas.microsoft.com/office/drawing/2014/main" id="{07955EA1-9CAC-841F-C3CE-086E710F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61883" cy="1655762"/>
          </a:xfrm>
          <a:prstGeom prst="ellipse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701F636-9131-9661-D733-D3F8C16C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114"/>
            <a:ext cx="5050515" cy="3787886"/>
          </a:xfrm>
          <a:prstGeom prst="rect">
            <a:avLst/>
          </a:prstGeom>
        </p:spPr>
      </p:pic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657A8B3-D899-694F-7F31-7C339EFB33A1}"/>
              </a:ext>
            </a:extLst>
          </p:cNvPr>
          <p:cNvGrpSpPr/>
          <p:nvPr/>
        </p:nvGrpSpPr>
        <p:grpSpPr>
          <a:xfrm>
            <a:off x="1305990" y="4242060"/>
            <a:ext cx="2396880" cy="1666800"/>
            <a:chOff x="1305990" y="4242060"/>
            <a:chExt cx="2396880" cy="16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6346D13B-D753-B90F-117A-410EF1B0D1F8}"/>
                    </a:ext>
                  </a:extLst>
                </p14:cNvPr>
                <p14:cNvContentPartPr/>
                <p14:nvPr/>
              </p14:nvContentPartPr>
              <p14:xfrm>
                <a:off x="3541230" y="5783940"/>
                <a:ext cx="161640" cy="124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6346D13B-D753-B90F-117A-410EF1B0D1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5590" y="5748300"/>
                  <a:ext cx="233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18F1FF29-6CEC-ABD8-C678-DD457BC9A37F}"/>
                    </a:ext>
                  </a:extLst>
                </p14:cNvPr>
                <p14:cNvContentPartPr/>
                <p14:nvPr/>
              </p14:nvContentPartPr>
              <p14:xfrm>
                <a:off x="1457190" y="5746860"/>
                <a:ext cx="128520" cy="117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18F1FF29-6CEC-ABD8-C678-DD457BC9A3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550" y="5710860"/>
                  <a:ext cx="200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771D8D23-0CCE-668E-3FED-96BE76227515}"/>
                    </a:ext>
                  </a:extLst>
                </p14:cNvPr>
                <p14:cNvContentPartPr/>
                <p14:nvPr/>
              </p14:nvContentPartPr>
              <p14:xfrm>
                <a:off x="1305990" y="4443660"/>
                <a:ext cx="68400" cy="4302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771D8D23-0CCE-668E-3FED-96BE762275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7350" y="4434660"/>
                  <a:ext cx="86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16774C3-6C32-AC52-4677-B1CFE59F7424}"/>
                    </a:ext>
                  </a:extLst>
                </p14:cNvPr>
                <p14:cNvContentPartPr/>
                <p14:nvPr/>
              </p14:nvContentPartPr>
              <p14:xfrm>
                <a:off x="1355670" y="4323420"/>
                <a:ext cx="187560" cy="49356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416774C3-6C32-AC52-4677-B1CFE59F74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7030" y="4314780"/>
                  <a:ext cx="2052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D8BB9F78-B866-16BC-7662-5C5C4D596340}"/>
                    </a:ext>
                  </a:extLst>
                </p14:cNvPr>
                <p14:cNvContentPartPr/>
                <p14:nvPr/>
              </p14:nvContentPartPr>
              <p14:xfrm>
                <a:off x="1327230" y="4643100"/>
                <a:ext cx="230400" cy="3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D8BB9F78-B866-16BC-7662-5C5C4D5963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590" y="4634100"/>
                  <a:ext cx="248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C6345B-F6EC-BBAC-F243-4E3940B97CB4}"/>
                    </a:ext>
                  </a:extLst>
                </p14:cNvPr>
                <p14:cNvContentPartPr/>
                <p14:nvPr/>
              </p14:nvContentPartPr>
              <p14:xfrm>
                <a:off x="1623870" y="4435020"/>
                <a:ext cx="222120" cy="370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C6345B-F6EC-BBAC-F243-4E3940B97C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5230" y="4426380"/>
                  <a:ext cx="239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67F1A8D4-CE65-1B1C-41C2-B4366DD6E9A7}"/>
                    </a:ext>
                  </a:extLst>
                </p14:cNvPr>
                <p14:cNvContentPartPr/>
                <p14:nvPr/>
              </p14:nvContentPartPr>
              <p14:xfrm>
                <a:off x="1905030" y="4514940"/>
                <a:ext cx="159120" cy="2408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67F1A8D4-CE65-1B1C-41C2-B4366DD6E9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6390" y="4506300"/>
                  <a:ext cx="176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A791081D-0143-2905-43CE-5F04E21288E7}"/>
                    </a:ext>
                  </a:extLst>
                </p14:cNvPr>
                <p14:cNvContentPartPr/>
                <p14:nvPr/>
              </p14:nvContentPartPr>
              <p14:xfrm>
                <a:off x="2067390" y="4395420"/>
                <a:ext cx="557280" cy="3427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A791081D-0143-2905-43CE-5F04E21288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8750" y="4386420"/>
                  <a:ext cx="574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37B1ABA7-3298-510C-E1B7-F1DB41CF9D81}"/>
                    </a:ext>
                  </a:extLst>
                </p14:cNvPr>
                <p14:cNvContentPartPr/>
                <p14:nvPr/>
              </p14:nvContentPartPr>
              <p14:xfrm>
                <a:off x="2321190" y="4375620"/>
                <a:ext cx="209520" cy="471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37B1ABA7-3298-510C-E1B7-F1DB41CF9D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2550" y="4366620"/>
                  <a:ext cx="22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AAB73707-5816-0508-E7B4-0FA791ABEAAB}"/>
                    </a:ext>
                  </a:extLst>
                </p14:cNvPr>
                <p14:cNvContentPartPr/>
                <p14:nvPr/>
              </p14:nvContentPartPr>
              <p14:xfrm>
                <a:off x="2608110" y="4481820"/>
                <a:ext cx="259200" cy="1933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AAB73707-5816-0508-E7B4-0FA791ABE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9110" y="4472820"/>
                  <a:ext cx="276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6CEFFC59-4EBB-6E49-D1C0-FE49023455BC}"/>
                    </a:ext>
                  </a:extLst>
                </p14:cNvPr>
                <p14:cNvContentPartPr/>
                <p14:nvPr/>
              </p14:nvContentPartPr>
              <p14:xfrm>
                <a:off x="2866950" y="4242060"/>
                <a:ext cx="580680" cy="40932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6CEFFC59-4EBB-6E49-D1C0-FE4902345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57950" y="4233060"/>
                  <a:ext cx="598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44C7E734-D292-B609-7005-D877D009C7BF}"/>
                    </a:ext>
                  </a:extLst>
                </p14:cNvPr>
                <p14:cNvContentPartPr/>
                <p14:nvPr/>
              </p14:nvContentPartPr>
              <p14:xfrm>
                <a:off x="1449630" y="5019660"/>
                <a:ext cx="278280" cy="39204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44C7E734-D292-B609-7005-D877D009C7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40990" y="5011020"/>
                  <a:ext cx="295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F70DE322-CA20-5BAE-DA63-85DA86CCA111}"/>
                    </a:ext>
                  </a:extLst>
                </p14:cNvPr>
                <p14:cNvContentPartPr/>
                <p14:nvPr/>
              </p14:nvContentPartPr>
              <p14:xfrm>
                <a:off x="1758150" y="5141700"/>
                <a:ext cx="334440" cy="19836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F70DE322-CA20-5BAE-DA63-85DA86CCA1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9150" y="5132700"/>
                  <a:ext cx="352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B36408C3-DC0C-2274-905F-BFD815DE0EE3}"/>
                    </a:ext>
                  </a:extLst>
                </p14:cNvPr>
                <p14:cNvContentPartPr/>
                <p14:nvPr/>
              </p14:nvContentPartPr>
              <p14:xfrm>
                <a:off x="2009070" y="4948740"/>
                <a:ext cx="602280" cy="40716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B36408C3-DC0C-2274-905F-BFD815DE0E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0070" y="4940100"/>
                  <a:ext cx="619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48A7689E-E38D-3545-2965-0C737B378664}"/>
                    </a:ext>
                  </a:extLst>
                </p14:cNvPr>
                <p14:cNvContentPartPr/>
                <p14:nvPr/>
              </p14:nvContentPartPr>
              <p14:xfrm>
                <a:off x="2645550" y="5062140"/>
                <a:ext cx="213120" cy="19152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48A7689E-E38D-3545-2965-0C737B3786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6910" y="5053500"/>
                  <a:ext cx="230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47BEC2ED-D1F9-5808-3A5D-790EFE82DDDF}"/>
                    </a:ext>
                  </a:extLst>
                </p14:cNvPr>
                <p14:cNvContentPartPr/>
                <p14:nvPr/>
              </p14:nvContentPartPr>
              <p14:xfrm>
                <a:off x="2883150" y="5015340"/>
                <a:ext cx="195480" cy="189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47BEC2ED-D1F9-5808-3A5D-790EFE82DD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4510" y="5006340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7F858062-D30F-81C2-F98F-50CF16A2578F}"/>
                    </a:ext>
                  </a:extLst>
                </p14:cNvPr>
                <p14:cNvContentPartPr/>
                <p14:nvPr/>
              </p14:nvContentPartPr>
              <p14:xfrm>
                <a:off x="3127230" y="4838220"/>
                <a:ext cx="135000" cy="34812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7F858062-D30F-81C2-F98F-50CF16A257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8590" y="4829220"/>
                  <a:ext cx="152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3FAA7318-A4A8-2DE7-9479-8E10BF56DBDF}"/>
                    </a:ext>
                  </a:extLst>
                </p14:cNvPr>
                <p14:cNvContentPartPr/>
                <p14:nvPr/>
              </p14:nvContentPartPr>
              <p14:xfrm>
                <a:off x="3083310" y="5002740"/>
                <a:ext cx="208080" cy="352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3FAA7318-A4A8-2DE7-9479-8E10BF56DB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74670" y="4993740"/>
                  <a:ext cx="225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6BAB1AE-D729-61D1-2004-39B25177B733}"/>
                    </a:ext>
                  </a:extLst>
                </p14:cNvPr>
                <p14:cNvContentPartPr/>
                <p14:nvPr/>
              </p14:nvContentPartPr>
              <p14:xfrm>
                <a:off x="1802790" y="5485140"/>
                <a:ext cx="49680" cy="2448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6BAB1AE-D729-61D1-2004-39B25177B7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3790" y="5476140"/>
                  <a:ext cx="6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3992ECC1-C41F-ACED-A4ED-8F77B78DAB23}"/>
                    </a:ext>
                  </a:extLst>
                </p14:cNvPr>
                <p14:cNvContentPartPr/>
                <p14:nvPr/>
              </p14:nvContentPartPr>
              <p14:xfrm>
                <a:off x="1806390" y="5384340"/>
                <a:ext cx="502200" cy="29988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3992ECC1-C41F-ACED-A4ED-8F77B78DAB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7390" y="5375340"/>
                  <a:ext cx="519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1035B5F3-C1FC-2BFA-3DB0-B2F259B23D06}"/>
                    </a:ext>
                  </a:extLst>
                </p14:cNvPr>
                <p14:cNvContentPartPr/>
                <p14:nvPr/>
              </p14:nvContentPartPr>
              <p14:xfrm>
                <a:off x="1793430" y="5513580"/>
                <a:ext cx="189720" cy="265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1035B5F3-C1FC-2BFA-3DB0-B2F259B23D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84790" y="5504580"/>
                  <a:ext cx="2073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F6576F01-7576-843D-DAF8-E61D4122D761}"/>
              </a:ext>
            </a:extLst>
          </p:cNvPr>
          <p:cNvGrpSpPr/>
          <p:nvPr/>
        </p:nvGrpSpPr>
        <p:grpSpPr>
          <a:xfrm>
            <a:off x="2720790" y="5493420"/>
            <a:ext cx="663120" cy="188640"/>
            <a:chOff x="2720790" y="5493420"/>
            <a:chExt cx="66312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CECE939E-0E5E-90FD-B0CD-9C388FCA55E6}"/>
                    </a:ext>
                  </a:extLst>
                </p14:cNvPr>
                <p14:cNvContentPartPr/>
                <p14:nvPr/>
              </p14:nvContentPartPr>
              <p14:xfrm>
                <a:off x="2720790" y="5493420"/>
                <a:ext cx="582840" cy="13680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CECE939E-0E5E-90FD-B0CD-9C388FCA55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2150" y="5484420"/>
                  <a:ext cx="600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9467B8CF-55A6-CBE8-2A87-451975889F45}"/>
                    </a:ext>
                  </a:extLst>
                </p14:cNvPr>
                <p14:cNvContentPartPr/>
                <p14:nvPr/>
              </p14:nvContentPartPr>
              <p14:xfrm>
                <a:off x="3224070" y="5522580"/>
                <a:ext cx="159840" cy="15948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9467B8CF-55A6-CBE8-2A87-451975889F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5070" y="5513940"/>
                  <a:ext cx="177480" cy="177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0" name="Grafik 149">
            <a:extLst>
              <a:ext uri="{FF2B5EF4-FFF2-40B4-BE49-F238E27FC236}">
                <a16:creationId xmlns:a16="http://schemas.microsoft.com/office/drawing/2014/main" id="{0A890F9D-A957-7C63-EE53-D49681B6D1E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868087" y="1036066"/>
            <a:ext cx="3786290" cy="5612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3" name="Freihand 152">
                <a:extLst>
                  <a:ext uri="{FF2B5EF4-FFF2-40B4-BE49-F238E27FC236}">
                    <a16:creationId xmlns:a16="http://schemas.microsoft.com/office/drawing/2014/main" id="{58DDB14D-068E-5A91-3D56-48BE738FCED6}"/>
                  </a:ext>
                </a:extLst>
              </p14:cNvPr>
              <p14:cNvContentPartPr/>
              <p14:nvPr/>
            </p14:nvContentPartPr>
            <p14:xfrm>
              <a:off x="11361119" y="2015987"/>
              <a:ext cx="360" cy="360"/>
            </p14:xfrm>
          </p:contentPart>
        </mc:Choice>
        <mc:Fallback xmlns="">
          <p:pic>
            <p:nvPicPr>
              <p:cNvPr id="153" name="Freihand 152">
                <a:extLst>
                  <a:ext uri="{FF2B5EF4-FFF2-40B4-BE49-F238E27FC236}">
                    <a16:creationId xmlns:a16="http://schemas.microsoft.com/office/drawing/2014/main" id="{58DDB14D-068E-5A91-3D56-48BE738FCE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52119" y="20069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B4474514-B5C0-5F9A-E963-79EE3C84F059}"/>
                  </a:ext>
                </a:extLst>
              </p14:cNvPr>
              <p14:cNvContentPartPr/>
              <p14:nvPr/>
            </p14:nvContentPartPr>
            <p14:xfrm>
              <a:off x="13568834" y="1111307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B4474514-B5C0-5F9A-E963-79EE3C84F0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559834" y="110230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87A634A-8E1E-4728-550B-098F6A98544E}"/>
              </a:ext>
            </a:extLst>
          </p:cNvPr>
          <p:cNvGrpSpPr/>
          <p:nvPr/>
        </p:nvGrpSpPr>
        <p:grpSpPr>
          <a:xfrm>
            <a:off x="287354" y="2174387"/>
            <a:ext cx="1746000" cy="843120"/>
            <a:chOff x="287354" y="2174387"/>
            <a:chExt cx="1746000" cy="84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8884333B-AE29-5495-F6CF-6BEB6732139F}"/>
                    </a:ext>
                  </a:extLst>
                </p14:cNvPr>
                <p14:cNvContentPartPr/>
                <p14:nvPr/>
              </p14:nvContentPartPr>
              <p14:xfrm>
                <a:off x="287354" y="2174387"/>
                <a:ext cx="249480" cy="50724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8884333B-AE29-5495-F6CF-6BEB673213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9354" y="2156747"/>
                  <a:ext cx="2851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64D24F89-3EBB-144D-7D70-6638DE35AC11}"/>
                    </a:ext>
                  </a:extLst>
                </p14:cNvPr>
                <p14:cNvContentPartPr/>
                <p14:nvPr/>
              </p14:nvContentPartPr>
              <p14:xfrm>
                <a:off x="550154" y="2386787"/>
                <a:ext cx="270720" cy="27432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64D24F89-3EBB-144D-7D70-6638DE35AC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2514" y="2369147"/>
                  <a:ext cx="306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15957228-FAAB-406D-047D-B3DAB30A62C6}"/>
                    </a:ext>
                  </a:extLst>
                </p14:cNvPr>
                <p14:cNvContentPartPr/>
                <p14:nvPr/>
              </p14:nvContentPartPr>
              <p14:xfrm>
                <a:off x="907274" y="2377067"/>
                <a:ext cx="732240" cy="25308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15957228-FAAB-406D-047D-B3DAB30A62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9634" y="2359067"/>
                  <a:ext cx="767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4A7F459A-3B21-D926-B116-059903ABFEF9}"/>
                    </a:ext>
                  </a:extLst>
                </p14:cNvPr>
                <p14:cNvContentPartPr/>
                <p14:nvPr/>
              </p14:nvContentPartPr>
              <p14:xfrm>
                <a:off x="1678034" y="2342147"/>
                <a:ext cx="355320" cy="25272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4A7F459A-3B21-D926-B116-059903ABFEF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60394" y="2324507"/>
                  <a:ext cx="390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6E59D314-ACD1-86EC-E974-584BD61ECB2C}"/>
                    </a:ext>
                  </a:extLst>
                </p14:cNvPr>
                <p14:cNvContentPartPr/>
                <p14:nvPr/>
              </p14:nvContentPartPr>
              <p14:xfrm>
                <a:off x="1100234" y="2754707"/>
                <a:ext cx="178560" cy="26280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6E59D314-ACD1-86EC-E974-584BD61ECB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2234" y="2736707"/>
                  <a:ext cx="2142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4A732FA-0AD5-DF1C-0060-441F467840B3}"/>
              </a:ext>
            </a:extLst>
          </p:cNvPr>
          <p:cNvGrpSpPr/>
          <p:nvPr/>
        </p:nvGrpSpPr>
        <p:grpSpPr>
          <a:xfrm>
            <a:off x="4320074" y="1915547"/>
            <a:ext cx="2939040" cy="224280"/>
            <a:chOff x="4320074" y="1915547"/>
            <a:chExt cx="29390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E2DB26F-54E6-202F-8814-E9509BE2C100}"/>
                    </a:ext>
                  </a:extLst>
                </p14:cNvPr>
                <p14:cNvContentPartPr/>
                <p14:nvPr/>
              </p14:nvContentPartPr>
              <p14:xfrm>
                <a:off x="4320074" y="1915547"/>
                <a:ext cx="146880" cy="20844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E2DB26F-54E6-202F-8814-E9509BE2C1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57434" y="1852907"/>
                  <a:ext cx="2725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4EC7A33-D8F6-F91B-0FEB-997E5CD285BE}"/>
                    </a:ext>
                  </a:extLst>
                </p14:cNvPr>
                <p14:cNvContentPartPr/>
                <p14:nvPr/>
              </p14:nvContentPartPr>
              <p14:xfrm>
                <a:off x="7054634" y="1968107"/>
                <a:ext cx="204480" cy="17172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4EC7A33-D8F6-F91B-0FEB-997E5CD285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91994" y="1905107"/>
                  <a:ext cx="3301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C00774EB-1C2D-1997-D671-A726E234D60F}"/>
              </a:ext>
            </a:extLst>
          </p:cNvPr>
          <p:cNvGrpSpPr/>
          <p:nvPr/>
        </p:nvGrpSpPr>
        <p:grpSpPr>
          <a:xfrm>
            <a:off x="5184074" y="3023627"/>
            <a:ext cx="1325160" cy="1258777"/>
            <a:chOff x="5184074" y="3023627"/>
            <a:chExt cx="1325160" cy="125877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4C7B7D00-2D7B-7906-741B-1B6E04BCCA35}"/>
                    </a:ext>
                  </a:extLst>
                </p14:cNvPr>
                <p14:cNvContentPartPr/>
                <p14:nvPr/>
              </p14:nvContentPartPr>
              <p14:xfrm>
                <a:off x="6076154" y="3729587"/>
                <a:ext cx="433080" cy="46512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4C7B7D00-2D7B-7906-741B-1B6E04BCCA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58514" y="3711587"/>
                  <a:ext cx="4687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04D0971D-103B-6906-D311-8CDDFA1E235D}"/>
                    </a:ext>
                  </a:extLst>
                </p14:cNvPr>
                <p14:cNvContentPartPr/>
                <p14:nvPr/>
              </p14:nvContentPartPr>
              <p14:xfrm>
                <a:off x="5455874" y="3083027"/>
                <a:ext cx="263520" cy="88668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04D0971D-103B-6906-D311-8CDDFA1E235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37874" y="3065027"/>
                  <a:ext cx="29916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45CE41D-B0AC-EB46-8054-F0EE0191FABC}"/>
                    </a:ext>
                  </a:extLst>
                </p14:cNvPr>
                <p14:cNvContentPartPr/>
                <p14:nvPr/>
              </p14:nvContentPartPr>
              <p14:xfrm>
                <a:off x="5782034" y="3023627"/>
                <a:ext cx="494640" cy="98100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45CE41D-B0AC-EB46-8054-F0EE0191FA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64034" y="3005627"/>
                  <a:ext cx="530280" cy="10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4074FF05-5A61-D8E4-11E4-4316F2323C24}"/>
                    </a:ext>
                  </a:extLst>
                </p14:cNvPr>
                <p14:cNvContentPartPr/>
                <p14:nvPr/>
              </p14:nvContentPartPr>
              <p14:xfrm>
                <a:off x="5184074" y="3881724"/>
                <a:ext cx="414360" cy="400680"/>
              </p14:xfrm>
            </p:contentPart>
          </mc:Choice>
          <mc:Fallback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4074FF05-5A61-D8E4-11E4-4316F2323C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66074" y="3863724"/>
                  <a:ext cx="450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DF606733-9CCF-A51E-D92D-2D42AF8EC1CD}"/>
                    </a:ext>
                  </a:extLst>
                </p14:cNvPr>
                <p14:cNvContentPartPr/>
                <p14:nvPr/>
              </p14:nvContentPartPr>
              <p14:xfrm>
                <a:off x="5365154" y="4013484"/>
                <a:ext cx="784440" cy="85320"/>
              </p14:xfrm>
            </p:contentPart>
          </mc:Choice>
          <mc:Fallback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DF606733-9CCF-A51E-D92D-2D42AF8EC1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347154" y="3995844"/>
                  <a:ext cx="82008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3" name="Freihand 172">
                <a:extLst>
                  <a:ext uri="{FF2B5EF4-FFF2-40B4-BE49-F238E27FC236}">
                    <a16:creationId xmlns:a16="http://schemas.microsoft.com/office/drawing/2014/main" id="{C8B6D005-A096-936B-2E3E-E52F1C684E28}"/>
                  </a:ext>
                </a:extLst>
              </p14:cNvPr>
              <p14:cNvContentPartPr/>
              <p14:nvPr/>
            </p14:nvContentPartPr>
            <p14:xfrm>
              <a:off x="4911554" y="2923907"/>
              <a:ext cx="1806480" cy="1491120"/>
            </p14:xfrm>
          </p:contentPart>
        </mc:Choice>
        <mc:Fallback>
          <p:pic>
            <p:nvPicPr>
              <p:cNvPr id="173" name="Freihand 172">
                <a:extLst>
                  <a:ext uri="{FF2B5EF4-FFF2-40B4-BE49-F238E27FC236}">
                    <a16:creationId xmlns:a16="http://schemas.microsoft.com/office/drawing/2014/main" id="{C8B6D005-A096-936B-2E3E-E52F1C684E2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893914" y="2905907"/>
                <a:ext cx="184212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32" name="Freihand 231">
                <a:extLst>
                  <a:ext uri="{FF2B5EF4-FFF2-40B4-BE49-F238E27FC236}">
                    <a16:creationId xmlns:a16="http://schemas.microsoft.com/office/drawing/2014/main" id="{149A2E55-42E3-11B3-2B65-E2DDEDAB2F9A}"/>
                  </a:ext>
                </a:extLst>
              </p14:cNvPr>
              <p14:cNvContentPartPr/>
              <p14:nvPr/>
            </p14:nvContentPartPr>
            <p14:xfrm>
              <a:off x="5687354" y="3783587"/>
              <a:ext cx="205200" cy="189720"/>
            </p14:xfrm>
          </p:contentPart>
        </mc:Choice>
        <mc:Fallback>
          <p:pic>
            <p:nvPicPr>
              <p:cNvPr id="232" name="Freihand 231">
                <a:extLst>
                  <a:ext uri="{FF2B5EF4-FFF2-40B4-BE49-F238E27FC236}">
                    <a16:creationId xmlns:a16="http://schemas.microsoft.com/office/drawing/2014/main" id="{149A2E55-42E3-11B3-2B65-E2DDEDAB2F9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669354" y="3765947"/>
                <a:ext cx="2408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33" name="Freihand 232">
                <a:extLst>
                  <a:ext uri="{FF2B5EF4-FFF2-40B4-BE49-F238E27FC236}">
                    <a16:creationId xmlns:a16="http://schemas.microsoft.com/office/drawing/2014/main" id="{EDBDCAF9-C049-7EA0-DAD7-5D03281E502D}"/>
                  </a:ext>
                </a:extLst>
              </p14:cNvPr>
              <p14:cNvContentPartPr/>
              <p14:nvPr/>
            </p14:nvContentPartPr>
            <p14:xfrm>
              <a:off x="5857634" y="3248267"/>
              <a:ext cx="2146680" cy="671040"/>
            </p14:xfrm>
          </p:contentPart>
        </mc:Choice>
        <mc:Fallback>
          <p:pic>
            <p:nvPicPr>
              <p:cNvPr id="233" name="Freihand 232">
                <a:extLst>
                  <a:ext uri="{FF2B5EF4-FFF2-40B4-BE49-F238E27FC236}">
                    <a16:creationId xmlns:a16="http://schemas.microsoft.com/office/drawing/2014/main" id="{EDBDCAF9-C049-7EA0-DAD7-5D03281E502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39994" y="3230627"/>
                <a:ext cx="21823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34" name="Freihand 233">
                <a:extLst>
                  <a:ext uri="{FF2B5EF4-FFF2-40B4-BE49-F238E27FC236}">
                    <a16:creationId xmlns:a16="http://schemas.microsoft.com/office/drawing/2014/main" id="{79E52E84-D9C6-6A92-3F71-A6D1CD766583}"/>
                  </a:ext>
                </a:extLst>
              </p14:cNvPr>
              <p14:cNvContentPartPr/>
              <p14:nvPr/>
            </p14:nvContentPartPr>
            <p14:xfrm>
              <a:off x="5871314" y="3665507"/>
              <a:ext cx="290520" cy="330120"/>
            </p14:xfrm>
          </p:contentPart>
        </mc:Choice>
        <mc:Fallback>
          <p:pic>
            <p:nvPicPr>
              <p:cNvPr id="234" name="Freihand 233">
                <a:extLst>
                  <a:ext uri="{FF2B5EF4-FFF2-40B4-BE49-F238E27FC236}">
                    <a16:creationId xmlns:a16="http://schemas.microsoft.com/office/drawing/2014/main" id="{79E52E84-D9C6-6A92-3F71-A6D1CD76658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53314" y="3647507"/>
                <a:ext cx="326160" cy="36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B612DFB0-7A9C-D5D4-CCE8-B5D70AD80018}"/>
              </a:ext>
            </a:extLst>
          </p:cNvPr>
          <p:cNvGrpSpPr/>
          <p:nvPr/>
        </p:nvGrpSpPr>
        <p:grpSpPr>
          <a:xfrm>
            <a:off x="5065994" y="4632827"/>
            <a:ext cx="5937480" cy="1784880"/>
            <a:chOff x="5065994" y="4632827"/>
            <a:chExt cx="5937480" cy="17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8E301B43-23E5-9BC2-1B96-FFD3D3FEC491}"/>
                    </a:ext>
                  </a:extLst>
                </p14:cNvPr>
                <p14:cNvContentPartPr/>
                <p14:nvPr/>
              </p14:nvContentPartPr>
              <p14:xfrm>
                <a:off x="8479514" y="4683587"/>
                <a:ext cx="273960" cy="43164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8E301B43-23E5-9BC2-1B96-FFD3D3FEC4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61514" y="4665587"/>
                  <a:ext cx="3096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5EDA2DEF-D5F8-09AF-DD41-E0B1B9B38DAD}"/>
                    </a:ext>
                  </a:extLst>
                </p14:cNvPr>
                <p14:cNvContentPartPr/>
                <p14:nvPr/>
              </p14:nvContentPartPr>
              <p14:xfrm>
                <a:off x="8901434" y="4697267"/>
                <a:ext cx="11160" cy="34920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5EDA2DEF-D5F8-09AF-DD41-E0B1B9B38D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83794" y="4679267"/>
                  <a:ext cx="468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3752923A-AE4B-6E67-A361-9227171AA503}"/>
                    </a:ext>
                  </a:extLst>
                </p14:cNvPr>
                <p14:cNvContentPartPr/>
                <p14:nvPr/>
              </p14:nvContentPartPr>
              <p14:xfrm>
                <a:off x="8912954" y="4632827"/>
                <a:ext cx="222840" cy="29196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3752923A-AE4B-6E67-A361-9227171AA50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95314" y="4615187"/>
                  <a:ext cx="258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D4266873-440E-28A6-37D3-13C1DFDCBF6A}"/>
                    </a:ext>
                  </a:extLst>
                </p14:cNvPr>
                <p14:cNvContentPartPr/>
                <p14:nvPr/>
              </p14:nvContentPartPr>
              <p14:xfrm>
                <a:off x="9201674" y="4652627"/>
                <a:ext cx="184680" cy="41112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D4266873-440E-28A6-37D3-13C1DFDCBF6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4034" y="4634627"/>
                  <a:ext cx="2203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05878E9-639A-CB64-EF00-94CA8E9E5682}"/>
                    </a:ext>
                  </a:extLst>
                </p14:cNvPr>
                <p14:cNvContentPartPr/>
                <p14:nvPr/>
              </p14:nvContentPartPr>
              <p14:xfrm>
                <a:off x="8062634" y="5346347"/>
                <a:ext cx="122040" cy="43236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805878E9-639A-CB64-EF00-94CA8E9E56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44634" y="5328347"/>
                  <a:ext cx="1576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ED77E969-2611-81A2-8BD0-A0C2D7F7C9A3}"/>
                    </a:ext>
                  </a:extLst>
                </p14:cNvPr>
                <p14:cNvContentPartPr/>
                <p14:nvPr/>
              </p14:nvContentPartPr>
              <p14:xfrm>
                <a:off x="8299154" y="5414027"/>
                <a:ext cx="88560" cy="392760"/>
              </p14:xfrm>
            </p:contentPart>
          </mc:Choice>
          <mc:Fallback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ED77E969-2611-81A2-8BD0-A0C2D7F7C9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81154" y="5396027"/>
                  <a:ext cx="124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63EDBD39-D0E1-7948-EAB1-EE774BF6409F}"/>
                    </a:ext>
                  </a:extLst>
                </p14:cNvPr>
                <p14:cNvContentPartPr/>
                <p14:nvPr/>
              </p14:nvContentPartPr>
              <p14:xfrm>
                <a:off x="8543954" y="5531387"/>
                <a:ext cx="161280" cy="248400"/>
              </p14:xfrm>
            </p:contentPart>
          </mc:Choice>
          <mc:Fallback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63EDBD39-D0E1-7948-EAB1-EE774BF640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26314" y="5513747"/>
                  <a:ext cx="196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BCB2F6D5-B853-DA77-7EE4-1C2E860964E0}"/>
                    </a:ext>
                  </a:extLst>
                </p14:cNvPr>
                <p14:cNvContentPartPr/>
                <p14:nvPr/>
              </p14:nvContentPartPr>
              <p14:xfrm>
                <a:off x="8693714" y="5563067"/>
                <a:ext cx="255960" cy="18072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BCB2F6D5-B853-DA77-7EE4-1C2E860964E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75714" y="5545067"/>
                  <a:ext cx="291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1C5ADF38-CAB8-AAA5-8FFE-6330CF33408F}"/>
                    </a:ext>
                  </a:extLst>
                </p14:cNvPr>
                <p14:cNvContentPartPr/>
                <p14:nvPr/>
              </p14:nvContentPartPr>
              <p14:xfrm>
                <a:off x="8977754" y="5555507"/>
                <a:ext cx="200880" cy="233280"/>
              </p14:xfrm>
            </p:contentPart>
          </mc:Choice>
          <mc:Fallback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1C5ADF38-CAB8-AAA5-8FFE-6330CF3340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60114" y="5537867"/>
                  <a:ext cx="236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341C059D-1D89-9428-2807-89A3BC94240E}"/>
                    </a:ext>
                  </a:extLst>
                </p14:cNvPr>
                <p14:cNvContentPartPr/>
                <p14:nvPr/>
              </p14:nvContentPartPr>
              <p14:xfrm>
                <a:off x="9295994" y="5711387"/>
                <a:ext cx="2520" cy="4320"/>
              </p14:xfrm>
            </p:contentPart>
          </mc:Choice>
          <mc:Fallback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341C059D-1D89-9428-2807-89A3BC94240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78354" y="5693747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1ECB2219-0853-9203-C2D6-8BBE26623D56}"/>
                    </a:ext>
                  </a:extLst>
                </p14:cNvPr>
                <p14:cNvContentPartPr/>
                <p14:nvPr/>
              </p14:nvContentPartPr>
              <p14:xfrm>
                <a:off x="9431354" y="5324027"/>
                <a:ext cx="479160" cy="427320"/>
              </p14:xfrm>
            </p:contentPart>
          </mc:Choice>
          <mc:Fallback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1ECB2219-0853-9203-C2D6-8BBE26623D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13714" y="5306027"/>
                  <a:ext cx="5148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154CE682-E4C4-1356-52A6-CA074F74E15C}"/>
                    </a:ext>
                  </a:extLst>
                </p14:cNvPr>
                <p14:cNvContentPartPr/>
                <p14:nvPr/>
              </p14:nvContentPartPr>
              <p14:xfrm>
                <a:off x="9972434" y="5328707"/>
                <a:ext cx="847080" cy="746640"/>
              </p14:xfrm>
            </p:contentPart>
          </mc:Choice>
          <mc:Fallback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154CE682-E4C4-1356-52A6-CA074F74E1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54794" y="5311067"/>
                  <a:ext cx="8827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AE8B694-C30E-EAA2-41F2-A3352A228DD5}"/>
                    </a:ext>
                  </a:extLst>
                </p14:cNvPr>
                <p14:cNvContentPartPr/>
                <p14:nvPr/>
              </p14:nvContentPartPr>
              <p14:xfrm>
                <a:off x="8069474" y="6166787"/>
                <a:ext cx="360000" cy="34560"/>
              </p14:xfrm>
            </p:contentPart>
          </mc:Choice>
          <mc:Fallback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AE8B694-C30E-EAA2-41F2-A3352A228DD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51474" y="6149147"/>
                  <a:ext cx="395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24973F15-DB7E-A159-D253-777BE191B713}"/>
                    </a:ext>
                  </a:extLst>
                </p14:cNvPr>
                <p14:cNvContentPartPr/>
                <p14:nvPr/>
              </p14:nvContentPartPr>
              <p14:xfrm>
                <a:off x="8309234" y="6014867"/>
                <a:ext cx="17280" cy="296280"/>
              </p14:xfrm>
            </p:contentPart>
          </mc:Choice>
          <mc:Fallback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24973F15-DB7E-A159-D253-777BE191B71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91594" y="5997227"/>
                  <a:ext cx="52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7058DEB4-91F8-E9D4-AFCB-495FAB070146}"/>
                    </a:ext>
                  </a:extLst>
                </p14:cNvPr>
                <p14:cNvContentPartPr/>
                <p14:nvPr/>
              </p14:nvContentPartPr>
              <p14:xfrm>
                <a:off x="8647994" y="5971307"/>
                <a:ext cx="113760" cy="392040"/>
              </p14:xfrm>
            </p:contentPart>
          </mc:Choice>
          <mc:Fallback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7058DEB4-91F8-E9D4-AFCB-495FAB0701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30354" y="5953667"/>
                  <a:ext cx="149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19175651-68CE-6318-7DDB-A51A7E38AAC5}"/>
                    </a:ext>
                  </a:extLst>
                </p14:cNvPr>
                <p14:cNvContentPartPr/>
                <p14:nvPr/>
              </p14:nvContentPartPr>
              <p14:xfrm>
                <a:off x="8886314" y="6064187"/>
                <a:ext cx="152640" cy="277200"/>
              </p14:xfrm>
            </p:contentPart>
          </mc:Choice>
          <mc:Fallback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19175651-68CE-6318-7DDB-A51A7E38AA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68314" y="6046547"/>
                  <a:ext cx="188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402FC5CB-E8EE-1D22-5817-860BCD5D17B2}"/>
                    </a:ext>
                  </a:extLst>
                </p14:cNvPr>
                <p14:cNvContentPartPr/>
                <p14:nvPr/>
              </p14:nvContentPartPr>
              <p14:xfrm>
                <a:off x="8928794" y="6038987"/>
                <a:ext cx="154800" cy="118800"/>
              </p14:xfrm>
            </p:contentPart>
          </mc:Choice>
          <mc:Fallback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402FC5CB-E8EE-1D22-5817-860BCD5D17B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11154" y="6020987"/>
                  <a:ext cx="190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8B896BAC-9E50-E360-FE68-758A935A753D}"/>
                    </a:ext>
                  </a:extLst>
                </p14:cNvPr>
                <p14:cNvContentPartPr/>
                <p14:nvPr/>
              </p14:nvContentPartPr>
              <p14:xfrm>
                <a:off x="9144074" y="6087587"/>
                <a:ext cx="207000" cy="276840"/>
              </p14:xfrm>
            </p:contentPart>
          </mc:Choice>
          <mc:Fallback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8B896BAC-9E50-E360-FE68-758A935A75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26074" y="6069947"/>
                  <a:ext cx="242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35421777-8EBD-0C17-AAB8-BED12F3C7927}"/>
                    </a:ext>
                  </a:extLst>
                </p14:cNvPr>
                <p14:cNvContentPartPr/>
                <p14:nvPr/>
              </p14:nvContentPartPr>
              <p14:xfrm>
                <a:off x="9428474" y="6117827"/>
                <a:ext cx="329760" cy="257760"/>
              </p14:xfrm>
            </p:contentPart>
          </mc:Choice>
          <mc:Fallback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35421777-8EBD-0C17-AAB8-BED12F3C792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10474" y="6099827"/>
                  <a:ext cx="36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E4ADAF06-3EDD-88EA-B711-18C3A9330F1A}"/>
                    </a:ext>
                  </a:extLst>
                </p14:cNvPr>
                <p14:cNvContentPartPr/>
                <p14:nvPr/>
              </p14:nvContentPartPr>
              <p14:xfrm>
                <a:off x="9941474" y="6033947"/>
                <a:ext cx="1062000" cy="273240"/>
              </p14:xfrm>
            </p:contentPart>
          </mc:Choice>
          <mc:Fallback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E4ADAF06-3EDD-88EA-B711-18C3A9330F1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23834" y="6016307"/>
                  <a:ext cx="1097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47" name="Freihand 246">
                  <a:extLst>
                    <a:ext uri="{FF2B5EF4-FFF2-40B4-BE49-F238E27FC236}">
                      <a16:creationId xmlns:a16="http://schemas.microsoft.com/office/drawing/2014/main" id="{3A199757-82D8-E381-9FA7-596CE43D6E50}"/>
                    </a:ext>
                  </a:extLst>
                </p14:cNvPr>
                <p14:cNvContentPartPr/>
                <p14:nvPr/>
              </p14:nvContentPartPr>
              <p14:xfrm>
                <a:off x="5065994" y="5088227"/>
                <a:ext cx="1511280" cy="1329480"/>
              </p14:xfrm>
            </p:contentPart>
          </mc:Choice>
          <mc:Fallback>
            <p:pic>
              <p:nvPicPr>
                <p:cNvPr id="247" name="Freihand 246">
                  <a:extLst>
                    <a:ext uri="{FF2B5EF4-FFF2-40B4-BE49-F238E27FC236}">
                      <a16:creationId xmlns:a16="http://schemas.microsoft.com/office/drawing/2014/main" id="{3A199757-82D8-E381-9FA7-596CE43D6E5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47994" y="5070587"/>
                  <a:ext cx="1546920" cy="13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D428BCD3-BE6E-C335-98BD-25AAB4E641F3}"/>
                    </a:ext>
                  </a:extLst>
                </p14:cNvPr>
                <p14:cNvContentPartPr/>
                <p14:nvPr/>
              </p14:nvContentPartPr>
              <p14:xfrm>
                <a:off x="6608594" y="4982387"/>
                <a:ext cx="1511640" cy="739440"/>
              </p14:xfrm>
            </p:contentPart>
          </mc:Choice>
          <mc:Fallback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D428BCD3-BE6E-C335-98BD-25AAB4E641F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90954" y="4964747"/>
                  <a:ext cx="154728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49" name="Freihand 248">
                  <a:extLst>
                    <a:ext uri="{FF2B5EF4-FFF2-40B4-BE49-F238E27FC236}">
                      <a16:creationId xmlns:a16="http://schemas.microsoft.com/office/drawing/2014/main" id="{BB2E3AAA-36EE-398E-236E-E46A8E00ED18}"/>
                    </a:ext>
                  </a:extLst>
                </p14:cNvPr>
                <p14:cNvContentPartPr/>
                <p14:nvPr/>
              </p14:nvContentPartPr>
              <p14:xfrm>
                <a:off x="6672674" y="5472707"/>
                <a:ext cx="209880" cy="347760"/>
              </p14:xfrm>
            </p:contentPart>
          </mc:Choice>
          <mc:Fallback>
            <p:pic>
              <p:nvPicPr>
                <p:cNvPr id="249" name="Freihand 248">
                  <a:extLst>
                    <a:ext uri="{FF2B5EF4-FFF2-40B4-BE49-F238E27FC236}">
                      <a16:creationId xmlns:a16="http://schemas.microsoft.com/office/drawing/2014/main" id="{BB2E3AAA-36EE-398E-236E-E46A8E00ED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55034" y="5455067"/>
                  <a:ext cx="24552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51" name="Freihand 250">
                <a:extLst>
                  <a:ext uri="{FF2B5EF4-FFF2-40B4-BE49-F238E27FC236}">
                    <a16:creationId xmlns:a16="http://schemas.microsoft.com/office/drawing/2014/main" id="{14D49B82-E830-46C8-80D1-20564CAE0EEE}"/>
                  </a:ext>
                </a:extLst>
              </p14:cNvPr>
              <p14:cNvContentPartPr/>
              <p14:nvPr/>
            </p14:nvContentPartPr>
            <p14:xfrm>
              <a:off x="11170874" y="5923787"/>
              <a:ext cx="97200" cy="514440"/>
            </p14:xfrm>
          </p:contentPart>
        </mc:Choice>
        <mc:Fallback>
          <p:pic>
            <p:nvPicPr>
              <p:cNvPr id="251" name="Freihand 250">
                <a:extLst>
                  <a:ext uri="{FF2B5EF4-FFF2-40B4-BE49-F238E27FC236}">
                    <a16:creationId xmlns:a16="http://schemas.microsoft.com/office/drawing/2014/main" id="{14D49B82-E830-46C8-80D1-20564CAE0EE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152874" y="5905787"/>
                <a:ext cx="13284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255" name="Titel 1">
            <a:extLst>
              <a:ext uri="{FF2B5EF4-FFF2-40B4-BE49-F238E27FC236}">
                <a16:creationId xmlns:a16="http://schemas.microsoft.com/office/drawing/2014/main" id="{6E9E5C58-13E4-8A00-32B6-A37A0458C332}"/>
              </a:ext>
            </a:extLst>
          </p:cNvPr>
          <p:cNvSpPr txBox="1">
            <a:spLocks/>
          </p:cNvSpPr>
          <p:nvPr/>
        </p:nvSpPr>
        <p:spPr>
          <a:xfrm>
            <a:off x="838200" y="-9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/>
              <a:t>Kreuzungen Localization</a:t>
            </a:r>
            <a:endParaRPr lang="de-DE" dirty="0"/>
          </a:p>
        </p:txBody>
      </p:sp>
      <p:sp>
        <p:nvSpPr>
          <p:cNvPr id="262" name="Textfeld 261">
            <a:extLst>
              <a:ext uri="{FF2B5EF4-FFF2-40B4-BE49-F238E27FC236}">
                <a16:creationId xmlns:a16="http://schemas.microsoft.com/office/drawing/2014/main" id="{ED228089-BB15-3178-69C1-D9C22A06E047}"/>
              </a:ext>
            </a:extLst>
          </p:cNvPr>
          <p:cNvSpPr txBox="1"/>
          <p:nvPr/>
        </p:nvSpPr>
        <p:spPr>
          <a:xfrm>
            <a:off x="7787936" y="3891419"/>
            <a:ext cx="6808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https://docs.ros.org/en/melodic/api/robot_localization/html/index.html</a:t>
            </a:r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7CDC805F-B147-460F-20E2-CA47F9BC1B9A}"/>
              </a:ext>
            </a:extLst>
          </p:cNvPr>
          <p:cNvGrpSpPr/>
          <p:nvPr/>
        </p:nvGrpSpPr>
        <p:grpSpPr>
          <a:xfrm>
            <a:off x="7974074" y="1160627"/>
            <a:ext cx="3791880" cy="2732040"/>
            <a:chOff x="7974074" y="1160627"/>
            <a:chExt cx="3791880" cy="27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CCA75366-599D-28C0-1DB3-5147D42C2209}"/>
                    </a:ext>
                  </a:extLst>
                </p14:cNvPr>
                <p14:cNvContentPartPr/>
                <p14:nvPr/>
              </p14:nvContentPartPr>
              <p14:xfrm>
                <a:off x="8367554" y="1970267"/>
                <a:ext cx="66960" cy="487440"/>
              </p14:xfrm>
            </p:contentPart>
          </mc:Choice>
          <mc:Fallback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CCA75366-599D-28C0-1DB3-5147D42C220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349914" y="1952627"/>
                  <a:ext cx="1026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4FD35169-592E-6B1E-ABED-B871323D1A84}"/>
                    </a:ext>
                  </a:extLst>
                </p14:cNvPr>
                <p14:cNvContentPartPr/>
                <p14:nvPr/>
              </p14:nvContentPartPr>
              <p14:xfrm>
                <a:off x="8301674" y="2008067"/>
                <a:ext cx="256680" cy="48240"/>
              </p14:xfrm>
            </p:contentPart>
          </mc:Choice>
          <mc:Fallback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4FD35169-592E-6B1E-ABED-B871323D1A8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4034" y="1990067"/>
                  <a:ext cx="292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88225B42-0F7B-2B22-09AC-C4D0AB953D6A}"/>
                    </a:ext>
                  </a:extLst>
                </p14:cNvPr>
                <p14:cNvContentPartPr/>
                <p14:nvPr/>
              </p14:nvContentPartPr>
              <p14:xfrm>
                <a:off x="8366114" y="2214347"/>
                <a:ext cx="303480" cy="177480"/>
              </p14:xfrm>
            </p:contentPart>
          </mc:Choice>
          <mc:Fallback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88225B42-0F7B-2B22-09AC-C4D0AB953D6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48114" y="2196707"/>
                  <a:ext cx="339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A6F54AD0-6A22-ED12-1B46-4F1C100A64F5}"/>
                    </a:ext>
                  </a:extLst>
                </p14:cNvPr>
                <p14:cNvContentPartPr/>
                <p14:nvPr/>
              </p14:nvContentPartPr>
              <p14:xfrm>
                <a:off x="8614874" y="2073587"/>
                <a:ext cx="11880" cy="27720"/>
              </p14:xfrm>
            </p:contentPart>
          </mc:Choice>
          <mc:Fallback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A6F54AD0-6A22-ED12-1B46-4F1C100A64F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97234" y="2055587"/>
                  <a:ext cx="47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3C234C51-B5E8-AC60-A27C-3780A9664B18}"/>
                    </a:ext>
                  </a:extLst>
                </p14:cNvPr>
                <p14:cNvContentPartPr/>
                <p14:nvPr/>
              </p14:nvContentPartPr>
              <p14:xfrm>
                <a:off x="8663474" y="2010587"/>
                <a:ext cx="360720" cy="369000"/>
              </p14:xfrm>
            </p:contentPart>
          </mc:Choice>
          <mc:Fallback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3C234C51-B5E8-AC60-A27C-3780A9664B1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5834" y="1992587"/>
                  <a:ext cx="396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977D00A-9ABC-F015-37B9-D9A3C8EFCC30}"/>
                    </a:ext>
                  </a:extLst>
                </p14:cNvPr>
                <p14:cNvContentPartPr/>
                <p14:nvPr/>
              </p14:nvContentPartPr>
              <p14:xfrm>
                <a:off x="8984234" y="2047667"/>
                <a:ext cx="661680" cy="370440"/>
              </p14:xfrm>
            </p:contentPart>
          </mc:Choice>
          <mc:Fallback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977D00A-9ABC-F015-37B9-D9A3C8EFCC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66234" y="2029667"/>
                  <a:ext cx="697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F0FDCD1-88D1-7D77-2358-44DBB28ECB55}"/>
                    </a:ext>
                  </a:extLst>
                </p14:cNvPr>
                <p14:cNvContentPartPr/>
                <p14:nvPr/>
              </p14:nvContentPartPr>
              <p14:xfrm>
                <a:off x="9526754" y="2040827"/>
                <a:ext cx="77760" cy="39960"/>
              </p14:xfrm>
            </p:contentPart>
          </mc:Choice>
          <mc:Fallback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F0FDCD1-88D1-7D77-2358-44DBB28ECB5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08754" y="2022827"/>
                  <a:ext cx="113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4049CB8A-53A5-AB13-D243-37D0A334B5A6}"/>
                    </a:ext>
                  </a:extLst>
                </p14:cNvPr>
                <p14:cNvContentPartPr/>
                <p14:nvPr/>
              </p14:nvContentPartPr>
              <p14:xfrm>
                <a:off x="9679754" y="2141987"/>
                <a:ext cx="243000" cy="207000"/>
              </p14:xfrm>
            </p:contentPart>
          </mc:Choice>
          <mc:Fallback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4049CB8A-53A5-AB13-D243-37D0A334B5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62114" y="2124347"/>
                  <a:ext cx="278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DA078CE0-707C-F862-A248-8858E4283253}"/>
                    </a:ext>
                  </a:extLst>
                </p14:cNvPr>
                <p14:cNvContentPartPr/>
                <p14:nvPr/>
              </p14:nvContentPartPr>
              <p14:xfrm>
                <a:off x="9969194" y="2158547"/>
                <a:ext cx="368280" cy="542880"/>
              </p14:xfrm>
            </p:contentPart>
          </mc:Choice>
          <mc:Fallback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DA078CE0-707C-F862-A248-8858E428325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51194" y="2140547"/>
                  <a:ext cx="4039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F8205E4C-2E3D-2C95-5E27-0BDF772FCAA0}"/>
                    </a:ext>
                  </a:extLst>
                </p14:cNvPr>
                <p14:cNvContentPartPr/>
                <p14:nvPr/>
              </p14:nvContentPartPr>
              <p14:xfrm>
                <a:off x="10625474" y="2050187"/>
                <a:ext cx="286920" cy="289440"/>
              </p14:xfrm>
            </p:contentPart>
          </mc:Choice>
          <mc:Fallback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F8205E4C-2E3D-2C95-5E27-0BDF772FCA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607474" y="2032547"/>
                  <a:ext cx="3225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9D7AF12E-BDCE-37EC-1093-468873BB3F59}"/>
                    </a:ext>
                  </a:extLst>
                </p14:cNvPr>
                <p14:cNvContentPartPr/>
                <p14:nvPr/>
              </p14:nvContentPartPr>
              <p14:xfrm>
                <a:off x="10945514" y="2106707"/>
                <a:ext cx="208800" cy="197640"/>
              </p14:xfrm>
            </p:contentPart>
          </mc:Choice>
          <mc:Fallback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9D7AF12E-BDCE-37EC-1093-468873BB3F5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27874" y="2088707"/>
                  <a:ext cx="244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20853D2A-B021-C802-F647-9C9B19A6C575}"/>
                    </a:ext>
                  </a:extLst>
                </p14:cNvPr>
                <p14:cNvContentPartPr/>
                <p14:nvPr/>
              </p14:nvContentPartPr>
              <p14:xfrm>
                <a:off x="11205434" y="1882787"/>
                <a:ext cx="245160" cy="402120"/>
              </p14:xfrm>
            </p:contentPart>
          </mc:Choice>
          <mc:Fallback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20853D2A-B021-C802-F647-9C9B19A6C57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187434" y="1864787"/>
                  <a:ext cx="280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4FC67ED3-7D9F-7731-D2DF-F666B2DA0608}"/>
                    </a:ext>
                  </a:extLst>
                </p14:cNvPr>
                <p14:cNvContentPartPr/>
                <p14:nvPr/>
              </p14:nvContentPartPr>
              <p14:xfrm>
                <a:off x="8221754" y="2809427"/>
                <a:ext cx="320400" cy="358200"/>
              </p14:xfrm>
            </p:contentPart>
          </mc:Choice>
          <mc:Fallback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4FC67ED3-7D9F-7731-D2DF-F666B2DA060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04114" y="2791787"/>
                  <a:ext cx="356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34404992-6562-C8C7-DD53-6A3ECE4EE06A}"/>
                    </a:ext>
                  </a:extLst>
                </p14:cNvPr>
                <p14:cNvContentPartPr/>
                <p14:nvPr/>
              </p14:nvContentPartPr>
              <p14:xfrm>
                <a:off x="8393474" y="2872427"/>
                <a:ext cx="650160" cy="253800"/>
              </p14:xfrm>
            </p:contentPart>
          </mc:Choice>
          <mc:Fallback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34404992-6562-C8C7-DD53-6A3ECE4EE0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75474" y="2854427"/>
                  <a:ext cx="685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C7F04872-F9EA-73E8-DC04-6EBFEACAD344}"/>
                    </a:ext>
                  </a:extLst>
                </p14:cNvPr>
                <p14:cNvContentPartPr/>
                <p14:nvPr/>
              </p14:nvContentPartPr>
              <p14:xfrm>
                <a:off x="9087554" y="2879267"/>
                <a:ext cx="213480" cy="230040"/>
              </p14:xfrm>
            </p:contentPart>
          </mc:Choice>
          <mc:Fallback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C7F04872-F9EA-73E8-DC04-6EBFEACAD34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69554" y="2861267"/>
                  <a:ext cx="249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E6FDE25D-1989-32F0-E520-EDD74C69DEAB}"/>
                    </a:ext>
                  </a:extLst>
                </p14:cNvPr>
                <p14:cNvContentPartPr/>
                <p14:nvPr/>
              </p14:nvContentPartPr>
              <p14:xfrm>
                <a:off x="9295994" y="2818067"/>
                <a:ext cx="521280" cy="270360"/>
              </p14:xfrm>
            </p:contentPart>
          </mc:Choice>
          <mc:Fallback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E6FDE25D-1989-32F0-E520-EDD74C69DEA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78354" y="2800427"/>
                  <a:ext cx="55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C8FBAA6B-A884-3E56-2309-C042E1A5D38E}"/>
                    </a:ext>
                  </a:extLst>
                </p14:cNvPr>
                <p14:cNvContentPartPr/>
                <p14:nvPr/>
              </p14:nvContentPartPr>
              <p14:xfrm>
                <a:off x="10093394" y="2641667"/>
                <a:ext cx="236880" cy="565560"/>
              </p14:xfrm>
            </p:contentPart>
          </mc:Choice>
          <mc:Fallback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C8FBAA6B-A884-3E56-2309-C042E1A5D38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75754" y="2623667"/>
                  <a:ext cx="27252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4CD749B4-46FD-2191-2197-EFA50A16C21D}"/>
                    </a:ext>
                  </a:extLst>
                </p14:cNvPr>
                <p14:cNvContentPartPr/>
                <p14:nvPr/>
              </p14:nvContentPartPr>
              <p14:xfrm>
                <a:off x="10134434" y="2889707"/>
                <a:ext cx="684360" cy="193320"/>
              </p14:xfrm>
            </p:contentPart>
          </mc:Choice>
          <mc:Fallback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4CD749B4-46FD-2191-2197-EFA50A16C21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16434" y="2872067"/>
                  <a:ext cx="720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D1A61FBF-6F3F-40FC-310F-C0897DFE277C}"/>
                    </a:ext>
                  </a:extLst>
                </p14:cNvPr>
                <p14:cNvContentPartPr/>
                <p14:nvPr/>
              </p14:nvContentPartPr>
              <p14:xfrm>
                <a:off x="10851554" y="2829587"/>
                <a:ext cx="220680" cy="247680"/>
              </p14:xfrm>
            </p:contentPart>
          </mc:Choice>
          <mc:Fallback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D1A61FBF-6F3F-40FC-310F-C0897DFE277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833554" y="2811947"/>
                  <a:ext cx="25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229E83F6-561F-192A-9135-98438780D753}"/>
                    </a:ext>
                  </a:extLst>
                </p14:cNvPr>
                <p14:cNvContentPartPr/>
                <p14:nvPr/>
              </p14:nvContentPartPr>
              <p14:xfrm>
                <a:off x="11002394" y="2695667"/>
                <a:ext cx="152280" cy="353880"/>
              </p14:xfrm>
            </p:contentPart>
          </mc:Choice>
          <mc:Fallback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229E83F6-561F-192A-9135-98438780D75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84394" y="2678027"/>
                  <a:ext cx="1879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9731974E-ADE7-6882-E6E9-1C7F77C4774A}"/>
                    </a:ext>
                  </a:extLst>
                </p14:cNvPr>
                <p14:cNvContentPartPr/>
                <p14:nvPr/>
              </p14:nvContentPartPr>
              <p14:xfrm>
                <a:off x="11226674" y="2841467"/>
                <a:ext cx="249840" cy="197280"/>
              </p14:xfrm>
            </p:contentPart>
          </mc:Choice>
          <mc:Fallback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9731974E-ADE7-6882-E6E9-1C7F77C4774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208674" y="2823827"/>
                  <a:ext cx="285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32ED20EE-2006-9FEE-A74F-CBC93A57E2B5}"/>
                    </a:ext>
                  </a:extLst>
                </p14:cNvPr>
                <p14:cNvContentPartPr/>
                <p14:nvPr/>
              </p14:nvContentPartPr>
              <p14:xfrm>
                <a:off x="11506394" y="2788907"/>
                <a:ext cx="259560" cy="219240"/>
              </p14:xfrm>
            </p:contentPart>
          </mc:Choice>
          <mc:Fallback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32ED20EE-2006-9FEE-A74F-CBC93A57E2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488394" y="2771267"/>
                  <a:ext cx="295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C2BBCBF2-D8BD-2853-8729-2E41499022D1}"/>
                    </a:ext>
                  </a:extLst>
                </p14:cNvPr>
                <p14:cNvContentPartPr/>
                <p14:nvPr/>
              </p14:nvContentPartPr>
              <p14:xfrm>
                <a:off x="8322194" y="3350147"/>
                <a:ext cx="269280" cy="466560"/>
              </p14:xfrm>
            </p:contentPart>
          </mc:Choice>
          <mc:Fallback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C2BBCBF2-D8BD-2853-8729-2E41499022D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04554" y="3332507"/>
                  <a:ext cx="3049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6CB15040-1477-7AEE-3CDA-D172204C884E}"/>
                    </a:ext>
                  </a:extLst>
                </p14:cNvPr>
                <p14:cNvContentPartPr/>
                <p14:nvPr/>
              </p14:nvContentPartPr>
              <p14:xfrm>
                <a:off x="8717474" y="3424667"/>
                <a:ext cx="74880" cy="293040"/>
              </p14:xfrm>
            </p:contentPart>
          </mc:Choice>
          <mc:Fallback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6CB15040-1477-7AEE-3CDA-D172204C884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99834" y="3407027"/>
                  <a:ext cx="110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73139A21-AF77-9DC7-5B24-5B01AEE945B8}"/>
                    </a:ext>
                  </a:extLst>
                </p14:cNvPr>
                <p14:cNvContentPartPr/>
                <p14:nvPr/>
              </p14:nvContentPartPr>
              <p14:xfrm>
                <a:off x="8688674" y="3376427"/>
                <a:ext cx="254160" cy="368280"/>
              </p14:xfrm>
            </p:contentPart>
          </mc:Choice>
          <mc:Fallback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73139A21-AF77-9DC7-5B24-5B01AEE945B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70674" y="3358427"/>
                  <a:ext cx="289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18" name="Freihand 217">
                  <a:extLst>
                    <a:ext uri="{FF2B5EF4-FFF2-40B4-BE49-F238E27FC236}">
                      <a16:creationId xmlns:a16="http://schemas.microsoft.com/office/drawing/2014/main" id="{DB7D4BB3-7C8F-A735-767F-195FD5FB575F}"/>
                    </a:ext>
                  </a:extLst>
                </p14:cNvPr>
                <p14:cNvContentPartPr/>
                <p14:nvPr/>
              </p14:nvContentPartPr>
              <p14:xfrm>
                <a:off x="9758594" y="3441587"/>
                <a:ext cx="252360" cy="451080"/>
              </p14:xfrm>
            </p:contentPart>
          </mc:Choice>
          <mc:Fallback>
            <p:pic>
              <p:nvPicPr>
                <p:cNvPr id="218" name="Freihand 217">
                  <a:extLst>
                    <a:ext uri="{FF2B5EF4-FFF2-40B4-BE49-F238E27FC236}">
                      <a16:creationId xmlns:a16="http://schemas.microsoft.com/office/drawing/2014/main" id="{DB7D4BB3-7C8F-A735-767F-195FD5FB57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740954" y="3423947"/>
                  <a:ext cx="2880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45DB8A03-5227-6ADA-D3DA-7DAAC84B217C}"/>
                    </a:ext>
                  </a:extLst>
                </p14:cNvPr>
                <p14:cNvContentPartPr/>
                <p14:nvPr/>
              </p14:nvContentPartPr>
              <p14:xfrm>
                <a:off x="10073954" y="3457427"/>
                <a:ext cx="291600" cy="177480"/>
              </p14:xfrm>
            </p:contentPart>
          </mc:Choice>
          <mc:Fallback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45DB8A03-5227-6ADA-D3DA-7DAAC84B21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055954" y="3439427"/>
                  <a:ext cx="327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876435FE-8149-A086-7BB3-46797342896F}"/>
                    </a:ext>
                  </a:extLst>
                </p14:cNvPr>
                <p14:cNvContentPartPr/>
                <p14:nvPr/>
              </p14:nvContentPartPr>
              <p14:xfrm>
                <a:off x="10387514" y="3255467"/>
                <a:ext cx="679680" cy="396000"/>
              </p14:xfrm>
            </p:contentPart>
          </mc:Choice>
          <mc:Fallback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876435FE-8149-A086-7BB3-46797342896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69514" y="3237467"/>
                  <a:ext cx="715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FE0758BC-B4C3-80FD-7C53-4B5E6B568124}"/>
                    </a:ext>
                  </a:extLst>
                </p14:cNvPr>
                <p14:cNvContentPartPr/>
                <p14:nvPr/>
              </p14:nvContentPartPr>
              <p14:xfrm>
                <a:off x="11133074" y="3417467"/>
                <a:ext cx="474840" cy="415080"/>
              </p14:xfrm>
            </p:contentPart>
          </mc:Choice>
          <mc:Fallback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FE0758BC-B4C3-80FD-7C53-4B5E6B56812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115074" y="3399467"/>
                  <a:ext cx="510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4F70BFC9-9F13-7455-D94E-671BECA5B5DE}"/>
                    </a:ext>
                  </a:extLst>
                </p14:cNvPr>
                <p14:cNvContentPartPr/>
                <p14:nvPr/>
              </p14:nvContentPartPr>
              <p14:xfrm>
                <a:off x="11621234" y="3337187"/>
                <a:ext cx="52200" cy="339480"/>
              </p14:xfrm>
            </p:contentPart>
          </mc:Choice>
          <mc:Fallback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4F70BFC9-9F13-7455-D94E-671BECA5B5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603234" y="3319547"/>
                  <a:ext cx="878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CBCBC560-B5F3-E413-3402-9B8DFD689E19}"/>
                    </a:ext>
                  </a:extLst>
                </p14:cNvPr>
                <p14:cNvContentPartPr/>
                <p14:nvPr/>
              </p14:nvContentPartPr>
              <p14:xfrm>
                <a:off x="9015554" y="3392987"/>
                <a:ext cx="290160" cy="338400"/>
              </p14:xfrm>
            </p:contentPart>
          </mc:Choice>
          <mc:Fallback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CBCBC560-B5F3-E413-3402-9B8DFD689E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97914" y="3374987"/>
                  <a:ext cx="325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A22014ED-4C5A-4B45-831A-D57263A44842}"/>
                    </a:ext>
                  </a:extLst>
                </p14:cNvPr>
                <p14:cNvContentPartPr/>
                <p14:nvPr/>
              </p14:nvContentPartPr>
              <p14:xfrm>
                <a:off x="9385274" y="3354107"/>
                <a:ext cx="192240" cy="369360"/>
              </p14:xfrm>
            </p:contentPart>
          </mc:Choice>
          <mc:Fallback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A22014ED-4C5A-4B45-831A-D57263A4484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67274" y="3336107"/>
                  <a:ext cx="227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FB63FF51-EFE1-B691-249E-E47D428FC5D9}"/>
                    </a:ext>
                  </a:extLst>
                </p14:cNvPr>
                <p14:cNvContentPartPr/>
                <p14:nvPr/>
              </p14:nvContentPartPr>
              <p14:xfrm>
                <a:off x="8143274" y="1454027"/>
                <a:ext cx="210960" cy="16920"/>
              </p14:xfrm>
            </p:contentPart>
          </mc:Choice>
          <mc:Fallback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FB63FF51-EFE1-B691-249E-E47D428FC5D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25274" y="1436387"/>
                  <a:ext cx="24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4C809FCB-7BE5-2837-7B2D-4512C8C81027}"/>
                    </a:ext>
                  </a:extLst>
                </p14:cNvPr>
                <p14:cNvContentPartPr/>
                <p14:nvPr/>
              </p14:nvContentPartPr>
              <p14:xfrm>
                <a:off x="8259554" y="1388507"/>
                <a:ext cx="47520" cy="191160"/>
              </p14:xfrm>
            </p:contentPart>
          </mc:Choice>
          <mc:Fallback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4C809FCB-7BE5-2837-7B2D-4512C8C8102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41554" y="1370507"/>
                  <a:ext cx="83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69F8AD90-A397-DE61-77A7-7A1E08DCB719}"/>
                    </a:ext>
                  </a:extLst>
                </p14:cNvPr>
                <p14:cNvContentPartPr/>
                <p14:nvPr/>
              </p14:nvContentPartPr>
              <p14:xfrm>
                <a:off x="8527034" y="1212827"/>
                <a:ext cx="317880" cy="398160"/>
              </p14:xfrm>
            </p:contentPart>
          </mc:Choice>
          <mc:Fallback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69F8AD90-A397-DE61-77A7-7A1E08DCB71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09034" y="1194827"/>
                  <a:ext cx="3535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34B0BEE2-27BF-B634-1C2A-273A991E1656}"/>
                    </a:ext>
                  </a:extLst>
                </p14:cNvPr>
                <p14:cNvContentPartPr/>
                <p14:nvPr/>
              </p14:nvContentPartPr>
              <p14:xfrm>
                <a:off x="8912954" y="1398587"/>
                <a:ext cx="238680" cy="159480"/>
              </p14:xfrm>
            </p:contentPart>
          </mc:Choice>
          <mc:Fallback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34B0BEE2-27BF-B634-1C2A-273A991E165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95314" y="1380947"/>
                  <a:ext cx="27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C8D784F9-3F94-B5F4-F3B8-BB082D3BD9B2}"/>
                    </a:ext>
                  </a:extLst>
                </p14:cNvPr>
                <p14:cNvContentPartPr/>
                <p14:nvPr/>
              </p14:nvContentPartPr>
              <p14:xfrm>
                <a:off x="9041114" y="1255667"/>
                <a:ext cx="83160" cy="36000"/>
              </p14:xfrm>
            </p:contentPart>
          </mc:Choice>
          <mc:Fallback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C8D784F9-3F94-B5F4-F3B8-BB082D3BD9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23114" y="1238027"/>
                  <a:ext cx="118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1A4643FC-8082-650C-8F1A-0DD18FEB0352}"/>
                    </a:ext>
                  </a:extLst>
                </p14:cNvPr>
                <p14:cNvContentPartPr/>
                <p14:nvPr/>
              </p14:nvContentPartPr>
              <p14:xfrm>
                <a:off x="9200954" y="1317227"/>
                <a:ext cx="350640" cy="231120"/>
              </p14:xfrm>
            </p:contentPart>
          </mc:Choice>
          <mc:Fallback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1A4643FC-8082-650C-8F1A-0DD18FEB03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83314" y="1299227"/>
                  <a:ext cx="386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42E0A82A-03C5-E4DA-1B65-EA8160E5C3A1}"/>
                    </a:ext>
                  </a:extLst>
                </p14:cNvPr>
                <p14:cNvContentPartPr/>
                <p14:nvPr/>
              </p14:nvContentPartPr>
              <p14:xfrm>
                <a:off x="9502634" y="1296707"/>
                <a:ext cx="215280" cy="224640"/>
              </p14:xfrm>
            </p:contentPart>
          </mc:Choice>
          <mc:Fallback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42E0A82A-03C5-E4DA-1B65-EA8160E5C3A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84634" y="1278707"/>
                  <a:ext cx="250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82" name="Freihand 281">
                  <a:extLst>
                    <a:ext uri="{FF2B5EF4-FFF2-40B4-BE49-F238E27FC236}">
                      <a16:creationId xmlns:a16="http://schemas.microsoft.com/office/drawing/2014/main" id="{3C6ED86A-9F02-D43E-992A-058E6E4C03AC}"/>
                    </a:ext>
                  </a:extLst>
                </p14:cNvPr>
                <p14:cNvContentPartPr/>
                <p14:nvPr/>
              </p14:nvContentPartPr>
              <p14:xfrm>
                <a:off x="9692354" y="1175027"/>
                <a:ext cx="207360" cy="341640"/>
              </p14:xfrm>
            </p:contentPart>
          </mc:Choice>
          <mc:Fallback>
            <p:pic>
              <p:nvPicPr>
                <p:cNvPr id="282" name="Freihand 281">
                  <a:extLst>
                    <a:ext uri="{FF2B5EF4-FFF2-40B4-BE49-F238E27FC236}">
                      <a16:creationId xmlns:a16="http://schemas.microsoft.com/office/drawing/2014/main" id="{3C6ED86A-9F02-D43E-992A-058E6E4C03A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74354" y="1157387"/>
                  <a:ext cx="243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985ACF35-29D3-8E5B-ADA0-ECA737899D49}"/>
                    </a:ext>
                  </a:extLst>
                </p14:cNvPr>
                <p14:cNvContentPartPr/>
                <p14:nvPr/>
              </p14:nvContentPartPr>
              <p14:xfrm>
                <a:off x="9970634" y="1312547"/>
                <a:ext cx="244800" cy="168840"/>
              </p14:xfrm>
            </p:contentPart>
          </mc:Choice>
          <mc:Fallback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985ACF35-29D3-8E5B-ADA0-ECA737899D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52994" y="1294907"/>
                  <a:ext cx="280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AD7A8DA8-F361-D23A-68F3-89D239D16EBA}"/>
                    </a:ext>
                  </a:extLst>
                </p14:cNvPr>
                <p14:cNvContentPartPr/>
                <p14:nvPr/>
              </p14:nvContentPartPr>
              <p14:xfrm>
                <a:off x="10183034" y="1160627"/>
                <a:ext cx="319320" cy="359640"/>
              </p14:xfrm>
            </p:contentPart>
          </mc:Choice>
          <mc:Fallback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AD7A8DA8-F361-D23A-68F3-89D239D16E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65034" y="1142987"/>
                  <a:ext cx="354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80627A09-A776-B0FD-D8A7-84074D6FB60C}"/>
                    </a:ext>
                  </a:extLst>
                </p14:cNvPr>
                <p14:cNvContentPartPr/>
                <p14:nvPr/>
              </p14:nvContentPartPr>
              <p14:xfrm>
                <a:off x="10347914" y="1214627"/>
                <a:ext cx="62640" cy="56520"/>
              </p14:xfrm>
            </p:contentPart>
          </mc:Choice>
          <mc:Fallback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80627A09-A776-B0FD-D8A7-84074D6FB60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29914" y="1196987"/>
                  <a:ext cx="98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047FED9C-1D26-56E7-0396-AD883F7CBFC5}"/>
                    </a:ext>
                  </a:extLst>
                </p14:cNvPr>
                <p14:cNvContentPartPr/>
                <p14:nvPr/>
              </p14:nvContentPartPr>
              <p14:xfrm>
                <a:off x="10507034" y="1267547"/>
                <a:ext cx="489240" cy="234720"/>
              </p14:xfrm>
            </p:contentPart>
          </mc:Choice>
          <mc:Fallback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047FED9C-1D26-56E7-0396-AD883F7CBFC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89394" y="1249547"/>
                  <a:ext cx="524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D4B65EB7-C651-C1F5-7CD2-7D1BAFBD7592}"/>
                    </a:ext>
                  </a:extLst>
                </p14:cNvPr>
                <p14:cNvContentPartPr/>
                <p14:nvPr/>
              </p14:nvContentPartPr>
              <p14:xfrm>
                <a:off x="7974074" y="1759667"/>
                <a:ext cx="308880" cy="320040"/>
              </p14:xfrm>
            </p:contentPart>
          </mc:Choice>
          <mc:Fallback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D4B65EB7-C651-C1F5-7CD2-7D1BAFBD759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56434" y="1742027"/>
                  <a:ext cx="344520" cy="35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082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ugel, Planet enthält.&#10;&#10;Automatisch generierte Beschreibung">
            <a:extLst>
              <a:ext uri="{FF2B5EF4-FFF2-40B4-BE49-F238E27FC236}">
                <a16:creationId xmlns:a16="http://schemas.microsoft.com/office/drawing/2014/main" id="{E80C46E9-D792-FE57-D61C-8CEF33C5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61883" cy="1655762"/>
          </a:xfrm>
          <a:prstGeom prst="ellipse">
            <a:avLst/>
          </a:prstGeom>
        </p:spPr>
      </p:pic>
      <p:sp>
        <p:nvSpPr>
          <p:cNvPr id="6" name="Untertitel 5">
            <a:extLst>
              <a:ext uri="{FF2B5EF4-FFF2-40B4-BE49-F238E27FC236}">
                <a16:creationId xmlns:a16="http://schemas.microsoft.com/office/drawing/2014/main" id="{3A4549B7-9D78-E82F-A07A-6A9B94A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86FE69-569D-FD73-657C-4ED9FB70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5" y="2097211"/>
            <a:ext cx="4859478" cy="4149353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E167A3-D6AD-21D6-E25C-5AC6EB32DF3A}"/>
              </a:ext>
            </a:extLst>
          </p:cNvPr>
          <p:cNvGrpSpPr/>
          <p:nvPr/>
        </p:nvGrpSpPr>
        <p:grpSpPr>
          <a:xfrm>
            <a:off x="5365514" y="4019383"/>
            <a:ext cx="837720" cy="557640"/>
            <a:chOff x="5365514" y="4019383"/>
            <a:chExt cx="83772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663481A-2D58-F337-A0A2-449A24DBA76F}"/>
                    </a:ext>
                  </a:extLst>
                </p14:cNvPr>
                <p14:cNvContentPartPr/>
                <p14:nvPr/>
              </p14:nvContentPartPr>
              <p14:xfrm>
                <a:off x="5365514" y="4169143"/>
                <a:ext cx="559080" cy="262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663481A-2D58-F337-A0A2-449A24DBA7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7514" y="4151143"/>
                  <a:ext cx="59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989A3DA-D2C4-E188-535A-5747895E92D0}"/>
                    </a:ext>
                  </a:extLst>
                </p14:cNvPr>
                <p14:cNvContentPartPr/>
                <p14:nvPr/>
              </p14:nvContentPartPr>
              <p14:xfrm>
                <a:off x="5413754" y="4411423"/>
                <a:ext cx="486720" cy="849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989A3DA-D2C4-E188-535A-5747895E92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95754" y="4393423"/>
                  <a:ext cx="522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9CD3816-D230-6ECE-48AC-AC40E1AF246B}"/>
                    </a:ext>
                  </a:extLst>
                </p14:cNvPr>
                <p14:cNvContentPartPr/>
                <p14:nvPr/>
              </p14:nvContentPartPr>
              <p14:xfrm>
                <a:off x="5790674" y="4019383"/>
                <a:ext cx="412560" cy="55764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9CD3816-D230-6ECE-48AC-AC40E1AF24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674" y="4001743"/>
                  <a:ext cx="448200" cy="593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C13B81A4-20BF-5E26-8A67-9C3B9459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59" y="2120746"/>
            <a:ext cx="4859478" cy="4149353"/>
          </a:xfrm>
          <a:prstGeom prst="rect">
            <a:avLst/>
          </a:prstGeom>
        </p:spPr>
      </p:pic>
      <p:sp>
        <p:nvSpPr>
          <p:cNvPr id="51" name="Titel 1">
            <a:extLst>
              <a:ext uri="{FF2B5EF4-FFF2-40B4-BE49-F238E27FC236}">
                <a16:creationId xmlns:a16="http://schemas.microsoft.com/office/drawing/2014/main" id="{6047D191-F06D-734A-A11C-9A652690AA03}"/>
              </a:ext>
            </a:extLst>
          </p:cNvPr>
          <p:cNvSpPr txBox="1">
            <a:spLocks/>
          </p:cNvSpPr>
          <p:nvPr/>
        </p:nvSpPr>
        <p:spPr>
          <a:xfrm>
            <a:off x="838200" y="-9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/>
              <a:t>Kreuzungen Path planer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99F5BD5F-424C-F21D-C1FD-3E31CC0D90AC}"/>
                  </a:ext>
                </a:extLst>
              </p14:cNvPr>
              <p14:cNvContentPartPr/>
              <p14:nvPr/>
            </p14:nvContentPartPr>
            <p14:xfrm>
              <a:off x="12789074" y="3851627"/>
              <a:ext cx="360" cy="36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99F5BD5F-424C-F21D-C1FD-3E31CC0D90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71434" y="38339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1F472F1B-7758-F31E-503C-6DFC6AACF3DB}"/>
                  </a:ext>
                </a:extLst>
              </p14:cNvPr>
              <p14:cNvContentPartPr/>
              <p14:nvPr/>
            </p14:nvContentPartPr>
            <p14:xfrm>
              <a:off x="9681194" y="4979147"/>
              <a:ext cx="86400" cy="11268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1F472F1B-7758-F31E-503C-6DFC6AACF3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3194" y="4961147"/>
                <a:ext cx="1220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FF97BB93-EF94-A181-4198-D7584CDF1269}"/>
                  </a:ext>
                </a:extLst>
              </p14:cNvPr>
              <p14:cNvContentPartPr/>
              <p14:nvPr/>
            </p14:nvContentPartPr>
            <p14:xfrm>
              <a:off x="9415154" y="4639307"/>
              <a:ext cx="111240" cy="122040"/>
            </p14:xfrm>
          </p:contentPart>
        </mc:Choice>
        <mc:Fallback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FF97BB93-EF94-A181-4198-D7584CDF12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97154" y="4621307"/>
                <a:ext cx="14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CBAD64F7-314E-4CF8-0B1E-20B3915E614D}"/>
                  </a:ext>
                </a:extLst>
              </p14:cNvPr>
              <p14:cNvContentPartPr/>
              <p14:nvPr/>
            </p14:nvContentPartPr>
            <p14:xfrm>
              <a:off x="8969114" y="4214507"/>
              <a:ext cx="180360" cy="10908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CBAD64F7-314E-4CF8-0B1E-20B3915E61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1474" y="4196867"/>
                <a:ext cx="216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58966CDC-3610-9379-AEA3-E168AA2CD5C5}"/>
                  </a:ext>
                </a:extLst>
              </p14:cNvPr>
              <p14:cNvContentPartPr/>
              <p14:nvPr/>
            </p14:nvContentPartPr>
            <p14:xfrm>
              <a:off x="8422994" y="3798707"/>
              <a:ext cx="172800" cy="86400"/>
            </p14:xfrm>
          </p:contentPart>
        </mc:Choice>
        <mc:Fallback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58966CDC-3610-9379-AEA3-E168AA2CD5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04994" y="3781067"/>
                <a:ext cx="20844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6B55788-BE9F-6F11-1823-BD0B78623D73}"/>
              </a:ext>
            </a:extLst>
          </p:cNvPr>
          <p:cNvGrpSpPr/>
          <p:nvPr/>
        </p:nvGrpSpPr>
        <p:grpSpPr>
          <a:xfrm>
            <a:off x="7250834" y="3466427"/>
            <a:ext cx="861480" cy="117360"/>
            <a:chOff x="7250834" y="3466427"/>
            <a:chExt cx="86148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1015133-B49A-5309-A318-2C4454F5BDD4}"/>
                    </a:ext>
                  </a:extLst>
                </p14:cNvPr>
                <p14:cNvContentPartPr/>
                <p14:nvPr/>
              </p14:nvContentPartPr>
              <p14:xfrm>
                <a:off x="7980554" y="3540947"/>
                <a:ext cx="131760" cy="4284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1015133-B49A-5309-A318-2C4454F5BD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62554" y="3523307"/>
                  <a:ext cx="167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1AAC4578-3C37-6DD0-B1E3-26386615D1A4}"/>
                    </a:ext>
                  </a:extLst>
                </p14:cNvPr>
                <p14:cNvContentPartPr/>
                <p14:nvPr/>
              </p14:nvContentPartPr>
              <p14:xfrm>
                <a:off x="7624874" y="3466427"/>
                <a:ext cx="117360" cy="1404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1AAC4578-3C37-6DD0-B1E3-26386615D1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06874" y="3448787"/>
                  <a:ext cx="153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63259C59-7F66-30BE-9DAE-06B66271D60F}"/>
                    </a:ext>
                  </a:extLst>
                </p14:cNvPr>
                <p14:cNvContentPartPr/>
                <p14:nvPr/>
              </p14:nvContentPartPr>
              <p14:xfrm>
                <a:off x="7250834" y="3478667"/>
                <a:ext cx="161640" cy="5220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63259C59-7F66-30BE-9DAE-06B66271D6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32834" y="3461027"/>
                  <a:ext cx="19728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99C635E6-00BA-B99F-2502-F24C9410F797}"/>
              </a:ext>
            </a:extLst>
          </p:cNvPr>
          <p:cNvGrpSpPr/>
          <p:nvPr/>
        </p:nvGrpSpPr>
        <p:grpSpPr>
          <a:xfrm>
            <a:off x="9561314" y="5045387"/>
            <a:ext cx="747000" cy="599400"/>
            <a:chOff x="9561314" y="5045387"/>
            <a:chExt cx="74700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17EECEF-214B-9377-59A4-E44CD9AD5305}"/>
                    </a:ext>
                  </a:extLst>
                </p14:cNvPr>
                <p14:cNvContentPartPr/>
                <p14:nvPr/>
              </p14:nvContentPartPr>
              <p14:xfrm>
                <a:off x="9561314" y="5365067"/>
                <a:ext cx="245520" cy="27972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17EECEF-214B-9377-59A4-E44CD9AD53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3314" y="5347427"/>
                  <a:ext cx="2811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F6403565-DD53-C34D-FA99-9975F2538FAF}"/>
                    </a:ext>
                  </a:extLst>
                </p14:cNvPr>
                <p14:cNvContentPartPr/>
                <p14:nvPr/>
              </p14:nvContentPartPr>
              <p14:xfrm>
                <a:off x="9836354" y="5463707"/>
                <a:ext cx="214920" cy="2412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F6403565-DD53-C34D-FA99-9975F2538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18714" y="5446067"/>
                  <a:ext cx="25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A2C9A0F0-2DB0-39C7-84F4-EC5617617AB7}"/>
                    </a:ext>
                  </a:extLst>
                </p14:cNvPr>
                <p14:cNvContentPartPr/>
                <p14:nvPr/>
              </p14:nvContentPartPr>
              <p14:xfrm>
                <a:off x="10093754" y="5365427"/>
                <a:ext cx="214560" cy="23508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A2C9A0F0-2DB0-39C7-84F4-EC5617617A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6114" y="5347427"/>
                  <a:ext cx="250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56A4A4E-0342-D931-4E6D-8D36CADEDDB8}"/>
                    </a:ext>
                  </a:extLst>
                </p14:cNvPr>
                <p14:cNvContentPartPr/>
                <p14:nvPr/>
              </p14:nvContentPartPr>
              <p14:xfrm>
                <a:off x="9731954" y="5045387"/>
                <a:ext cx="314280" cy="32904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56A4A4E-0342-D931-4E6D-8D36CADEDD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3954" y="5027387"/>
                  <a:ext cx="34992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4D2A802-DD7D-560E-5AA8-C03F697AB07D}"/>
              </a:ext>
            </a:extLst>
          </p:cNvPr>
          <p:cNvGrpSpPr/>
          <p:nvPr/>
        </p:nvGrpSpPr>
        <p:grpSpPr>
          <a:xfrm>
            <a:off x="9737354" y="4476587"/>
            <a:ext cx="241560" cy="468360"/>
            <a:chOff x="9737354" y="4476587"/>
            <a:chExt cx="24156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F59DD59C-05E4-CF75-A001-E23F80FD73BC}"/>
                    </a:ext>
                  </a:extLst>
                </p14:cNvPr>
                <p14:cNvContentPartPr/>
                <p14:nvPr/>
              </p14:nvContentPartPr>
              <p14:xfrm>
                <a:off x="9817994" y="4596107"/>
                <a:ext cx="60480" cy="34884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F59DD59C-05E4-CF75-A001-E23F80FD73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99994" y="4578467"/>
                  <a:ext cx="96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16673ABC-DF68-44D3-E778-8A168D5FCE77}"/>
                    </a:ext>
                  </a:extLst>
                </p14:cNvPr>
                <p14:cNvContentPartPr/>
                <p14:nvPr/>
              </p14:nvContentPartPr>
              <p14:xfrm>
                <a:off x="9737354" y="4476587"/>
                <a:ext cx="241560" cy="17496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16673ABC-DF68-44D3-E778-8A168D5FC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9354" y="4458587"/>
                  <a:ext cx="2772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4F433F7-9259-F5FA-AACD-886198906D69}"/>
              </a:ext>
            </a:extLst>
          </p:cNvPr>
          <p:cNvGrpSpPr/>
          <p:nvPr/>
        </p:nvGrpSpPr>
        <p:grpSpPr>
          <a:xfrm>
            <a:off x="6294314" y="3296147"/>
            <a:ext cx="1126440" cy="606240"/>
            <a:chOff x="6294314" y="3296147"/>
            <a:chExt cx="112644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DAB858E6-B164-5A64-5344-96964DEEBA20}"/>
                    </a:ext>
                  </a:extLst>
                </p14:cNvPr>
                <p14:cNvContentPartPr/>
                <p14:nvPr/>
              </p14:nvContentPartPr>
              <p14:xfrm>
                <a:off x="6707954" y="3657227"/>
                <a:ext cx="230760" cy="24516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DAB858E6-B164-5A64-5344-96964DEEBA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9954" y="3639587"/>
                  <a:ext cx="2664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9DBB5B2F-E84F-E822-CC96-D01688A6BCFA}"/>
                    </a:ext>
                  </a:extLst>
                </p14:cNvPr>
                <p14:cNvContentPartPr/>
                <p14:nvPr/>
              </p14:nvContentPartPr>
              <p14:xfrm>
                <a:off x="6934754" y="3749027"/>
                <a:ext cx="178200" cy="1620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9DBB5B2F-E84F-E822-CC96-D01688A6B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17114" y="3731027"/>
                  <a:ext cx="213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94A7C1E9-5530-85D7-B63B-B1AB1FA8AE46}"/>
                    </a:ext>
                  </a:extLst>
                </p14:cNvPr>
                <p14:cNvContentPartPr/>
                <p14:nvPr/>
              </p14:nvContentPartPr>
              <p14:xfrm>
                <a:off x="7143554" y="3642467"/>
                <a:ext cx="277200" cy="24732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94A7C1E9-5530-85D7-B63B-B1AB1FA8A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25554" y="3624827"/>
                  <a:ext cx="31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49848F-145E-1E58-3E83-708F972F527E}"/>
                    </a:ext>
                  </a:extLst>
                </p14:cNvPr>
                <p14:cNvContentPartPr/>
                <p14:nvPr/>
              </p14:nvContentPartPr>
              <p14:xfrm>
                <a:off x="6937994" y="3296147"/>
                <a:ext cx="304920" cy="38052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49848F-145E-1E58-3E83-708F972F52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19994" y="3278507"/>
                  <a:ext cx="3405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7A127903-2A20-83C3-D325-10F2C552BBFB}"/>
                    </a:ext>
                  </a:extLst>
                </p14:cNvPr>
                <p14:cNvContentPartPr/>
                <p14:nvPr/>
              </p14:nvContentPartPr>
              <p14:xfrm>
                <a:off x="6427154" y="3464267"/>
                <a:ext cx="322560" cy="2232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7A127903-2A20-83C3-D325-10F2C552BB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09514" y="3446627"/>
                  <a:ext cx="358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3852D8FC-2BD3-44F3-8340-463207E32FDF}"/>
                    </a:ext>
                  </a:extLst>
                </p14:cNvPr>
                <p14:cNvContentPartPr/>
                <p14:nvPr/>
              </p14:nvContentPartPr>
              <p14:xfrm>
                <a:off x="6294314" y="3361667"/>
                <a:ext cx="197640" cy="24048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3852D8FC-2BD3-44F3-8340-463207E32F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76314" y="3344027"/>
                  <a:ext cx="2332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D6B097A-FD53-034D-75AF-37F3C54152A7}"/>
              </a:ext>
            </a:extLst>
          </p:cNvPr>
          <p:cNvGrpSpPr/>
          <p:nvPr/>
        </p:nvGrpSpPr>
        <p:grpSpPr>
          <a:xfrm>
            <a:off x="3746954" y="4487387"/>
            <a:ext cx="735120" cy="1130040"/>
            <a:chOff x="3746954" y="4487387"/>
            <a:chExt cx="735120" cy="11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E4A1BE7E-AC69-A0E2-6B28-1D4800A6F2B5}"/>
                    </a:ext>
                  </a:extLst>
                </p14:cNvPr>
                <p14:cNvContentPartPr/>
                <p14:nvPr/>
              </p14:nvContentPartPr>
              <p14:xfrm>
                <a:off x="3746954" y="5368667"/>
                <a:ext cx="192600" cy="23832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E4A1BE7E-AC69-A0E2-6B28-1D4800A6F2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29314" y="5350667"/>
                  <a:ext cx="228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9FF527D-F8AB-646A-6993-DEDFB5964568}"/>
                    </a:ext>
                  </a:extLst>
                </p14:cNvPr>
                <p14:cNvContentPartPr/>
                <p14:nvPr/>
              </p14:nvContentPartPr>
              <p14:xfrm>
                <a:off x="3921194" y="5487827"/>
                <a:ext cx="224640" cy="4536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19FF527D-F8AB-646A-6993-DEDFB59645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03194" y="5469827"/>
                  <a:ext cx="260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ABFAD08D-140D-5067-6855-74475DA06F59}"/>
                    </a:ext>
                  </a:extLst>
                </p14:cNvPr>
                <p14:cNvContentPartPr/>
                <p14:nvPr/>
              </p14:nvContentPartPr>
              <p14:xfrm>
                <a:off x="4202714" y="5350667"/>
                <a:ext cx="279360" cy="26676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ABFAD08D-140D-5067-6855-74475DA06F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84714" y="5332667"/>
                  <a:ext cx="315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9FBE3364-723D-0DF2-A506-48A65CA689B6}"/>
                    </a:ext>
                  </a:extLst>
                </p14:cNvPr>
                <p14:cNvContentPartPr/>
                <p14:nvPr/>
              </p14:nvContentPartPr>
              <p14:xfrm>
                <a:off x="3911834" y="4967267"/>
                <a:ext cx="175680" cy="37836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9FBE3364-723D-0DF2-A506-48A65CA689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4194" y="4949627"/>
                  <a:ext cx="2113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3D77E51E-29C3-6738-3281-4A3527D98C8D}"/>
                    </a:ext>
                  </a:extLst>
                </p14:cNvPr>
                <p14:cNvContentPartPr/>
                <p14:nvPr/>
              </p14:nvContentPartPr>
              <p14:xfrm>
                <a:off x="4038914" y="4974107"/>
                <a:ext cx="207000" cy="405720"/>
              </p14:xfrm>
            </p:contentPart>
          </mc:Choice>
          <mc:Fallback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3D77E51E-29C3-6738-3281-4A3527D98C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0914" y="4956467"/>
                  <a:ext cx="2426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64F9CF7A-2EC0-2FA4-0C40-59BEBB7A386B}"/>
                    </a:ext>
                  </a:extLst>
                </p14:cNvPr>
                <p14:cNvContentPartPr/>
                <p14:nvPr/>
              </p14:nvContentPartPr>
              <p14:xfrm>
                <a:off x="3986714" y="4647947"/>
                <a:ext cx="33120" cy="28152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64F9CF7A-2EC0-2FA4-0C40-59BEBB7A38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69074" y="4630307"/>
                  <a:ext cx="68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09A20346-9B96-3898-7CE8-212CF5EFEC85}"/>
                    </a:ext>
                  </a:extLst>
                </p14:cNvPr>
                <p14:cNvContentPartPr/>
                <p14:nvPr/>
              </p14:nvContentPartPr>
              <p14:xfrm>
                <a:off x="3862874" y="4487387"/>
                <a:ext cx="233640" cy="22284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09A20346-9B96-3898-7CE8-212CF5EFEC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44874" y="4469387"/>
                  <a:ext cx="26928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8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ugel, Planet enthält.&#10;&#10;Automatisch generierte Beschreibung">
            <a:extLst>
              <a:ext uri="{FF2B5EF4-FFF2-40B4-BE49-F238E27FC236}">
                <a16:creationId xmlns:a16="http://schemas.microsoft.com/office/drawing/2014/main" id="{E80C46E9-D792-FE57-D61C-8CEF33C5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61883" cy="1655762"/>
          </a:xfrm>
          <a:prstGeom prst="ellipse">
            <a:avLst/>
          </a:prstGeom>
        </p:spPr>
      </p:pic>
      <p:sp>
        <p:nvSpPr>
          <p:cNvPr id="6" name="Untertitel 5">
            <a:extLst>
              <a:ext uri="{FF2B5EF4-FFF2-40B4-BE49-F238E27FC236}">
                <a16:creationId xmlns:a16="http://schemas.microsoft.com/office/drawing/2014/main" id="{3A4549B7-9D78-E82F-A07A-6A9B94A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38862"/>
            <a:ext cx="10515600" cy="1655762"/>
          </a:xfrm>
        </p:spPr>
        <p:txBody>
          <a:bodyPr>
            <a:normAutofit/>
          </a:bodyPr>
          <a:lstStyle/>
          <a:p>
            <a:r>
              <a:rPr lang="de-DE" sz="4000" dirty="0"/>
              <a:t>- Trajektorien fahren mit Pure </a:t>
            </a:r>
            <a:r>
              <a:rPr lang="de-DE" sz="4000" dirty="0" err="1"/>
              <a:t>Pursuit</a:t>
            </a:r>
            <a:r>
              <a:rPr lang="de-DE" sz="4000" dirty="0"/>
              <a:t> </a:t>
            </a:r>
            <a:r>
              <a:rPr lang="de-DE" sz="4000" dirty="0" err="1"/>
              <a:t>algorithm</a:t>
            </a:r>
            <a:endParaRPr lang="de-DE" sz="4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98715-9ED6-3EEF-E659-ADEA346C5A98}"/>
              </a:ext>
            </a:extLst>
          </p:cNvPr>
          <p:cNvSpPr txBox="1">
            <a:spLocks/>
          </p:cNvSpPr>
          <p:nvPr/>
        </p:nvSpPr>
        <p:spPr>
          <a:xfrm>
            <a:off x="838200" y="-9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/>
              <a:t>Aufgabe: Roboter und Fabian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D54F8E-BACE-20DE-F99A-636782C94357}"/>
              </a:ext>
            </a:extLst>
          </p:cNvPr>
          <p:cNvGrpSpPr/>
          <p:nvPr/>
        </p:nvGrpSpPr>
        <p:grpSpPr>
          <a:xfrm>
            <a:off x="631874" y="2728067"/>
            <a:ext cx="4136040" cy="3743280"/>
            <a:chOff x="631874" y="2728067"/>
            <a:chExt cx="4136040" cy="37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1BD173-5ABE-D131-59FE-A19DEDCC1A5A}"/>
                    </a:ext>
                  </a:extLst>
                </p14:cNvPr>
                <p14:cNvContentPartPr/>
                <p14:nvPr/>
              </p14:nvContentPartPr>
              <p14:xfrm>
                <a:off x="729794" y="2873867"/>
                <a:ext cx="104760" cy="332820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1BD173-5ABE-D131-59FE-A19DEDCC1A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154" y="2864867"/>
                  <a:ext cx="122400" cy="33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84975030-1870-0913-A378-3EBAEEC952A2}"/>
                    </a:ext>
                  </a:extLst>
                </p14:cNvPr>
                <p14:cNvContentPartPr/>
                <p14:nvPr/>
              </p14:nvContentPartPr>
              <p14:xfrm>
                <a:off x="631874" y="2728067"/>
                <a:ext cx="235440" cy="3204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84975030-1870-0913-A378-3EBAEEC952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234" y="2719067"/>
                  <a:ext cx="253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8B42B23D-A32E-8727-A9BE-BCE701331256}"/>
                    </a:ext>
                  </a:extLst>
                </p14:cNvPr>
                <p14:cNvContentPartPr/>
                <p14:nvPr/>
              </p14:nvContentPartPr>
              <p14:xfrm>
                <a:off x="808994" y="6258587"/>
                <a:ext cx="3846240" cy="460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8B42B23D-A32E-8727-A9BE-BCE7013312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354" y="6249947"/>
                  <a:ext cx="3863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52FC849-F49A-F06E-EB41-1DE7A89C08DB}"/>
                    </a:ext>
                  </a:extLst>
                </p14:cNvPr>
                <p14:cNvContentPartPr/>
                <p14:nvPr/>
              </p14:nvContentPartPr>
              <p14:xfrm>
                <a:off x="4475594" y="6164627"/>
                <a:ext cx="292320" cy="30672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52FC849-F49A-F06E-EB41-1DE7A89C08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66594" y="6155627"/>
                  <a:ext cx="309960" cy="32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CD6F9D87-2A05-FD3B-D781-1243AA967588}"/>
                  </a:ext>
                </a:extLst>
              </p14:cNvPr>
              <p14:cNvContentPartPr/>
              <p14:nvPr/>
            </p14:nvContentPartPr>
            <p14:xfrm>
              <a:off x="1513874" y="5050067"/>
              <a:ext cx="108360" cy="10224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CD6F9D87-2A05-FD3B-D781-1243AA9675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5874" y="5032427"/>
                <a:ext cx="144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35B600A1-2365-0B9D-9580-B25454436F9D}"/>
                  </a:ext>
                </a:extLst>
              </p14:cNvPr>
              <p14:cNvContentPartPr/>
              <p14:nvPr/>
            </p14:nvContentPartPr>
            <p14:xfrm>
              <a:off x="1944434" y="4382627"/>
              <a:ext cx="80280" cy="7884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35B600A1-2365-0B9D-9580-B25454436F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6434" y="4364987"/>
                <a:ext cx="115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6BC58E3E-885B-A6CE-F7AB-8C76CEEB7255}"/>
                  </a:ext>
                </a:extLst>
              </p14:cNvPr>
              <p14:cNvContentPartPr/>
              <p14:nvPr/>
            </p14:nvContentPartPr>
            <p14:xfrm>
              <a:off x="2623034" y="3928667"/>
              <a:ext cx="107280" cy="8712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6BC58E3E-885B-A6CE-F7AB-8C76CEEB72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05394" y="3911027"/>
                <a:ext cx="142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B52318DD-E922-6811-7C53-9FBF0DCD445D}"/>
                  </a:ext>
                </a:extLst>
              </p14:cNvPr>
              <p14:cNvContentPartPr/>
              <p14:nvPr/>
            </p14:nvContentPartPr>
            <p14:xfrm>
              <a:off x="3621314" y="3776027"/>
              <a:ext cx="136440" cy="11412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B52318DD-E922-6811-7C53-9FBF0DCD44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3314" y="3758027"/>
                <a:ext cx="172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4A73CF8C-A699-51CE-8DE4-0A68040BA57A}"/>
                  </a:ext>
                </a:extLst>
              </p14:cNvPr>
              <p14:cNvContentPartPr/>
              <p14:nvPr/>
            </p14:nvContentPartPr>
            <p14:xfrm>
              <a:off x="1179074" y="5895707"/>
              <a:ext cx="113400" cy="7344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4A73CF8C-A699-51CE-8DE4-0A68040BA5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1434" y="5878067"/>
                <a:ext cx="14904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CABEAAE2-101F-3D4E-455D-BCA1F4136C5C}"/>
              </a:ext>
            </a:extLst>
          </p:cNvPr>
          <p:cNvGrpSpPr/>
          <p:nvPr/>
        </p:nvGrpSpPr>
        <p:grpSpPr>
          <a:xfrm>
            <a:off x="5239514" y="2949467"/>
            <a:ext cx="1852560" cy="663480"/>
            <a:chOff x="5239514" y="2949467"/>
            <a:chExt cx="1852560" cy="66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837C798-EF28-18B0-307D-EE3160F1A967}"/>
                    </a:ext>
                  </a:extLst>
                </p14:cNvPr>
                <p14:cNvContentPartPr/>
                <p14:nvPr/>
              </p14:nvContentPartPr>
              <p14:xfrm>
                <a:off x="5239514" y="3085187"/>
                <a:ext cx="64080" cy="32292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837C798-EF28-18B0-307D-EE3160F1A9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30874" y="3076547"/>
                  <a:ext cx="81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D60E7CA-640F-4337-DBB8-0544C1438CAC}"/>
                    </a:ext>
                  </a:extLst>
                </p14:cNvPr>
                <p14:cNvContentPartPr/>
                <p14:nvPr/>
              </p14:nvContentPartPr>
              <p14:xfrm>
                <a:off x="5271194" y="3032267"/>
                <a:ext cx="204120" cy="4212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D60E7CA-640F-4337-DBB8-0544C1438C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62194" y="3023627"/>
                  <a:ext cx="22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BA525127-059B-B3BC-4D12-F5F45618F155}"/>
                    </a:ext>
                  </a:extLst>
                </p14:cNvPr>
                <p14:cNvContentPartPr/>
                <p14:nvPr/>
              </p14:nvContentPartPr>
              <p14:xfrm>
                <a:off x="5278034" y="3211547"/>
                <a:ext cx="239040" cy="17892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BA525127-059B-B3BC-4D12-F5F45618F1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69034" y="3202547"/>
                  <a:ext cx="256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042237BA-26FB-4856-B222-20FD8BDEA8F2}"/>
                    </a:ext>
                  </a:extLst>
                </p14:cNvPr>
                <p14:cNvContentPartPr/>
                <p14:nvPr/>
              </p14:nvContentPartPr>
              <p14:xfrm>
                <a:off x="5568554" y="3058187"/>
                <a:ext cx="74880" cy="31284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042237BA-26FB-4856-B222-20FD8BDEA8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9554" y="3049547"/>
                  <a:ext cx="92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61CE4C85-D2A0-F665-2C6E-11A9C123F1AB}"/>
                    </a:ext>
                  </a:extLst>
                </p14:cNvPr>
                <p14:cNvContentPartPr/>
                <p14:nvPr/>
              </p14:nvContentPartPr>
              <p14:xfrm>
                <a:off x="5740274" y="3172307"/>
                <a:ext cx="192600" cy="20628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61CE4C85-D2A0-F665-2C6E-11A9C123F1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31274" y="3163667"/>
                  <a:ext cx="21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8F837F5-D3E5-AC73-D914-3CF39E9D02E3}"/>
                    </a:ext>
                  </a:extLst>
                </p14:cNvPr>
                <p14:cNvContentPartPr/>
                <p14:nvPr/>
              </p14:nvContentPartPr>
              <p14:xfrm>
                <a:off x="5983274" y="3191027"/>
                <a:ext cx="302040" cy="42192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08F837F5-D3E5-AC73-D914-3CF39E9D02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74274" y="3182027"/>
                  <a:ext cx="319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40685550-E3EC-931A-1C69-5AFFAAE5535A}"/>
                    </a:ext>
                  </a:extLst>
                </p14:cNvPr>
                <p14:cNvContentPartPr/>
                <p14:nvPr/>
              </p14:nvContentPartPr>
              <p14:xfrm>
                <a:off x="6302954" y="3158627"/>
                <a:ext cx="261720" cy="17568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40685550-E3EC-931A-1C69-5AFFAAE553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94314" y="3149987"/>
                  <a:ext cx="279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340E9752-DD11-8334-1998-2B3264F55DBE}"/>
                    </a:ext>
                  </a:extLst>
                </p14:cNvPr>
                <p14:cNvContentPartPr/>
                <p14:nvPr/>
              </p14:nvContentPartPr>
              <p14:xfrm>
                <a:off x="6517874" y="2949467"/>
                <a:ext cx="574200" cy="42552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340E9752-DD11-8334-1998-2B3264F55D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08874" y="2940467"/>
                  <a:ext cx="591840" cy="44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198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Kreuzungen Localization</dc:title>
  <dc:creator>36a6117c, 1cc601fd</dc:creator>
  <cp:lastModifiedBy>36a6117c, 1cc601fd</cp:lastModifiedBy>
  <cp:revision>3</cp:revision>
  <dcterms:created xsi:type="dcterms:W3CDTF">2023-11-27T18:10:53Z</dcterms:created>
  <dcterms:modified xsi:type="dcterms:W3CDTF">2023-11-27T21:21:56Z</dcterms:modified>
</cp:coreProperties>
</file>