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80" r:id="rId7"/>
    <p:sldId id="279" r:id="rId8"/>
    <p:sldId id="282" r:id="rId9"/>
    <p:sldId id="283" r:id="rId10"/>
    <p:sldId id="281" r:id="rId11"/>
    <p:sldId id="288" r:id="rId12"/>
    <p:sldId id="289" r:id="rId13"/>
    <p:sldId id="286" r:id="rId14"/>
    <p:sldId id="284" r:id="rId15"/>
    <p:sldId id="287" r:id="rId16"/>
    <p:sldId id="285" r:id="rId17"/>
    <p:sldId id="272" r:id="rId18"/>
    <p:sldId id="264" r:id="rId19"/>
    <p:sldId id="294" r:id="rId20"/>
    <p:sldId id="267" r:id="rId21"/>
    <p:sldId id="274" r:id="rId22"/>
    <p:sldId id="275" r:id="rId23"/>
    <p:sldId id="276" r:id="rId24"/>
    <p:sldId id="277" r:id="rId25"/>
    <p:sldId id="266" r:id="rId26"/>
    <p:sldId id="291" r:id="rId27"/>
    <p:sldId id="29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8AF9-D1E7-4C11-946F-811E52F3E56C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2A9-88F5-4103-BB9B-09BDECB4E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1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8AF9-D1E7-4C11-946F-811E52F3E56C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2A9-88F5-4103-BB9B-09BDECB4E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0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8AF9-D1E7-4C11-946F-811E52F3E56C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2A9-88F5-4103-BB9B-09BDECB4E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2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8AF9-D1E7-4C11-946F-811E52F3E56C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2A9-88F5-4103-BB9B-09BDECB4E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2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8AF9-D1E7-4C11-946F-811E52F3E56C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2A9-88F5-4103-BB9B-09BDECB4E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9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8AF9-D1E7-4C11-946F-811E52F3E56C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2A9-88F5-4103-BB9B-09BDECB4E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3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8AF9-D1E7-4C11-946F-811E52F3E56C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2A9-88F5-4103-BB9B-09BDECB4E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4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8AF9-D1E7-4C11-946F-811E52F3E56C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2A9-88F5-4103-BB9B-09BDECB4E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2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8AF9-D1E7-4C11-946F-811E52F3E56C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2A9-88F5-4103-BB9B-09BDECB4E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6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8AF9-D1E7-4C11-946F-811E52F3E56C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2A9-88F5-4103-BB9B-09BDECB4E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1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8AF9-D1E7-4C11-946F-811E52F3E56C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72A9-88F5-4103-BB9B-09BDECB4E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4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8AF9-D1E7-4C11-946F-811E52F3E56C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72A9-88F5-4103-BB9B-09BDECB4E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9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71498"/>
            <a:ext cx="9144000" cy="23876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ko-KR" altLang="en-US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조</a:t>
            </a:r>
            <a:r>
              <a:rPr lang="en-US" altLang="ko-KR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BLACK LOTTO</a:t>
            </a:r>
            <a:endParaRPr lang="ko-KR" altLang="en-US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3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714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프로그램구조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0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313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/>
          <p:cNvCxnSpPr>
            <a:stCxn id="8" idx="3"/>
            <a:endCxn id="5" idx="1"/>
          </p:cNvCxnSpPr>
          <p:nvPr/>
        </p:nvCxnSpPr>
        <p:spPr>
          <a:xfrm>
            <a:off x="2019302" y="3640975"/>
            <a:ext cx="238988" cy="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333402" y="4171603"/>
            <a:ext cx="0" cy="257646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6" idx="3"/>
            <a:endCxn id="7" idx="1"/>
          </p:cNvCxnSpPr>
          <p:nvPr/>
        </p:nvCxnSpPr>
        <p:spPr>
          <a:xfrm>
            <a:off x="8068886" y="3640975"/>
            <a:ext cx="953194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</p:cNvCxnSpPr>
          <p:nvPr/>
        </p:nvCxnSpPr>
        <p:spPr>
          <a:xfrm>
            <a:off x="6686202" y="4782589"/>
            <a:ext cx="5540" cy="38792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353163" y="3474720"/>
            <a:ext cx="950355" cy="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8068886" y="3453245"/>
            <a:ext cx="953195" cy="138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258290" y="3096492"/>
            <a:ext cx="2103120" cy="10889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로그인</a:t>
            </a:r>
            <a:endParaRPr lang="ko-KR" altLang="en-US" dirty="0">
              <a:latin typeface="나눔고딕OTF Bold" panose="02000300000000000000" pitchFamily="50" charset="-127"/>
              <a:ea typeface="나눔고딕OTF Bold" panose="020003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03518" y="2499361"/>
            <a:ext cx="2765368" cy="22832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메인 로또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022080" y="3096492"/>
            <a:ext cx="2103120" cy="10889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결과 확인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28804" y="5170518"/>
            <a:ext cx="1404851" cy="7274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직전 </a:t>
            </a:r>
            <a:r>
              <a:rPr lang="en-US" altLang="ko-KR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5</a:t>
            </a:r>
            <a:r>
              <a:rPr lang="ko-KR" altLang="en-US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주차 번호 확인</a:t>
            </a:r>
            <a:endParaRPr lang="ko-KR" altLang="en-US" dirty="0">
              <a:latin typeface="나눔고딕OTF Bold" panose="02000300000000000000" pitchFamily="50" charset="-127"/>
              <a:ea typeface="나눔고딕OTF Bold" panose="02000300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54136" y="1384019"/>
            <a:ext cx="1404851" cy="7274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번호 추천</a:t>
            </a:r>
            <a:endParaRPr lang="ko-KR" altLang="en-US" dirty="0">
              <a:latin typeface="나눔고딕OTF Bold" panose="02000300000000000000" pitchFamily="50" charset="-127"/>
              <a:ea typeface="나눔고딕OTF Bold" panose="02000300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30977" y="4443105"/>
            <a:ext cx="1404851" cy="7274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Id/</a:t>
            </a:r>
            <a:r>
              <a:rPr lang="ko-KR" altLang="en-US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패스워드</a:t>
            </a:r>
            <a:endParaRPr lang="en-US" altLang="ko-KR" dirty="0" smtClean="0">
              <a:latin typeface="나눔고딕OTF Bold" panose="02000300000000000000" pitchFamily="50" charset="-127"/>
              <a:ea typeface="나눔고딕OTF Bold" panose="02000300000000000000" pitchFamily="50" charset="-127"/>
            </a:endParaRPr>
          </a:p>
          <a:p>
            <a:pPr algn="ctr"/>
            <a:r>
              <a:rPr lang="ko-KR" altLang="en-US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찾기</a:t>
            </a:r>
            <a:endParaRPr lang="ko-KR" altLang="en-US" dirty="0">
              <a:latin typeface="나눔고딕OTF Bold" panose="02000300000000000000" pitchFamily="50" charset="-127"/>
              <a:ea typeface="나눔고딕OTF Bold" panose="020003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451" y="3277268"/>
            <a:ext cx="1404851" cy="7274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회원가입</a:t>
            </a:r>
            <a:endParaRPr lang="ko-KR" altLang="en-US" dirty="0">
              <a:latin typeface="나눔고딕OTF Bold" panose="02000300000000000000" pitchFamily="50" charset="-127"/>
              <a:ea typeface="나눔고딕OTF Bold" panose="02000300000000000000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946908" y="765911"/>
            <a:ext cx="2725884" cy="15263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User </a:t>
            </a:r>
            <a:r>
              <a:rPr lang="ko-KR" altLang="en-US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클래스</a:t>
            </a:r>
            <a:r>
              <a:rPr lang="en-US" altLang="ko-KR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(</a:t>
            </a:r>
            <a:r>
              <a:rPr lang="ko-KR" altLang="en-US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정보관리</a:t>
            </a:r>
            <a:r>
              <a:rPr lang="en-US" altLang="ko-KR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)</a:t>
            </a:r>
            <a:endParaRPr lang="ko-KR" altLang="en-US" dirty="0">
              <a:latin typeface="나눔고딕OTF Bold" panose="02000300000000000000" pitchFamily="50" charset="-127"/>
              <a:ea typeface="나눔고딕OTF Bold" panose="02000300000000000000" pitchFamily="50" charset="-127"/>
            </a:endParaRPr>
          </a:p>
          <a:p>
            <a:endParaRPr lang="en-US" altLang="ko-KR" dirty="0">
              <a:latin typeface="나눔고딕OTF Bold" panose="02000300000000000000" pitchFamily="50" charset="-127"/>
              <a:ea typeface="나눔고딕OTF Bold" panose="02000300000000000000" pitchFamily="50" charset="-127"/>
            </a:endParaRPr>
          </a:p>
          <a:p>
            <a:r>
              <a:rPr lang="ko-KR" altLang="en-US" dirty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비밀번호</a:t>
            </a:r>
            <a:r>
              <a:rPr lang="en-US" altLang="ko-KR" dirty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, </a:t>
            </a:r>
            <a:r>
              <a:rPr lang="ko-KR" altLang="en-US" dirty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이름</a:t>
            </a:r>
            <a:r>
              <a:rPr lang="en-US" altLang="ko-KR" dirty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,</a:t>
            </a:r>
          </a:p>
          <a:p>
            <a:r>
              <a:rPr lang="ko-KR" altLang="en-US" dirty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전화번호</a:t>
            </a:r>
            <a:r>
              <a:rPr lang="en-US" altLang="ko-KR" dirty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, </a:t>
            </a:r>
            <a:r>
              <a:rPr lang="ko-KR" altLang="en-US" dirty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프리미엄 여부</a:t>
            </a:r>
            <a:r>
              <a:rPr lang="en-US" altLang="ko-KR" dirty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, </a:t>
            </a:r>
            <a:r>
              <a:rPr lang="ko-KR" altLang="en-US" dirty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보유금</a:t>
            </a:r>
            <a:r>
              <a:rPr lang="en-US" altLang="ko-KR" dirty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, </a:t>
            </a:r>
            <a:r>
              <a:rPr lang="ko-KR" altLang="en-US" dirty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로또 번호</a:t>
            </a:r>
          </a:p>
        </p:txBody>
      </p:sp>
      <p:cxnSp>
        <p:nvCxnSpPr>
          <p:cNvPr id="64" name="직선 화살표 연결선 63"/>
          <p:cNvCxnSpPr>
            <a:stCxn id="5" idx="3"/>
            <a:endCxn id="6" idx="1"/>
          </p:cNvCxnSpPr>
          <p:nvPr/>
        </p:nvCxnSpPr>
        <p:spPr>
          <a:xfrm flipV="1">
            <a:off x="4361410" y="3640975"/>
            <a:ext cx="942108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5" idx="0"/>
          </p:cNvCxnSpPr>
          <p:nvPr/>
        </p:nvCxnSpPr>
        <p:spPr>
          <a:xfrm>
            <a:off x="3309850" y="2292212"/>
            <a:ext cx="0" cy="80428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401095" y="1384019"/>
            <a:ext cx="1404851" cy="7274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나의 정보</a:t>
            </a:r>
            <a:r>
              <a:rPr lang="en-US" altLang="ko-KR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,</a:t>
            </a:r>
          </a:p>
          <a:p>
            <a:pPr algn="ctr"/>
            <a:r>
              <a:rPr lang="ko-KR" altLang="en-US" dirty="0" smtClean="0">
                <a:latin typeface="나눔고딕OTF Bold" panose="02000300000000000000" pitchFamily="50" charset="-127"/>
                <a:ea typeface="나눔고딕OTF Bold" panose="02000300000000000000" pitchFamily="50" charset="-127"/>
              </a:rPr>
              <a:t>입출금</a:t>
            </a:r>
            <a:endParaRPr lang="ko-KR" altLang="en-US" dirty="0">
              <a:latin typeface="나눔고딕OTF Bold" panose="02000300000000000000" pitchFamily="50" charset="-127"/>
              <a:ea typeface="나눔고딕OTF Bold" panose="02000300000000000000" pitchFamily="50" charset="-127"/>
            </a:endParaRPr>
          </a:p>
        </p:txBody>
      </p:sp>
      <p:cxnSp>
        <p:nvCxnSpPr>
          <p:cNvPr id="83" name="꺾인 연결선 82"/>
          <p:cNvCxnSpPr>
            <a:stCxn id="78" idx="1"/>
          </p:cNvCxnSpPr>
          <p:nvPr/>
        </p:nvCxnSpPr>
        <p:spPr>
          <a:xfrm rot="10800000" flipV="1">
            <a:off x="7074131" y="1747725"/>
            <a:ext cx="326964" cy="751635"/>
          </a:xfrm>
          <a:prstGeom prst="bentConnector2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7" idx="3"/>
          </p:cNvCxnSpPr>
          <p:nvPr/>
        </p:nvCxnSpPr>
        <p:spPr>
          <a:xfrm>
            <a:off x="6458987" y="1747726"/>
            <a:ext cx="288180" cy="758203"/>
          </a:xfrm>
          <a:prstGeom prst="bentConnector2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447116" y="145266"/>
            <a:ext cx="3490829" cy="11051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 Bold" panose="02000300000000000000" pitchFamily="50" charset="-127"/>
              <a:ea typeface="나눔고딕OTF Bold" panose="02000300000000000000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8545483" y="666130"/>
            <a:ext cx="953195" cy="138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8545483" y="1003823"/>
            <a:ext cx="953194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545483" y="332594"/>
            <a:ext cx="953194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52731" y="175036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다이얼로그</a:t>
            </a:r>
            <a:endParaRPr lang="en-US" altLang="ko-KR" sz="2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데이터의 이동</a:t>
            </a:r>
            <a:endParaRPr lang="en-US" altLang="ko-KR" sz="2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실제 플레이의 이동</a:t>
            </a:r>
            <a:endParaRPr lang="ko-KR" altLang="en-US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8060577" y="3842560"/>
            <a:ext cx="961502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714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프로그램의 장점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64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42109" y="1346661"/>
            <a:ext cx="10313324" cy="40233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Tx/>
              <a:buAutoNum type="arabicPeriod"/>
            </a:pPr>
            <a:r>
              <a:rPr lang="ko-KR" altLang="en-US" sz="4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로또 게임 설명</a:t>
            </a: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 기능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프로그램을 끄기 전 까지 데이터 저장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</a:p>
          <a:p>
            <a:pPr marL="742950" indent="-742950" algn="l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프리미엄회원에게 번호를 추천하는 기능</a:t>
            </a:r>
            <a:endParaRPr lang="en-US" altLang="ko-KR" sz="4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당첨된 번호와 구분이 확실한 이미지를 사용</a:t>
            </a:r>
            <a:endParaRPr lang="en-US" altLang="ko-KR" sz="4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714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개선 가능성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7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42109" y="1346661"/>
            <a:ext cx="10313324" cy="402336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각종 이슈 및 추가 건의 사항 수정</a:t>
            </a:r>
            <a:endParaRPr lang="en-US" altLang="ko-KR" sz="4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UI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스윙이 제공하는 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GUI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아니라 제작한 이미지로 꾸미면 더 괜찮지 않았을까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프리미어 회원의 권한을 좀 더 강화하고 싶다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742950" indent="-742950" algn="l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추가하고 싶었던 기능</a:t>
            </a: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0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714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추가적으로 해보고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싶었던 </a:t>
            </a:r>
            <a:r>
              <a:rPr lang="ko-KR" altLang="en-US" sz="4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부가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기능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/>
            </a:r>
            <a:b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(1.1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버전이 있다면 해보고 싶은 기능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1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8" t="4180" r="899" b="3158"/>
          <a:stretch/>
        </p:blipFill>
        <p:spPr>
          <a:xfrm>
            <a:off x="615144" y="1014153"/>
            <a:ext cx="2701636" cy="456368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404852" y="5237018"/>
            <a:ext cx="897774" cy="282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/>
          <p:nvPr/>
        </p:nvCxnSpPr>
        <p:spPr>
          <a:xfrm flipV="1">
            <a:off x="2310938" y="3649287"/>
            <a:ext cx="4472247" cy="171242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30036" y="4563687"/>
            <a:ext cx="1321724" cy="324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7" idx="3"/>
          </p:cNvCxnSpPr>
          <p:nvPr/>
        </p:nvCxnSpPr>
        <p:spPr>
          <a:xfrm flipV="1">
            <a:off x="2651760" y="3649287"/>
            <a:ext cx="4131425" cy="1076499"/>
          </a:xfrm>
          <a:prstGeom prst="bentConnector3">
            <a:avLst>
              <a:gd name="adj1" fmla="val 4577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83185" y="3418454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추가 구매로 여러 장 살 수 있는 기능</a:t>
            </a:r>
            <a:endParaRPr lang="en-US" altLang="ko-KR" sz="24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0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6930" y="275692"/>
            <a:ext cx="2363586" cy="6919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맡은 역할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23702" y="1085807"/>
            <a:ext cx="11205556" cy="5531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rot="16200000">
            <a:off x="2411446" y="180938"/>
            <a:ext cx="2329561" cy="4759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 rot="16200000">
            <a:off x="2408288" y="2795813"/>
            <a:ext cx="2335877" cy="4759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 rot="16200000">
            <a:off x="7506375" y="149125"/>
            <a:ext cx="2335877" cy="4829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 rot="16200000">
            <a:off x="7506374" y="2758872"/>
            <a:ext cx="2335877" cy="48296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17937" y="1504257"/>
            <a:ext cx="41843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</a:rPr>
              <a:t>진호</a:t>
            </a:r>
            <a:endParaRPr lang="en-US" altLang="ko-KR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조장 및 팀원 총괄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GUI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및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UI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담당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메인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결과 데이터 교환 구현 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내 외부 이슈 수정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6878" y="1500274"/>
            <a:ext cx="47822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</a:rPr>
              <a:t>성훈</a:t>
            </a:r>
            <a:endParaRPr lang="en-US" altLang="ko-KR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로또 메인 기능 구현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자동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반자동 기능 구현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수정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삭제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복사 버튼 기능 구현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내 외부 이슈 수정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7937" y="4121487"/>
            <a:ext cx="46381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</a:rPr>
              <a:t>현진</a:t>
            </a:r>
            <a:endParaRPr lang="en-US" altLang="ko-KR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기술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총괄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(CTO) 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 기능 구현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로또 메인 기능 구현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내 외부 이슈 수정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6878" y="4121487"/>
            <a:ext cx="447891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</a:rPr>
              <a:t>승석</a:t>
            </a:r>
            <a:endParaRPr lang="en-US" altLang="ko-KR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깃 마스터체크박스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자동 반자동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수동 선택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추가 기능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내 외부 이슈 수정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23702" y="1085807"/>
            <a:ext cx="11205556" cy="5531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rot="16200000">
            <a:off x="2846061" y="-1703172"/>
            <a:ext cx="6222869" cy="104173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1388" y="612844"/>
            <a:ext cx="101922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깃마스터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히스토리에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들어가 무분별한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푸쉬이슈를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해결하여 해당 칭호를 수여</a:t>
            </a:r>
            <a:endParaRPr lang="en-US" altLang="ko-KR" sz="24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기술총괄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모든 기능에 본인의 지분을 가지고 조언과 충고를 아끼지 않아 임명됨</a:t>
            </a:r>
            <a:endParaRPr lang="en-US" altLang="ko-KR" sz="24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	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	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특히 핵심이 된 이미지 사용 구현</a:t>
            </a:r>
            <a:endParaRPr lang="en-US" altLang="ko-KR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클래스 나눠서 했었어야 했는데 그게 안됨 한 파일에서 한다고 고생 좀 함</a:t>
            </a:r>
            <a:endParaRPr lang="en-US" altLang="ko-KR" sz="24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쌓여가는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스태틱과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필드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…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늘어가는 이슈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…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기뻐하는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쌤</a:t>
            </a:r>
            <a:endParaRPr lang="en-US" altLang="ko-KR" sz="24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스태틱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사용에 유의 합시다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.(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아주 중요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팀원의 허락을 구하고 합시다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두당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r>
              <a:rPr lang="ko-KR" altLang="en-US" sz="240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번</a:t>
            </a:r>
            <a:r>
              <a:rPr lang="en-US" altLang="ko-KR" sz="240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en-US" altLang="ko-KR" sz="24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첫 틀을 잡는게 매우 중요한 것 같다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(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수정이나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추후에 기능 추가가 아주 어려움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</a:p>
          <a:p>
            <a:endParaRPr lang="en-US" altLang="ko-KR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기능이 늘어감에 따라 이슈가 기하급수적으로 늘어나고 몇 개는 막아버리거나</a:t>
            </a:r>
            <a:endParaRPr lang="en-US" altLang="ko-KR" sz="24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빼 버린 것도 많음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수정버튼을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막는다거나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…)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64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714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로또에서 필요한 것은 무엇인가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7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7149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각자 느낀 점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6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23702" y="1085807"/>
            <a:ext cx="11205556" cy="5531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rot="16200000">
            <a:off x="3634527" y="-1095417"/>
            <a:ext cx="4838509" cy="995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79742" y="1527302"/>
            <a:ext cx="97480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진호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조장과 팀원 총괄은 힘들어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2. GUI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와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UI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는 좀 더 공부해 보고 싶다는 생각이 들었다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3. UI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담당이라 그런지 약간 코딩에서 소외되는 느낌이었고 발전을 못한 느낌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내가 좀 더 적극적이어야 했나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</a:p>
          <a:p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4.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테스트 과정에서 생각하지도 못한 이슈들이 많아 힘들었다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5.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깃을 쓸 때는 항상 팀원들에게 물어보고 쓰자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32509" y="420683"/>
            <a:ext cx="2845724" cy="654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각자 느낀 점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3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23702" y="1085807"/>
            <a:ext cx="11205556" cy="5531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32509" y="420683"/>
            <a:ext cx="2845724" cy="654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각자 느낀 점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 rot="16200000">
            <a:off x="3634527" y="-1095417"/>
            <a:ext cx="4838509" cy="995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3158" y="1573098"/>
            <a:ext cx="97480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성훈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생각한 대로 화면에 구현하는 것이 가장 어려웠습니다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2.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첫 프로젝트다 보니 처음에 팀원들의 파트 분배나 장점을 살려서 작업하는 것이 쉽지 않았으나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갈수록 호흡도 맞고 작업속도가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빨라짐을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느꼈습니다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코딩할 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왜 안될까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기도가 부족한 걸까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?’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라는 생각으로 여러 방법을 계속해서 시도해보니 되었습니다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.(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노가다 정신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기도를 잘하자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4.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하루마다 조금씩 완성되어가는 결과물을 보며 뿌듯함을 느꼈고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같이 노력해준 팀원들에게 고마운 마음이 들었습니다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재밌었습니다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!!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3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23702" y="1085807"/>
            <a:ext cx="11205556" cy="5531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32509" y="420683"/>
            <a:ext cx="2845724" cy="654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각자 느낀 점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16200000">
            <a:off x="3634527" y="-1095417"/>
            <a:ext cx="4838509" cy="995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58" y="1573098"/>
            <a:ext cx="97480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현진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코드를 짜면서 기능을 이것저것 추가하려고 하니 주먹구구식으로 코드를 추가한 것 같아서 아쉬움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다음에 시간이 더 걸려도 처음 구도를 잘 짜고 진행을 해야할 것 같음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2. UI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쪽은 거의 안 만졌는데 다음 번에는 좀 실력을 쌓고 싶음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3.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클래스에 있는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필드값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또는 데이터들을 움직이는 점이 많이 어려웠는데 좀더 공부해야겠다 느꼈음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4.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스태틱에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관한 공부도 더 필요함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쓰긴 썼으나 잘 모르겠음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7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23702" y="1085807"/>
            <a:ext cx="11205556" cy="5531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32509" y="420683"/>
            <a:ext cx="2845724" cy="654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각자 느낀 점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 rot="16200000">
            <a:off x="3634527" y="-1095417"/>
            <a:ext cx="4838509" cy="9954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58" y="1573098"/>
            <a:ext cx="97480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승석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프로그램 버전 관리의 중요성과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사소한 것들의 빈번한 업데이트는 관리가 어려움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457200" indent="-457200">
              <a:buAutoNum type="arabicPeriod"/>
            </a:pP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2.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기능을 하나씩 생각나는 대로 추가했는데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큰 틀을 잡고 설계 후에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개발하는 것이 관리 및 정리가 잘 될 듯 함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3.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협업을 위해서는 통일된 코드가 필요한 것 같음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4.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포기 할 것과 살려야 할 것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중요한 것과 필요한 것 구분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우선순위 선정 필수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=&gt;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시간의 제약이 있다면 프로그램의 완성도를 높여 줄 듯함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98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71498"/>
            <a:ext cx="9144000" cy="2387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질문 있으신가요</a:t>
            </a:r>
            <a:r>
              <a:rPr lang="en-US" altLang="ko-KR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7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23702" y="1085807"/>
            <a:ext cx="11205556" cy="5531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32509" y="420683"/>
            <a:ext cx="2845724" cy="654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 &amp; A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3158" y="1129032"/>
            <a:ext cx="97480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 :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왜 블랙로또인데 검은색이 없나요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??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조 이름은 왜 그렇게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지어졌나요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??</a:t>
            </a: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 :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이름 지을 때 넷 다 검은 티를 입고 있었기 때문입니다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 :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파트를 어떻게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나누셨나요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??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기준은 어떤가요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??</a:t>
            </a: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 : UI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큰 틀을 잡는 건 해서 조장이 하기로 하고 나머지는 매일 회의하면서 정했습니다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 :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팀원간의 분쟁을 어떻게 해결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하셧나요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??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 :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분쟁은 딱히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없었던거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같음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포기하는걸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설득하느라 힘들었음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 :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이슈 발견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!!!</a:t>
            </a:r>
          </a:p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ㅎㅎ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ㅈㅅ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43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71498"/>
            <a:ext cx="9144000" cy="2387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추가 질문 있으신가요</a:t>
            </a:r>
            <a:r>
              <a:rPr lang="en-US" altLang="ko-KR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5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6" y="1751215"/>
            <a:ext cx="6308404" cy="3552305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1068" y="196735"/>
            <a:ext cx="3757354" cy="798022"/>
          </a:xfrm>
        </p:spPr>
        <p:txBody>
          <a:bodyPr>
            <a:normAutofit fontScale="90000"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처음 찾아 본 화면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99" y="1086499"/>
            <a:ext cx="2695481" cy="468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42109" y="1737359"/>
            <a:ext cx="10313324" cy="2959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번호를 입력할 수 있는 창</a:t>
            </a:r>
            <a:endParaRPr lang="en-US" altLang="ko-KR" sz="4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입력한 번호를 확인할 수 있는 창</a:t>
            </a:r>
            <a:endParaRPr lang="en-US" altLang="ko-KR" sz="4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당첨 번호와 당첨 결과를 확인 할 수 있는 창 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24000" y="14714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우리가 추가 하고 싶은 것은 무엇 인가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42109" y="1346661"/>
            <a:ext cx="10313324" cy="4023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로또 게임 방법에 대한 간단한 설명</a:t>
            </a:r>
            <a:endParaRPr lang="en-US" altLang="ko-KR" sz="4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자동 반자동 수동 선택</a:t>
            </a:r>
            <a:endParaRPr lang="en-US" altLang="ko-KR" sz="4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번호를 추천할 수 있는 기능</a:t>
            </a:r>
            <a:endParaRPr lang="en-US" altLang="ko-KR" sz="4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직전 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ko-KR" altLang="en-US" sz="4000" dirty="0" err="1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회차의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번호를 확인 할 수 있는 기능</a:t>
            </a: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4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521" y="1666629"/>
            <a:ext cx="6858957" cy="352474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241068" y="196735"/>
            <a:ext cx="3084022" cy="798022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첫 구상 화면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9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24000" y="14714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 기능</a:t>
            </a:r>
            <a:endParaRPr lang="ko-KR" altLang="en-US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2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942109" y="1346661"/>
            <a:ext cx="10313324" cy="402336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플레이어 자신이 하는 게임이라는 느낌</a:t>
            </a:r>
            <a:endParaRPr lang="en-US" altLang="ko-KR" sz="4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FontTx/>
              <a:buAutoNum type="arabicPeriod"/>
            </a:pPr>
            <a:r>
              <a:rPr lang="ko-KR" altLang="en-US" sz="4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자신의 정보를 확인할 수 있음</a:t>
            </a: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개인의 보유금 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+ 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당첨금을 사용하여 구매하기</a:t>
            </a:r>
            <a:endParaRPr lang="en-US" altLang="ko-KR" sz="4000" dirty="0" smtClean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indent="-742950" algn="l"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번호 추천을 프리미엄기능으로 넣을 수 있음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이익창출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en-US" altLang="ko-KR" sz="4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4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707</Words>
  <Application>Microsoft Office PowerPoint</Application>
  <PresentationFormat>와이드스크린</PresentationFormat>
  <Paragraphs>161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나눔고딕OTF Bold</vt:lpstr>
      <vt:lpstr>나눔스퀘어 Bold</vt:lpstr>
      <vt:lpstr>나눔스퀘어OTF Bold</vt:lpstr>
      <vt:lpstr>맑은 고딕</vt:lpstr>
      <vt:lpstr>Arial</vt:lpstr>
      <vt:lpstr>Office 테마</vt:lpstr>
      <vt:lpstr>6조. BLACK LOTTO</vt:lpstr>
      <vt:lpstr>로또에서 필요한 것은 무엇인가</vt:lpstr>
      <vt:lpstr>처음 찾아 본 화면</vt:lpstr>
      <vt:lpstr>PowerPoint 프레젠테이션</vt:lpstr>
      <vt:lpstr>PowerPoint 프레젠테이션</vt:lpstr>
      <vt:lpstr>PowerPoint 프레젠테이션</vt:lpstr>
      <vt:lpstr>첫 구상 화면</vt:lpstr>
      <vt:lpstr>PowerPoint 프레젠테이션</vt:lpstr>
      <vt:lpstr>PowerPoint 프레젠테이션</vt:lpstr>
      <vt:lpstr>프로그램구조</vt:lpstr>
      <vt:lpstr>PowerPoint 프레젠테이션</vt:lpstr>
      <vt:lpstr>프로그램의 장점</vt:lpstr>
      <vt:lpstr>PowerPoint 프레젠테이션</vt:lpstr>
      <vt:lpstr>개선 가능성</vt:lpstr>
      <vt:lpstr>PowerPoint 프레젠테이션</vt:lpstr>
      <vt:lpstr>추가적으로 해보고 싶었던 부가 기능 (1.1 버전이 있다면 해보고 싶은 기능)</vt:lpstr>
      <vt:lpstr>PowerPoint 프레젠테이션</vt:lpstr>
      <vt:lpstr>맡은 역할</vt:lpstr>
      <vt:lpstr>PowerPoint 프레젠테이션</vt:lpstr>
      <vt:lpstr>각자 느낀 점</vt:lpstr>
      <vt:lpstr>PowerPoint 프레젠테이션</vt:lpstr>
      <vt:lpstr>PowerPoint 프레젠테이션</vt:lpstr>
      <vt:lpstr>PowerPoint 프레젠테이션</vt:lpstr>
      <vt:lpstr>PowerPoint 프레젠테이션</vt:lpstr>
      <vt:lpstr>질문 있으신가요?</vt:lpstr>
      <vt:lpstr>PowerPoint 프레젠테이션</vt:lpstr>
      <vt:lpstr>추가 질문 있으신가요?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6조. BLACK LOTTO</dc:title>
  <dc:creator>Administrator</dc:creator>
  <cp:lastModifiedBy>Administrator</cp:lastModifiedBy>
  <cp:revision>207</cp:revision>
  <dcterms:created xsi:type="dcterms:W3CDTF">2022-07-05T06:17:37Z</dcterms:created>
  <dcterms:modified xsi:type="dcterms:W3CDTF">2022-07-06T08:46:01Z</dcterms:modified>
</cp:coreProperties>
</file>