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def2d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def2d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def2d3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def2d3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def2d3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def2d3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def2d3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def2d3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def2d3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def2d3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def2d3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def2d3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def2d3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def2d3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2000"/>
          </a:blip>
          <a:srcRect b="9276" l="3032" r="1319" t="92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482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Bear Tracks</a:t>
            </a:r>
            <a:endParaRPr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71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309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R. Boyette</a:t>
            </a:r>
            <a:endParaRPr sz="109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33550"/>
            <a:ext cx="85206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 u="sng">
                <a:latin typeface="Playfair Display"/>
                <a:ea typeface="Playfair Display"/>
                <a:cs typeface="Playfair Display"/>
                <a:sym typeface="Playfair Display"/>
              </a:rPr>
              <a:t>OVERVIEW</a:t>
            </a:r>
            <a:endParaRPr b="1" sz="442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4325" y="935175"/>
            <a:ext cx="86181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Problem</a:t>
            </a: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Compiling identifying information of individual threat actors on the dark web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Objective</a:t>
            </a: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Create an algorithm which connects 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ublicly available digital media to cultural 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artifacts found on dark web forums or other 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activity attributed to threat actors.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Features</a:t>
            </a: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SIFT Feature Detection, Search by Color, Visual Similarity Search, Multiprocessing and more.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13761" l="-14748" r="-29281" t="-13773"/>
          <a:stretch/>
        </p:blipFill>
        <p:spPr>
          <a:xfrm>
            <a:off x="7425776" y="0"/>
            <a:ext cx="1497401" cy="148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-13761" l="-14748" r="-29281" t="-13773"/>
          <a:stretch/>
        </p:blipFill>
        <p:spPr>
          <a:xfrm rot="-2560987">
            <a:off x="7119476" y="1964349"/>
            <a:ext cx="1497401" cy="148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-13761" l="-14748" r="-29281" t="-13773"/>
          <a:stretch/>
        </p:blipFill>
        <p:spPr>
          <a:xfrm rot="1200795">
            <a:off x="8029752" y="3704625"/>
            <a:ext cx="1497402" cy="14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8000"/>
            <a:ext cx="5250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>
                <a:latin typeface="Playfair Display"/>
                <a:ea typeface="Playfair Display"/>
                <a:cs typeface="Playfair Display"/>
                <a:sym typeface="Playfair Display"/>
              </a:rPr>
              <a:t>Feature Detection</a:t>
            </a:r>
            <a:endParaRPr b="1" sz="44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69575"/>
            <a:ext cx="28080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import cv2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# reading the image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img = cv2.imread('table.jpg')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# convert to greyscale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gray = cv2.cvtColor(img, cv2.COLOR_BGR2GRAY)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# create SIFT feature extractor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sift = cv2.xfeatures2d.SIFT_create()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# detect features from the image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keypoints, descriptors = sift.detectAndCompute(img, None)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# draw the detected key points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sift_image = cv2.drawKeypoints(gray, keypoints, img)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# show the image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cv2.imshow('image', sift_image)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# save the image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cv2.imwrite("table-sift.jpg", sift_image)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cv2.waitKey(0)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cv2.destroyAllWindows()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996100"/>
            <a:ext cx="5719499" cy="391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36350" y="709050"/>
            <a:ext cx="42084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from sklearn.cluster import KMeans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import matplotlib.pyplot as plt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import numpy as np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import cv2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from collections import Counter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from skimage.color import rgb2lab, deltaE_cie76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import os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%matplotlib inline   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image = cv2.imread('sample_image.jpg')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print("The type of this input is {}".format(type(image)))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print("Shape: {}".format(image.shape))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plt.imshow(image)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## Output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# The type of this input is &lt;class 'numpy.ndarray'&gt;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# Shape: (3456, 4608, 3)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image = cv2.cvtColor(image, cv2.COLOR_BGR2RGB)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plt.imshow(image)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    gray_image = cv2.cvtColor(image, cv2.COLOR_BGR2GRAY)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plt.imshow(gray_image, cmap='gray')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resized_image = cv2.resize(image, (1200, 600))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plt.imshow(resized_image)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resized_image = cv2.resize(image, (1200, 600))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plt.imshow(resized_image)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def RGB2HEX(color):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return "#{:02x}{:02x}{:02x}".format(int(color[0]), int(color[1]), int(color[2]))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def get_image(image_path):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image = cv2.imread(image_path)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image = cv2.cvtColor(image, cv2.COLOR_BGR2RGB)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return image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def RGB2HEX(color):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return "#{:02x}{:02x}{:02x}".format(int(color[0]), int(color[1]), int(color[2]))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136350" y="88000"/>
            <a:ext cx="8805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>
                <a:latin typeface="Playfair Display"/>
                <a:ea typeface="Playfair Display"/>
                <a:cs typeface="Playfair Display"/>
                <a:sym typeface="Playfair Display"/>
              </a:rPr>
              <a:t>Search by Color &amp; Compression </a:t>
            </a:r>
            <a:endParaRPr b="1" sz="44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03750" y="798800"/>
            <a:ext cx="47733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d</a:t>
            </a:r>
            <a:r>
              <a:rPr b="1" lang="en" sz="900">
                <a:solidFill>
                  <a:schemeClr val="dk1"/>
                </a:solidFill>
              </a:rPr>
              <a:t>ef get_image(image_path):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image = cv2.imread(image_path)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image = cv2.cvtColor(image, cv2.COLOR_BGR2RGB)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return image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modified_image = cv2.resize(image, (600, 400), interpolation = cv2.INTER_AREA)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modified_image = modified_image.reshape(modified_image.shape[0]*modified_image.shape[1], 3)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clf = KMeans(n_clusters = number_of_colors)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labels = clf.fit_predict(modified_image)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counts = Counter(labels)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center_colors = clf.cluster_centers_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# We get ordered colors by iterating through the keys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ordered_colors = [center_colors[i] for i in counts.keys()]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hex_colors = [RGB2HEX(ordered_colors[i]) for i in counts.keys()]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rgb_colors = [ordered_colors[i] for i in counts.keys()]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if (show_chart):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plt.figure(figsize = (8, 6))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plt.pie(counts.values(), labels = hex_colors, colors = hex_colors)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return rgb_colors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IMAGE_DIRECTORY = 'images'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COLORS = {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'GREEN': [0, 128, 0],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'BLUE': [0, 0, 128],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'YELLOW': [255, 255, 0]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}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images = []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6350" y="709050"/>
            <a:ext cx="42084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for file in os.listdir(IMAGE_DIRECTORY):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if not file.startswith('.'):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images.append(get_image(os.path.join(IMAGE_DIRECTORY, file)))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plt.figure(figsize=(20, 10))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for i in range(len(images)):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plt.subplot(1, len(images), i+1)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plt.imshow(images[i])    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def match_image_by_color(image, color, threshold = 60, number_of_colors = 10):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image_colors = get_colors(image, number_of_colors, False)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selected_color = rgb2lab(np.uint8(np.asarray([[color]])))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select_image = False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for i in range(number_of_colors):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curr_color = rgb2lab(np.uint8(np.asarray([[image_colors[i]]])))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diff = deltaE_cie76(selected_color, curr_color)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if (diff &lt; threshold):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select_image = True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return select_image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def show_selected_images(images, color, threshold, colors_to_match):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index = 1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for i in range(len(images)):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selected = match_image_by_color(images[i],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                            color,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                            threshold,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                            colors_to_match)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003750" y="798800"/>
            <a:ext cx="47733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if (selected):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plt.subplot(1, 5, index)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plt.imshow(images[i])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index += 1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           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# Variable 'selected_color' can be any of COLORS['GREEN'], COLORS['BLUE'] or COLORS['YELLOW']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plt.figure(figsize = (20, 10))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</a:rPr>
              <a:t>show_selected_images(images, selected_color, 60, 5)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36350" y="88000"/>
            <a:ext cx="8805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>
                <a:latin typeface="Playfair Display"/>
                <a:ea typeface="Playfair Display"/>
                <a:cs typeface="Playfair Display"/>
                <a:sym typeface="Playfair Display"/>
              </a:rPr>
              <a:t>Search by Color &amp; Compression </a:t>
            </a:r>
            <a:endParaRPr b="1" sz="44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150" y="2324900"/>
            <a:ext cx="3999300" cy="26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67050" y="712175"/>
            <a:ext cx="41850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from PIL import Image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from collections import Counter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import numpy as np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reference_image_1 = Image.open('Reference_image1.jpg')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reference_image_arr = np.asarray(reference_image_1)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print(np.shape(reference_image_arr))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&gt;&gt;&gt; (250, 320, 3)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flat_array_1 = array1.flatten()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print(np.shape(flat_array_1))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&gt;&gt;&gt; (245760, 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RH1 = Counter(flat_array_1)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H1 = []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for i in range(256):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if i in RH1.keys():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    H1.append(RH1[i])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else: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    H1.append(0)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def L2Norm(H1,H2):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distance =0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for i in range(len(H1)):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    distance += np.square(H1[i]-H2[i])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    return np.sqrt(distance)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dist_test_ref_1 = L2Norm(H1,test_H)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print("The distance between Reference_Image_1 and Test Image is : {}".format(dist_test_ref_1))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&gt;&gt;&gt; The distance between Reference_Image_1 and Test Image is : 9882.175468994668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dist_test_ref_2 = L2Norm(H2,test_H)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print("The distance between Reference_Image_2 and Test Image is : {}".format(dist_test_ref_2))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&gt;&gt;&gt; The distance between Reference_Image_2 and Test Image is : 137929.0223122023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8000"/>
            <a:ext cx="841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>
                <a:latin typeface="Playfair Display"/>
                <a:ea typeface="Playfair Display"/>
                <a:cs typeface="Playfair Display"/>
                <a:sym typeface="Playfair Display"/>
              </a:rPr>
              <a:t>Visual Similarity Search</a:t>
            </a:r>
            <a:endParaRPr b="1" sz="44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50" y="1355688"/>
            <a:ext cx="4487150" cy="287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769575"/>
            <a:ext cx="35850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 u="sng">
                <a:solidFill>
                  <a:schemeClr val="dk1"/>
                </a:solidFill>
              </a:rPr>
              <a:t>Example of Concept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from multiprocessing import Process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import time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start = time.perf_counter()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def do_something():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print('Sleeping 1 second...')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time.sleep(1)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print('Done Sleeping...')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p1 = Process(target=do_something)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p2 = Process(target=do_something)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p1.start()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# p1.join()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p2.start()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# p2.join()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p1.join()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p2.join()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do_something()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do_something()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finish = time.perf_counter()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print(f'Finished in {round(finish-start, 2)} second(s)')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88000"/>
            <a:ext cx="5250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>
                <a:latin typeface="Playfair Display"/>
                <a:ea typeface="Playfair Display"/>
                <a:cs typeface="Playfair Display"/>
                <a:sym typeface="Playfair Display"/>
              </a:rPr>
              <a:t>Multiprocessing</a:t>
            </a:r>
            <a:endParaRPr b="1" sz="44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25" y="769587"/>
            <a:ext cx="3763418" cy="4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Linear Opinion Pool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 allow all processes to run with equal weight towards a single result.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Domain-Specific Web Scraping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Automatic scraping of cultural artifacts on domains of interest.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Advanced Object Identity Tracking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Being able to search connections through multiple methods other than starting w/ cultural artifacts (search by individual name/group association/IP address, etc.)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88000"/>
            <a:ext cx="5250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>
                <a:latin typeface="Playfair Display"/>
                <a:ea typeface="Playfair Display"/>
                <a:cs typeface="Playfair Display"/>
                <a:sym typeface="Playfair Display"/>
              </a:rPr>
              <a:t>For Next Time...</a:t>
            </a:r>
            <a:endParaRPr b="1" sz="44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