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7.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4"/>
    <p:sldMasterId id="2147483815" r:id="rId5"/>
    <p:sldMasterId id="2147483825" r:id="rId6"/>
    <p:sldMasterId id="2147483808" r:id="rId7"/>
    <p:sldMasterId id="2147483919" r:id="rId8"/>
    <p:sldMasterId id="2147483805" r:id="rId9"/>
  </p:sldMasterIdLst>
  <p:notesMasterIdLst>
    <p:notesMasterId r:id="rId37"/>
  </p:notesMasterIdLst>
  <p:handoutMasterIdLst>
    <p:handoutMasterId r:id="rId38"/>
  </p:handoutMasterIdLst>
  <p:sldIdLst>
    <p:sldId id="334" r:id="rId10"/>
    <p:sldId id="288" r:id="rId11"/>
    <p:sldId id="308" r:id="rId12"/>
    <p:sldId id="9011" r:id="rId13"/>
    <p:sldId id="336" r:id="rId14"/>
    <p:sldId id="9008" r:id="rId15"/>
    <p:sldId id="9023" r:id="rId16"/>
    <p:sldId id="9015" r:id="rId17"/>
    <p:sldId id="9014" r:id="rId18"/>
    <p:sldId id="337" r:id="rId19"/>
    <p:sldId id="9019" r:id="rId20"/>
    <p:sldId id="442" r:id="rId21"/>
    <p:sldId id="9005" r:id="rId22"/>
    <p:sldId id="9006" r:id="rId23"/>
    <p:sldId id="338" r:id="rId24"/>
    <p:sldId id="9009" r:id="rId25"/>
    <p:sldId id="335" r:id="rId26"/>
    <p:sldId id="9002" r:id="rId27"/>
    <p:sldId id="9025" r:id="rId28"/>
    <p:sldId id="9026" r:id="rId29"/>
    <p:sldId id="9027" r:id="rId30"/>
    <p:sldId id="9028" r:id="rId31"/>
    <p:sldId id="9029" r:id="rId32"/>
    <p:sldId id="9030" r:id="rId33"/>
    <p:sldId id="9031" r:id="rId34"/>
    <p:sldId id="9003" r:id="rId35"/>
    <p:sldId id="9032" r:id="rId36"/>
  </p:sldIdLst>
  <p:sldSz cx="9144000" cy="5143500" type="screen16x9"/>
  <p:notesSz cx="9926638" cy="6797675"/>
  <p:defaultTextStyle>
    <a:defPPr>
      <a:defRPr lang="fr-FR"/>
    </a:defPPr>
    <a:lvl1pPr algn="l" defTabSz="902437" rtl="0" eaLnBrk="0" fontAlgn="base" hangingPunct="0">
      <a:spcBef>
        <a:spcPct val="0"/>
      </a:spcBef>
      <a:spcAft>
        <a:spcPct val="0"/>
      </a:spcAft>
      <a:defRPr sz="1814" kern="1200">
        <a:solidFill>
          <a:schemeClr val="tx1"/>
        </a:solidFill>
        <a:latin typeface="Metric Light" panose="020B0303030202060203" pitchFamily="34" charset="0"/>
        <a:ea typeface="+mn-ea"/>
        <a:cs typeface="+mn-cs"/>
      </a:defRPr>
    </a:lvl1pPr>
    <a:lvl2pPr marL="450499" indent="-35983" algn="l" defTabSz="902437" rtl="0" eaLnBrk="0" fontAlgn="base" hangingPunct="0">
      <a:spcBef>
        <a:spcPct val="0"/>
      </a:spcBef>
      <a:spcAft>
        <a:spcPct val="0"/>
      </a:spcAft>
      <a:defRPr sz="1814" kern="1200">
        <a:solidFill>
          <a:schemeClr val="tx1"/>
        </a:solidFill>
        <a:latin typeface="Metric Light" panose="020B0303030202060203" pitchFamily="34" charset="0"/>
        <a:ea typeface="+mn-ea"/>
        <a:cs typeface="+mn-cs"/>
      </a:defRPr>
    </a:lvl2pPr>
    <a:lvl3pPr marL="902437" indent="-73404" algn="l" defTabSz="902437" rtl="0" eaLnBrk="0" fontAlgn="base" hangingPunct="0">
      <a:spcBef>
        <a:spcPct val="0"/>
      </a:spcBef>
      <a:spcAft>
        <a:spcPct val="0"/>
      </a:spcAft>
      <a:defRPr sz="1814" kern="1200">
        <a:solidFill>
          <a:schemeClr val="tx1"/>
        </a:solidFill>
        <a:latin typeface="Metric Light" panose="020B0303030202060203" pitchFamily="34" charset="0"/>
        <a:ea typeface="+mn-ea"/>
        <a:cs typeface="+mn-cs"/>
      </a:defRPr>
    </a:lvl3pPr>
    <a:lvl4pPr marL="1352936" indent="-109386" algn="l" defTabSz="902437" rtl="0" eaLnBrk="0" fontAlgn="base" hangingPunct="0">
      <a:spcBef>
        <a:spcPct val="0"/>
      </a:spcBef>
      <a:spcAft>
        <a:spcPct val="0"/>
      </a:spcAft>
      <a:defRPr sz="1814" kern="1200">
        <a:solidFill>
          <a:schemeClr val="tx1"/>
        </a:solidFill>
        <a:latin typeface="Metric Light" panose="020B0303030202060203" pitchFamily="34" charset="0"/>
        <a:ea typeface="+mn-ea"/>
        <a:cs typeface="+mn-cs"/>
      </a:defRPr>
    </a:lvl4pPr>
    <a:lvl5pPr marL="1804873" indent="-146808" algn="l" defTabSz="902437" rtl="0" eaLnBrk="0" fontAlgn="base" hangingPunct="0">
      <a:spcBef>
        <a:spcPct val="0"/>
      </a:spcBef>
      <a:spcAft>
        <a:spcPct val="0"/>
      </a:spcAft>
      <a:defRPr sz="1814" kern="1200">
        <a:solidFill>
          <a:schemeClr val="tx1"/>
        </a:solidFill>
        <a:latin typeface="Metric Light" panose="020B0303030202060203" pitchFamily="34" charset="0"/>
        <a:ea typeface="+mn-ea"/>
        <a:cs typeface="+mn-cs"/>
      </a:defRPr>
    </a:lvl5pPr>
    <a:lvl6pPr marL="2072581" algn="l" defTabSz="829033" rtl="0" eaLnBrk="1" latinLnBrk="0" hangingPunct="1">
      <a:defRPr sz="1814" kern="1200">
        <a:solidFill>
          <a:schemeClr val="tx1"/>
        </a:solidFill>
        <a:latin typeface="Metric Light" panose="020B0303030202060203" pitchFamily="34" charset="0"/>
        <a:ea typeface="+mn-ea"/>
        <a:cs typeface="+mn-cs"/>
      </a:defRPr>
    </a:lvl6pPr>
    <a:lvl7pPr marL="2487098" algn="l" defTabSz="829033" rtl="0" eaLnBrk="1" latinLnBrk="0" hangingPunct="1">
      <a:defRPr sz="1814" kern="1200">
        <a:solidFill>
          <a:schemeClr val="tx1"/>
        </a:solidFill>
        <a:latin typeface="Metric Light" panose="020B0303030202060203" pitchFamily="34" charset="0"/>
        <a:ea typeface="+mn-ea"/>
        <a:cs typeface="+mn-cs"/>
      </a:defRPr>
    </a:lvl7pPr>
    <a:lvl8pPr marL="2901614" algn="l" defTabSz="829033" rtl="0" eaLnBrk="1" latinLnBrk="0" hangingPunct="1">
      <a:defRPr sz="1814" kern="1200">
        <a:solidFill>
          <a:schemeClr val="tx1"/>
        </a:solidFill>
        <a:latin typeface="Metric Light" panose="020B0303030202060203" pitchFamily="34" charset="0"/>
        <a:ea typeface="+mn-ea"/>
        <a:cs typeface="+mn-cs"/>
      </a:defRPr>
    </a:lvl8pPr>
    <a:lvl9pPr marL="3316130" algn="l" defTabSz="829033" rtl="0" eaLnBrk="1" latinLnBrk="0" hangingPunct="1">
      <a:defRPr sz="1814" kern="1200">
        <a:solidFill>
          <a:schemeClr val="tx1"/>
        </a:solidFill>
        <a:latin typeface="Metric Light" panose="020B0303030202060203" pitchFamily="34" charset="0"/>
        <a:ea typeface="+mn-ea"/>
        <a:cs typeface="+mn-cs"/>
      </a:defRPr>
    </a:lvl9pPr>
  </p:defaultTextStyle>
  <p:extLst>
    <p:ext uri="{521415D9-36F7-43E2-AB2F-B90AF26B5E84}">
      <p14:sectionLst xmlns:p14="http://schemas.microsoft.com/office/powerpoint/2010/main">
        <p14:section name="Introduction" id="{6DB03ABC-DF98-43A4-AAE6-E89F1BCBEC63}">
          <p14:sldIdLst>
            <p14:sldId id="334"/>
            <p14:sldId id="288"/>
          </p14:sldIdLst>
        </p14:section>
        <p14:section name="Content" id="{E1D0CDAA-D1C6-4B11-83B2-2FDD98CE8D71}">
          <p14:sldIdLst>
            <p14:sldId id="308"/>
            <p14:sldId id="9011"/>
            <p14:sldId id="336"/>
            <p14:sldId id="9008"/>
            <p14:sldId id="9023"/>
            <p14:sldId id="9015"/>
            <p14:sldId id="9014"/>
            <p14:sldId id="337"/>
            <p14:sldId id="9019"/>
            <p14:sldId id="442"/>
            <p14:sldId id="9005"/>
            <p14:sldId id="9006"/>
            <p14:sldId id="338"/>
            <p14:sldId id="9009"/>
          </p14:sldIdLst>
        </p14:section>
        <p14:section name="Thanks" id="{20514A05-4DF8-4154-80E2-B16A0BE3FF5D}">
          <p14:sldIdLst>
            <p14:sldId id="335"/>
            <p14:sldId id="9002"/>
            <p14:sldId id="9025"/>
            <p14:sldId id="9026"/>
            <p14:sldId id="9027"/>
            <p14:sldId id="9028"/>
            <p14:sldId id="9029"/>
            <p14:sldId id="9030"/>
            <p14:sldId id="9031"/>
            <p14:sldId id="9003"/>
            <p14:sldId id="9032"/>
          </p14:sldIdLst>
        </p14:section>
      </p14:sectionLst>
    </p:ext>
    <p:ext uri="{EFAFB233-063F-42B5-8137-9DF3F51BA10A}">
      <p15:sldGuideLst xmlns:p15="http://schemas.microsoft.com/office/powerpoint/2012/main">
        <p15:guide id="1" orient="horz" pos="695"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D9D9D9"/>
    <a:srgbClr val="BFBFBF"/>
    <a:srgbClr val="263746"/>
    <a:srgbClr val="0AB0D2"/>
    <a:srgbClr val="006699"/>
    <a:srgbClr val="F3A60D"/>
    <a:srgbClr val="A3DBE8"/>
    <a:srgbClr val="E4E4E4"/>
    <a:srgbClr val="111619"/>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0B2A29-9307-43F0-AEE4-9696852176FD}" v="1302" dt="2022-09-01T09:30:00.735"/>
    <p1510:client id="{B4D8948F-3094-49BF-89C1-CD5A594B47CE}" v="3430" dt="2022-09-01T11:29:25.101"/>
    <p1510:client id="{FBF69683-2205-4CD4-98F8-5BE222C80ACE}" v="2855" dt="2022-09-01T11:22:10.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showGuides="1">
      <p:cViewPr varScale="1">
        <p:scale>
          <a:sx n="66" d="100"/>
          <a:sy n="66" d="100"/>
        </p:scale>
        <p:origin x="0" y="0"/>
      </p:cViewPr>
      <p:guideLst>
        <p:guide orient="horz" pos="695"/>
        <p:guide pos="2880"/>
      </p:guideLst>
    </p:cSldViewPr>
  </p:slide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s HADJIOSIF" userId="c8306c13-961d-471c-8ec0-bf486feb882f" providerId="ADAL" clId="{7CDC4481-4E1E-4A16-BA76-42ACB9F6F426}"/>
    <pc:docChg chg="undo custSel addSld delSld modSld modSection">
      <pc:chgData name="Antonis HADJIOSIF" userId="c8306c13-961d-471c-8ec0-bf486feb882f" providerId="ADAL" clId="{7CDC4481-4E1E-4A16-BA76-42ACB9F6F426}" dt="2022-08-24T14:28:20.616" v="300" actId="680"/>
      <pc:docMkLst>
        <pc:docMk/>
      </pc:docMkLst>
      <pc:sldChg chg="addSp delSp modSp add mod">
        <pc:chgData name="Antonis HADJIOSIF" userId="c8306c13-961d-471c-8ec0-bf486feb882f" providerId="ADAL" clId="{7CDC4481-4E1E-4A16-BA76-42ACB9F6F426}" dt="2022-08-24T14:23:38.794" v="285" actId="14100"/>
        <pc:sldMkLst>
          <pc:docMk/>
          <pc:sldMk cId="4287533453" sldId="442"/>
        </pc:sldMkLst>
        <pc:spChg chg="add mod">
          <ac:chgData name="Antonis HADJIOSIF" userId="c8306c13-961d-471c-8ec0-bf486feb882f" providerId="ADAL" clId="{7CDC4481-4E1E-4A16-BA76-42ACB9F6F426}" dt="2022-08-24T14:22:46.889" v="275" actId="20577"/>
          <ac:spMkLst>
            <pc:docMk/>
            <pc:sldMk cId="4287533453" sldId="442"/>
            <ac:spMk id="4" creationId="{A6AEC1A0-C4A3-32DA-DEF5-38936D3FB23C}"/>
          </ac:spMkLst>
        </pc:spChg>
        <pc:spChg chg="mod">
          <ac:chgData name="Antonis HADJIOSIF" userId="c8306c13-961d-471c-8ec0-bf486feb882f" providerId="ADAL" clId="{7CDC4481-4E1E-4A16-BA76-42ACB9F6F426}" dt="2022-08-24T14:23:38.794" v="285" actId="14100"/>
          <ac:spMkLst>
            <pc:docMk/>
            <pc:sldMk cId="4287533453" sldId="442"/>
            <ac:spMk id="5" creationId="{BA016C88-3506-4366-B1CE-4F7B7D932240}"/>
          </ac:spMkLst>
        </pc:spChg>
        <pc:spChg chg="del">
          <ac:chgData name="Antonis HADJIOSIF" userId="c8306c13-961d-471c-8ec0-bf486feb882f" providerId="ADAL" clId="{7CDC4481-4E1E-4A16-BA76-42ACB9F6F426}" dt="2022-08-24T14:17:17.887" v="48" actId="478"/>
          <ac:spMkLst>
            <pc:docMk/>
            <pc:sldMk cId="4287533453" sldId="442"/>
            <ac:spMk id="2053" creationId="{EA472305-9845-43DA-B6CA-AB41C14E9F74}"/>
          </ac:spMkLst>
        </pc:spChg>
        <pc:grpChg chg="del">
          <ac:chgData name="Antonis HADJIOSIF" userId="c8306c13-961d-471c-8ec0-bf486feb882f" providerId="ADAL" clId="{7CDC4481-4E1E-4A16-BA76-42ACB9F6F426}" dt="2022-08-24T14:17:27.700" v="56" actId="478"/>
          <ac:grpSpMkLst>
            <pc:docMk/>
            <pc:sldMk cId="4287533453" sldId="442"/>
            <ac:grpSpMk id="27" creationId="{803A7C99-0E9C-438E-9EF6-E747D6D556F1}"/>
          </ac:grpSpMkLst>
        </pc:grpChg>
        <pc:graphicFrameChg chg="del">
          <ac:chgData name="Antonis HADJIOSIF" userId="c8306c13-961d-471c-8ec0-bf486feb882f" providerId="ADAL" clId="{7CDC4481-4E1E-4A16-BA76-42ACB9F6F426}" dt="2022-08-24T14:17:12.627" v="47" actId="478"/>
          <ac:graphicFrameMkLst>
            <pc:docMk/>
            <pc:sldMk cId="4287533453" sldId="442"/>
            <ac:graphicFrameMk id="3" creationId="{BF130DAB-1685-4DD0-ADB7-5925D686C339}"/>
          </ac:graphicFrameMkLst>
        </pc:graphicFrameChg>
        <pc:picChg chg="del mod">
          <ac:chgData name="Antonis HADJIOSIF" userId="c8306c13-961d-471c-8ec0-bf486feb882f" providerId="ADAL" clId="{7CDC4481-4E1E-4A16-BA76-42ACB9F6F426}" dt="2022-08-24T14:17:20.592" v="50" actId="478"/>
          <ac:picMkLst>
            <pc:docMk/>
            <pc:sldMk cId="4287533453" sldId="442"/>
            <ac:picMk id="8" creationId="{913C6E1A-DF5C-46E2-9F25-B5770C4FF621}"/>
          </ac:picMkLst>
        </pc:picChg>
        <pc:picChg chg="del">
          <ac:chgData name="Antonis HADJIOSIF" userId="c8306c13-961d-471c-8ec0-bf486feb882f" providerId="ADAL" clId="{7CDC4481-4E1E-4A16-BA76-42ACB9F6F426}" dt="2022-08-24T14:17:17.887" v="48" actId="478"/>
          <ac:picMkLst>
            <pc:docMk/>
            <pc:sldMk cId="4287533453" sldId="442"/>
            <ac:picMk id="10" creationId="{7F0A8F1C-F72A-4E98-B1C3-70C2AA4C3753}"/>
          </ac:picMkLst>
        </pc:picChg>
        <pc:picChg chg="del">
          <ac:chgData name="Antonis HADJIOSIF" userId="c8306c13-961d-471c-8ec0-bf486feb882f" providerId="ADAL" clId="{7CDC4481-4E1E-4A16-BA76-42ACB9F6F426}" dt="2022-08-24T14:17:17.887" v="48" actId="478"/>
          <ac:picMkLst>
            <pc:docMk/>
            <pc:sldMk cId="4287533453" sldId="442"/>
            <ac:picMk id="12" creationId="{E28EF895-A527-447F-AC13-DA1ED32B5265}"/>
          </ac:picMkLst>
        </pc:picChg>
        <pc:picChg chg="del">
          <ac:chgData name="Antonis HADJIOSIF" userId="c8306c13-961d-471c-8ec0-bf486feb882f" providerId="ADAL" clId="{7CDC4481-4E1E-4A16-BA76-42ACB9F6F426}" dt="2022-08-24T14:17:24.523" v="55" actId="478"/>
          <ac:picMkLst>
            <pc:docMk/>
            <pc:sldMk cId="4287533453" sldId="442"/>
            <ac:picMk id="13" creationId="{DD8DAF85-BD28-45FF-BA0A-FB58F5B29E55}"/>
          </ac:picMkLst>
        </pc:picChg>
        <pc:picChg chg="del">
          <ac:chgData name="Antonis HADJIOSIF" userId="c8306c13-961d-471c-8ec0-bf486feb882f" providerId="ADAL" clId="{7CDC4481-4E1E-4A16-BA76-42ACB9F6F426}" dt="2022-08-24T14:17:17.887" v="48" actId="478"/>
          <ac:picMkLst>
            <pc:docMk/>
            <pc:sldMk cId="4287533453" sldId="442"/>
            <ac:picMk id="16" creationId="{9B2DFC18-E7AD-4875-9C4C-6094720A438A}"/>
          </ac:picMkLst>
        </pc:picChg>
        <pc:picChg chg="del">
          <ac:chgData name="Antonis HADJIOSIF" userId="c8306c13-961d-471c-8ec0-bf486feb882f" providerId="ADAL" clId="{7CDC4481-4E1E-4A16-BA76-42ACB9F6F426}" dt="2022-08-24T14:17:17.887" v="48" actId="478"/>
          <ac:picMkLst>
            <pc:docMk/>
            <pc:sldMk cId="4287533453" sldId="442"/>
            <ac:picMk id="18" creationId="{EDCD5C24-CE98-4CC1-A409-955F27E6B88A}"/>
          </ac:picMkLst>
        </pc:picChg>
        <pc:picChg chg="del">
          <ac:chgData name="Antonis HADJIOSIF" userId="c8306c13-961d-471c-8ec0-bf486feb882f" providerId="ADAL" clId="{7CDC4481-4E1E-4A16-BA76-42ACB9F6F426}" dt="2022-08-24T14:17:21.489" v="51" actId="478"/>
          <ac:picMkLst>
            <pc:docMk/>
            <pc:sldMk cId="4287533453" sldId="442"/>
            <ac:picMk id="22" creationId="{33A0D53C-2CDE-48FA-BE9C-2B884B60767C}"/>
          </ac:picMkLst>
        </pc:picChg>
        <pc:picChg chg="del">
          <ac:chgData name="Antonis HADJIOSIF" userId="c8306c13-961d-471c-8ec0-bf486feb882f" providerId="ADAL" clId="{7CDC4481-4E1E-4A16-BA76-42ACB9F6F426}" dt="2022-08-24T14:17:17.887" v="48" actId="478"/>
          <ac:picMkLst>
            <pc:docMk/>
            <pc:sldMk cId="4287533453" sldId="442"/>
            <ac:picMk id="24" creationId="{300DA870-9A67-4D78-AF6D-B1F0FAD6B6C1}"/>
          </ac:picMkLst>
        </pc:picChg>
        <pc:picChg chg="del">
          <ac:chgData name="Antonis HADJIOSIF" userId="c8306c13-961d-471c-8ec0-bf486feb882f" providerId="ADAL" clId="{7CDC4481-4E1E-4A16-BA76-42ACB9F6F426}" dt="2022-08-24T14:17:17.887" v="48" actId="478"/>
          <ac:picMkLst>
            <pc:docMk/>
            <pc:sldMk cId="4287533453" sldId="442"/>
            <ac:picMk id="26" creationId="{59F8809E-0C3F-406B-9548-799A8C0273C3}"/>
          </ac:picMkLst>
        </pc:picChg>
        <pc:picChg chg="del">
          <ac:chgData name="Antonis HADJIOSIF" userId="c8306c13-961d-471c-8ec0-bf486feb882f" providerId="ADAL" clId="{7CDC4481-4E1E-4A16-BA76-42ACB9F6F426}" dt="2022-08-24T14:17:22.950" v="53" actId="478"/>
          <ac:picMkLst>
            <pc:docMk/>
            <pc:sldMk cId="4287533453" sldId="442"/>
            <ac:picMk id="30" creationId="{AD34834B-92E7-40EC-B6A4-4C0A89A9D5B1}"/>
          </ac:picMkLst>
        </pc:picChg>
        <pc:picChg chg="del">
          <ac:chgData name="Antonis HADJIOSIF" userId="c8306c13-961d-471c-8ec0-bf486feb882f" providerId="ADAL" clId="{7CDC4481-4E1E-4A16-BA76-42ACB9F6F426}" dt="2022-08-24T14:17:23.659" v="54" actId="478"/>
          <ac:picMkLst>
            <pc:docMk/>
            <pc:sldMk cId="4287533453" sldId="442"/>
            <ac:picMk id="2048" creationId="{54851A58-A08B-408A-B615-E67D11A48A2D}"/>
          </ac:picMkLst>
        </pc:picChg>
        <pc:picChg chg="del">
          <ac:chgData name="Antonis HADJIOSIF" userId="c8306c13-961d-471c-8ec0-bf486feb882f" providerId="ADAL" clId="{7CDC4481-4E1E-4A16-BA76-42ACB9F6F426}" dt="2022-08-24T14:17:22.301" v="52" actId="478"/>
          <ac:picMkLst>
            <pc:docMk/>
            <pc:sldMk cId="4287533453" sldId="442"/>
            <ac:picMk id="2051" creationId="{25A310B5-6C2D-4778-88E3-CBC31144CFB0}"/>
          </ac:picMkLst>
        </pc:picChg>
      </pc:sldChg>
      <pc:sldChg chg="new del">
        <pc:chgData name="Antonis HADJIOSIF" userId="c8306c13-961d-471c-8ec0-bf486feb882f" providerId="ADAL" clId="{7CDC4481-4E1E-4A16-BA76-42ACB9F6F426}" dt="2022-08-24T13:30:57.402" v="3" actId="47"/>
        <pc:sldMkLst>
          <pc:docMk/>
          <pc:sldMk cId="211399975" sldId="9003"/>
        </pc:sldMkLst>
      </pc:sldChg>
      <pc:sldChg chg="addSp modSp new mod">
        <pc:chgData name="Antonis HADJIOSIF" userId="c8306c13-961d-471c-8ec0-bf486feb882f" providerId="ADAL" clId="{7CDC4481-4E1E-4A16-BA76-42ACB9F6F426}" dt="2022-08-24T13:31:40.030" v="44" actId="12"/>
        <pc:sldMkLst>
          <pc:docMk/>
          <pc:sldMk cId="1649259349" sldId="9003"/>
        </pc:sldMkLst>
        <pc:spChg chg="add mod">
          <ac:chgData name="Antonis HADJIOSIF" userId="c8306c13-961d-471c-8ec0-bf486feb882f" providerId="ADAL" clId="{7CDC4481-4E1E-4A16-BA76-42ACB9F6F426}" dt="2022-08-24T13:31:40.030" v="44" actId="12"/>
          <ac:spMkLst>
            <pc:docMk/>
            <pc:sldMk cId="1649259349" sldId="9003"/>
            <ac:spMk id="3" creationId="{BCE10B7D-E1A7-7076-EE07-5186CE3BA982}"/>
          </ac:spMkLst>
        </pc:spChg>
      </pc:sldChg>
      <pc:sldChg chg="new del">
        <pc:chgData name="Antonis HADJIOSIF" userId="c8306c13-961d-471c-8ec0-bf486feb882f" providerId="ADAL" clId="{7CDC4481-4E1E-4A16-BA76-42ACB9F6F426}" dt="2022-08-24T13:30:56.614" v="2" actId="47"/>
        <pc:sldMkLst>
          <pc:docMk/>
          <pc:sldMk cId="2540138294" sldId="9004"/>
        </pc:sldMkLst>
      </pc:sldChg>
      <pc:sldChg chg="new">
        <pc:chgData name="Antonis HADJIOSIF" userId="c8306c13-961d-471c-8ec0-bf486feb882f" providerId="ADAL" clId="{7CDC4481-4E1E-4A16-BA76-42ACB9F6F426}" dt="2022-08-24T14:11:16.456" v="45" actId="680"/>
        <pc:sldMkLst>
          <pc:docMk/>
          <pc:sldMk cId="4019748172" sldId="9004"/>
        </pc:sldMkLst>
      </pc:sldChg>
      <pc:sldChg chg="modSp add mod">
        <pc:chgData name="Antonis HADJIOSIF" userId="c8306c13-961d-471c-8ec0-bf486feb882f" providerId="ADAL" clId="{7CDC4481-4E1E-4A16-BA76-42ACB9F6F426}" dt="2022-08-24T14:28:16.202" v="299" actId="20577"/>
        <pc:sldMkLst>
          <pc:docMk/>
          <pc:sldMk cId="4131796335" sldId="9005"/>
        </pc:sldMkLst>
        <pc:spChg chg="mod">
          <ac:chgData name="Antonis HADJIOSIF" userId="c8306c13-961d-471c-8ec0-bf486feb882f" providerId="ADAL" clId="{7CDC4481-4E1E-4A16-BA76-42ACB9F6F426}" dt="2022-08-24T14:28:16.202" v="299" actId="20577"/>
          <ac:spMkLst>
            <pc:docMk/>
            <pc:sldMk cId="4131796335" sldId="9005"/>
            <ac:spMk id="5" creationId="{BA016C88-3506-4366-B1CE-4F7B7D932240}"/>
          </ac:spMkLst>
        </pc:spChg>
      </pc:sldChg>
      <pc:sldChg chg="new">
        <pc:chgData name="Antonis HADJIOSIF" userId="c8306c13-961d-471c-8ec0-bf486feb882f" providerId="ADAL" clId="{7CDC4481-4E1E-4A16-BA76-42ACB9F6F426}" dt="2022-08-24T14:28:20.616" v="300" actId="680"/>
        <pc:sldMkLst>
          <pc:docMk/>
          <pc:sldMk cId="3919563701" sldId="9006"/>
        </pc:sldMkLst>
      </pc:sldChg>
    </pc:docChg>
  </pc:docChgLst>
  <pc:docChgLst>
    <pc:chgData name="Haoting LAI" userId="5e782057-9c01-4331-97f1-c0a01fb74d4c" providerId="ADAL" clId="{260B2A29-9307-43F0-AEE4-9696852176FD}"/>
    <pc:docChg chg="undo custSel addSld delSld modSld sldOrd modSection">
      <pc:chgData name="Haoting LAI" userId="5e782057-9c01-4331-97f1-c0a01fb74d4c" providerId="ADAL" clId="{260B2A29-9307-43F0-AEE4-9696852176FD}" dt="2022-09-01T09:30:00.735" v="2198" actId="20577"/>
      <pc:docMkLst>
        <pc:docMk/>
      </pc:docMkLst>
      <pc:sldChg chg="delSp modSp mod">
        <pc:chgData name="Haoting LAI" userId="5e782057-9c01-4331-97f1-c0a01fb74d4c" providerId="ADAL" clId="{260B2A29-9307-43F0-AEE4-9696852176FD}" dt="2022-09-01T08:38:41.094" v="2125" actId="20577"/>
        <pc:sldMkLst>
          <pc:docMk/>
          <pc:sldMk cId="403323356" sldId="288"/>
        </pc:sldMkLst>
        <pc:spChg chg="mod">
          <ac:chgData name="Haoting LAI" userId="5e782057-9c01-4331-97f1-c0a01fb74d4c" providerId="ADAL" clId="{260B2A29-9307-43F0-AEE4-9696852176FD}" dt="2022-08-24T15:29:28.547" v="169" actId="20577"/>
          <ac:spMkLst>
            <pc:docMk/>
            <pc:sldMk cId="403323356" sldId="288"/>
            <ac:spMk id="2" creationId="{04DC93FE-6543-8B0A-4C0F-9A8BC2F1C6C4}"/>
          </ac:spMkLst>
        </pc:spChg>
        <pc:spChg chg="del">
          <ac:chgData name="Haoting LAI" userId="5e782057-9c01-4331-97f1-c0a01fb74d4c" providerId="ADAL" clId="{260B2A29-9307-43F0-AEE4-9696852176FD}" dt="2022-08-24T11:19:20.539" v="44" actId="478"/>
          <ac:spMkLst>
            <pc:docMk/>
            <pc:sldMk cId="403323356" sldId="288"/>
            <ac:spMk id="3" creationId="{B225C848-9E7A-4312-9876-6FAE110C5D99}"/>
          </ac:spMkLst>
        </pc:spChg>
        <pc:spChg chg="mod">
          <ac:chgData name="Haoting LAI" userId="5e782057-9c01-4331-97f1-c0a01fb74d4c" providerId="ADAL" clId="{260B2A29-9307-43F0-AEE4-9696852176FD}" dt="2022-09-01T08:38:41.094" v="2125" actId="20577"/>
          <ac:spMkLst>
            <pc:docMk/>
            <pc:sldMk cId="403323356" sldId="288"/>
            <ac:spMk id="4" creationId="{79C01B7F-5EB5-49E7-4875-B563FAB03EEB}"/>
          </ac:spMkLst>
        </pc:spChg>
      </pc:sldChg>
      <pc:sldChg chg="delSp modSp del mod ord">
        <pc:chgData name="Haoting LAI" userId="5e782057-9c01-4331-97f1-c0a01fb74d4c" providerId="ADAL" clId="{260B2A29-9307-43F0-AEE4-9696852176FD}" dt="2022-08-24T16:36:46.819" v="598" actId="2696"/>
        <pc:sldMkLst>
          <pc:docMk/>
          <pc:sldMk cId="1586519896" sldId="291"/>
        </pc:sldMkLst>
        <pc:spChg chg="mod">
          <ac:chgData name="Haoting LAI" userId="5e782057-9c01-4331-97f1-c0a01fb74d4c" providerId="ADAL" clId="{260B2A29-9307-43F0-AEE4-9696852176FD}" dt="2022-08-24T11:22:29.375" v="66" actId="20577"/>
          <ac:spMkLst>
            <pc:docMk/>
            <pc:sldMk cId="1586519896" sldId="291"/>
            <ac:spMk id="3" creationId="{2273CA75-AA89-4F74-9F07-3A41500FD60D}"/>
          </ac:spMkLst>
        </pc:spChg>
        <pc:spChg chg="mod">
          <ac:chgData name="Haoting LAI" userId="5e782057-9c01-4331-97f1-c0a01fb74d4c" providerId="ADAL" clId="{260B2A29-9307-43F0-AEE4-9696852176FD}" dt="2022-08-24T11:15:20.608" v="43" actId="20577"/>
          <ac:spMkLst>
            <pc:docMk/>
            <pc:sldMk cId="1586519896" sldId="291"/>
            <ac:spMk id="6" creationId="{9B86FC04-1149-4E2C-A01F-FEBB5CF28ACA}"/>
          </ac:spMkLst>
        </pc:spChg>
        <pc:spChg chg="del">
          <ac:chgData name="Haoting LAI" userId="5e782057-9c01-4331-97f1-c0a01fb74d4c" providerId="ADAL" clId="{260B2A29-9307-43F0-AEE4-9696852176FD}" dt="2022-08-24T11:31:07.235" v="110" actId="478"/>
          <ac:spMkLst>
            <pc:docMk/>
            <pc:sldMk cId="1586519896" sldId="291"/>
            <ac:spMk id="7" creationId="{4B7464C5-F924-481A-91BF-FAD3283ED434}"/>
          </ac:spMkLst>
        </pc:spChg>
      </pc:sldChg>
      <pc:sldChg chg="delSp mod">
        <pc:chgData name="Haoting LAI" userId="5e782057-9c01-4331-97f1-c0a01fb74d4c" providerId="ADAL" clId="{260B2A29-9307-43F0-AEE4-9696852176FD}" dt="2022-08-24T11:19:23.467" v="45" actId="478"/>
        <pc:sldMkLst>
          <pc:docMk/>
          <pc:sldMk cId="1635773016" sldId="308"/>
        </pc:sldMkLst>
        <pc:spChg chg="del">
          <ac:chgData name="Haoting LAI" userId="5e782057-9c01-4331-97f1-c0a01fb74d4c" providerId="ADAL" clId="{260B2A29-9307-43F0-AEE4-9696852176FD}" dt="2022-08-24T11:19:23.467" v="45" actId="478"/>
          <ac:spMkLst>
            <pc:docMk/>
            <pc:sldMk cId="1635773016" sldId="308"/>
            <ac:spMk id="7" creationId="{233C867A-3CD5-4DCA-A932-84ADBBF1915A}"/>
          </ac:spMkLst>
        </pc:spChg>
      </pc:sldChg>
      <pc:sldChg chg="modSp mod">
        <pc:chgData name="Haoting LAI" userId="5e782057-9c01-4331-97f1-c0a01fb74d4c" providerId="ADAL" clId="{260B2A29-9307-43F0-AEE4-9696852176FD}" dt="2022-09-01T09:30:00.735" v="2198" actId="20577"/>
        <pc:sldMkLst>
          <pc:docMk/>
          <pc:sldMk cId="894538764" sldId="334"/>
        </pc:sldMkLst>
        <pc:spChg chg="mod">
          <ac:chgData name="Haoting LAI" userId="5e782057-9c01-4331-97f1-c0a01fb74d4c" providerId="ADAL" clId="{260B2A29-9307-43F0-AEE4-9696852176FD}" dt="2022-09-01T09:30:00.735" v="2198" actId="20577"/>
          <ac:spMkLst>
            <pc:docMk/>
            <pc:sldMk cId="894538764" sldId="334"/>
            <ac:spMk id="5" creationId="{D765E521-7586-4F59-9299-34D1340C6265}"/>
          </ac:spMkLst>
        </pc:spChg>
      </pc:sldChg>
      <pc:sldChg chg="delSp mod">
        <pc:chgData name="Haoting LAI" userId="5e782057-9c01-4331-97f1-c0a01fb74d4c" providerId="ADAL" clId="{260B2A29-9307-43F0-AEE4-9696852176FD}" dt="2022-08-24T11:31:10.629" v="111" actId="478"/>
        <pc:sldMkLst>
          <pc:docMk/>
          <pc:sldMk cId="3352028692" sldId="336"/>
        </pc:sldMkLst>
        <pc:spChg chg="del">
          <ac:chgData name="Haoting LAI" userId="5e782057-9c01-4331-97f1-c0a01fb74d4c" providerId="ADAL" clId="{260B2A29-9307-43F0-AEE4-9696852176FD}" dt="2022-08-24T11:31:10.629" v="111" actId="478"/>
          <ac:spMkLst>
            <pc:docMk/>
            <pc:sldMk cId="3352028692" sldId="336"/>
            <ac:spMk id="7" creationId="{233C867A-3CD5-4DCA-A932-84ADBBF1915A}"/>
          </ac:spMkLst>
        </pc:spChg>
      </pc:sldChg>
      <pc:sldChg chg="delSp mod">
        <pc:chgData name="Haoting LAI" userId="5e782057-9c01-4331-97f1-c0a01fb74d4c" providerId="ADAL" clId="{260B2A29-9307-43F0-AEE4-9696852176FD}" dt="2022-08-24T11:31:13.829" v="112" actId="478"/>
        <pc:sldMkLst>
          <pc:docMk/>
          <pc:sldMk cId="1431296708" sldId="337"/>
        </pc:sldMkLst>
        <pc:spChg chg="del">
          <ac:chgData name="Haoting LAI" userId="5e782057-9c01-4331-97f1-c0a01fb74d4c" providerId="ADAL" clId="{260B2A29-9307-43F0-AEE4-9696852176FD}" dt="2022-08-24T11:31:13.829" v="112" actId="478"/>
          <ac:spMkLst>
            <pc:docMk/>
            <pc:sldMk cId="1431296708" sldId="337"/>
            <ac:spMk id="7" creationId="{233C867A-3CD5-4DCA-A932-84ADBBF1915A}"/>
          </ac:spMkLst>
        </pc:spChg>
      </pc:sldChg>
      <pc:sldChg chg="delSp modSp mod">
        <pc:chgData name="Haoting LAI" userId="5e782057-9c01-4331-97f1-c0a01fb74d4c" providerId="ADAL" clId="{260B2A29-9307-43F0-AEE4-9696852176FD}" dt="2022-08-24T15:29:41.116" v="203" actId="20577"/>
        <pc:sldMkLst>
          <pc:docMk/>
          <pc:sldMk cId="2599127852" sldId="338"/>
        </pc:sldMkLst>
        <pc:spChg chg="mod">
          <ac:chgData name="Haoting LAI" userId="5e782057-9c01-4331-97f1-c0a01fb74d4c" providerId="ADAL" clId="{260B2A29-9307-43F0-AEE4-9696852176FD}" dt="2022-08-24T15:29:41.116" v="203" actId="20577"/>
          <ac:spMkLst>
            <pc:docMk/>
            <pc:sldMk cId="2599127852" sldId="338"/>
            <ac:spMk id="5" creationId="{B516D007-FDD7-42AE-8232-708ECFEECFE7}"/>
          </ac:spMkLst>
        </pc:spChg>
        <pc:spChg chg="del">
          <ac:chgData name="Haoting LAI" userId="5e782057-9c01-4331-97f1-c0a01fb74d4c" providerId="ADAL" clId="{260B2A29-9307-43F0-AEE4-9696852176FD}" dt="2022-08-24T11:31:17.006" v="113" actId="478"/>
          <ac:spMkLst>
            <pc:docMk/>
            <pc:sldMk cId="2599127852" sldId="338"/>
            <ac:spMk id="7" creationId="{233C867A-3CD5-4DCA-A932-84ADBBF1915A}"/>
          </ac:spMkLst>
        </pc:spChg>
      </pc:sldChg>
      <pc:sldChg chg="new del">
        <pc:chgData name="Haoting LAI" userId="5e782057-9c01-4331-97f1-c0a01fb74d4c" providerId="ADAL" clId="{260B2A29-9307-43F0-AEE4-9696852176FD}" dt="2022-08-24T11:30:19.079" v="109" actId="680"/>
        <pc:sldMkLst>
          <pc:docMk/>
          <pc:sldMk cId="96767630" sldId="339"/>
        </pc:sldMkLst>
      </pc:sldChg>
      <pc:sldChg chg="new del">
        <pc:chgData name="Haoting LAI" userId="5e782057-9c01-4331-97f1-c0a01fb74d4c" providerId="ADAL" clId="{260B2A29-9307-43F0-AEE4-9696852176FD}" dt="2022-08-24T11:29:33.945" v="107" actId="2696"/>
        <pc:sldMkLst>
          <pc:docMk/>
          <pc:sldMk cId="4044871195" sldId="339"/>
        </pc:sldMkLst>
      </pc:sldChg>
      <pc:sldChg chg="add del ord">
        <pc:chgData name="Haoting LAI" userId="5e782057-9c01-4331-97f1-c0a01fb74d4c" providerId="ADAL" clId="{260B2A29-9307-43F0-AEE4-9696852176FD}" dt="2022-08-24T16:36:40.160" v="597" actId="2696"/>
        <pc:sldMkLst>
          <pc:docMk/>
          <pc:sldMk cId="434230636" sldId="9001"/>
        </pc:sldMkLst>
      </pc:sldChg>
      <pc:sldChg chg="modSp new mod modShow">
        <pc:chgData name="Haoting LAI" userId="5e782057-9c01-4331-97f1-c0a01fb74d4c" providerId="ADAL" clId="{260B2A29-9307-43F0-AEE4-9696852176FD}" dt="2022-08-31T12:53:44.347" v="1906" actId="729"/>
        <pc:sldMkLst>
          <pc:docMk/>
          <pc:sldMk cId="794354380" sldId="9002"/>
        </pc:sldMkLst>
        <pc:spChg chg="mod">
          <ac:chgData name="Haoting LAI" userId="5e782057-9c01-4331-97f1-c0a01fb74d4c" providerId="ADAL" clId="{260B2A29-9307-43F0-AEE4-9696852176FD}" dt="2022-08-24T13:19:57.613" v="128" actId="20577"/>
          <ac:spMkLst>
            <pc:docMk/>
            <pc:sldMk cId="794354380" sldId="9002"/>
            <ac:spMk id="3" creationId="{7D437E14-8BB0-202B-C9D7-088E23F88A8A}"/>
          </ac:spMkLst>
        </pc:spChg>
      </pc:sldChg>
      <pc:sldChg chg="new del">
        <pc:chgData name="Haoting LAI" userId="5e782057-9c01-4331-97f1-c0a01fb74d4c" providerId="ADAL" clId="{260B2A29-9307-43F0-AEE4-9696852176FD}" dt="2022-08-24T13:19:37.475" v="118" actId="680"/>
        <pc:sldMkLst>
          <pc:docMk/>
          <pc:sldMk cId="3780428222" sldId="9002"/>
        </pc:sldMkLst>
      </pc:sldChg>
      <pc:sldChg chg="mod ord modShow">
        <pc:chgData name="Haoting LAI" userId="5e782057-9c01-4331-97f1-c0a01fb74d4c" providerId="ADAL" clId="{260B2A29-9307-43F0-AEE4-9696852176FD}" dt="2022-08-24T15:12:21.160" v="131" actId="729"/>
        <pc:sldMkLst>
          <pc:docMk/>
          <pc:sldMk cId="1649259349" sldId="9003"/>
        </pc:sldMkLst>
      </pc:sldChg>
      <pc:sldChg chg="addSp delSp modSp new mod modClrScheme modAnim chgLayout modNotesTx">
        <pc:chgData name="Haoting LAI" userId="5e782057-9c01-4331-97f1-c0a01fb74d4c" providerId="ADAL" clId="{260B2A29-9307-43F0-AEE4-9696852176FD}" dt="2022-09-01T09:03:02.536" v="2126" actId="20577"/>
        <pc:sldMkLst>
          <pc:docMk/>
          <pc:sldMk cId="1517657426" sldId="9008"/>
        </pc:sldMkLst>
        <pc:spChg chg="mod ord">
          <ac:chgData name="Haoting LAI" userId="5e782057-9c01-4331-97f1-c0a01fb74d4c" providerId="ADAL" clId="{260B2A29-9307-43F0-AEE4-9696852176FD}" dt="2022-08-30T15:24:36.586" v="1188" actId="700"/>
          <ac:spMkLst>
            <pc:docMk/>
            <pc:sldMk cId="1517657426" sldId="9008"/>
            <ac:spMk id="2" creationId="{B24BFBF3-A32F-AF5B-1D71-0247D27DCD5F}"/>
          </ac:spMkLst>
        </pc:spChg>
        <pc:spChg chg="mod ord">
          <ac:chgData name="Haoting LAI" userId="5e782057-9c01-4331-97f1-c0a01fb74d4c" providerId="ADAL" clId="{260B2A29-9307-43F0-AEE4-9696852176FD}" dt="2022-08-31T10:18:31.005" v="1841" actId="20577"/>
          <ac:spMkLst>
            <pc:docMk/>
            <pc:sldMk cId="1517657426" sldId="9008"/>
            <ac:spMk id="3" creationId="{E6653878-FB51-ABF9-E3B3-6E8E8BB1BC8A}"/>
          </ac:spMkLst>
        </pc:spChg>
        <pc:spChg chg="mod ord">
          <ac:chgData name="Haoting LAI" userId="5e782057-9c01-4331-97f1-c0a01fb74d4c" providerId="ADAL" clId="{260B2A29-9307-43F0-AEE4-9696852176FD}" dt="2022-08-30T15:24:36.586" v="1188" actId="700"/>
          <ac:spMkLst>
            <pc:docMk/>
            <pc:sldMk cId="1517657426" sldId="9008"/>
            <ac:spMk id="4" creationId="{40802305-0A89-7A5F-F41A-B4B75D070166}"/>
          </ac:spMkLst>
        </pc:spChg>
        <pc:spChg chg="add mod">
          <ac:chgData name="Haoting LAI" userId="5e782057-9c01-4331-97f1-c0a01fb74d4c" providerId="ADAL" clId="{260B2A29-9307-43F0-AEE4-9696852176FD}" dt="2022-08-31T12:56:10.354" v="2099" actId="255"/>
          <ac:spMkLst>
            <pc:docMk/>
            <pc:sldMk cId="1517657426" sldId="9008"/>
            <ac:spMk id="5" creationId="{3510E941-6E8B-0483-2D15-3C18AEFD0B8A}"/>
          </ac:spMkLst>
        </pc:spChg>
        <pc:spChg chg="del mod ord">
          <ac:chgData name="Haoting LAI" userId="5e782057-9c01-4331-97f1-c0a01fb74d4c" providerId="ADAL" clId="{260B2A29-9307-43F0-AEE4-9696852176FD}" dt="2022-08-30T15:24:36.586" v="1188" actId="700"/>
          <ac:spMkLst>
            <pc:docMk/>
            <pc:sldMk cId="1517657426" sldId="9008"/>
            <ac:spMk id="5" creationId="{4B3CB86B-4D91-0009-F249-9B3EA70C7AD7}"/>
          </ac:spMkLst>
        </pc:spChg>
        <pc:spChg chg="add mod ord">
          <ac:chgData name="Haoting LAI" userId="5e782057-9c01-4331-97f1-c0a01fb74d4c" providerId="ADAL" clId="{260B2A29-9307-43F0-AEE4-9696852176FD}" dt="2022-08-31T10:19:27.796" v="1896" actId="20577"/>
          <ac:spMkLst>
            <pc:docMk/>
            <pc:sldMk cId="1517657426" sldId="9008"/>
            <ac:spMk id="6" creationId="{3A885700-3D85-E6A5-B523-AEB3BCD91667}"/>
          </ac:spMkLst>
        </pc:spChg>
        <pc:spChg chg="add del mod ord">
          <ac:chgData name="Haoting LAI" userId="5e782057-9c01-4331-97f1-c0a01fb74d4c" providerId="ADAL" clId="{260B2A29-9307-43F0-AEE4-9696852176FD}" dt="2022-08-30T15:34:53.489" v="1324" actId="20577"/>
          <ac:spMkLst>
            <pc:docMk/>
            <pc:sldMk cId="1517657426" sldId="9008"/>
            <ac:spMk id="7" creationId="{1F1A1F4A-71A2-F8C4-835A-A33A417697D4}"/>
          </ac:spMkLst>
        </pc:spChg>
        <pc:spChg chg="add mod ord">
          <ac:chgData name="Haoting LAI" userId="5e782057-9c01-4331-97f1-c0a01fb74d4c" providerId="ADAL" clId="{260B2A29-9307-43F0-AEE4-9696852176FD}" dt="2022-08-30T15:24:36.586" v="1188" actId="700"/>
          <ac:spMkLst>
            <pc:docMk/>
            <pc:sldMk cId="1517657426" sldId="9008"/>
            <ac:spMk id="8" creationId="{477B1D61-AB30-AE8C-91B4-A72C19A34A50}"/>
          </ac:spMkLst>
        </pc:spChg>
        <pc:spChg chg="add mod">
          <ac:chgData name="Haoting LAI" userId="5e782057-9c01-4331-97f1-c0a01fb74d4c" providerId="ADAL" clId="{260B2A29-9307-43F0-AEE4-9696852176FD}" dt="2022-08-31T12:55:50.213" v="2098" actId="255"/>
          <ac:spMkLst>
            <pc:docMk/>
            <pc:sldMk cId="1517657426" sldId="9008"/>
            <ac:spMk id="9" creationId="{D58290C6-51EB-EB15-1CDD-A85220DA9F12}"/>
          </ac:spMkLst>
        </pc:spChg>
        <pc:picChg chg="add mod">
          <ac:chgData name="Haoting LAI" userId="5e782057-9c01-4331-97f1-c0a01fb74d4c" providerId="ADAL" clId="{260B2A29-9307-43F0-AEE4-9696852176FD}" dt="2022-08-31T12:54:09.924" v="1910" actId="1076"/>
          <ac:picMkLst>
            <pc:docMk/>
            <pc:sldMk cId="1517657426" sldId="9008"/>
            <ac:picMk id="10" creationId="{F6238EFE-43B0-8CCE-2CE2-15203B27EB63}"/>
          </ac:picMkLst>
        </pc:picChg>
      </pc:sldChg>
      <pc:sldChg chg="new del">
        <pc:chgData name="Haoting LAI" userId="5e782057-9c01-4331-97f1-c0a01fb74d4c" providerId="ADAL" clId="{260B2A29-9307-43F0-AEE4-9696852176FD}" dt="2022-08-24T16:01:47.450" v="496" actId="680"/>
        <pc:sldMkLst>
          <pc:docMk/>
          <pc:sldMk cId="559710275" sldId="9009"/>
        </pc:sldMkLst>
      </pc:sldChg>
      <pc:sldChg chg="new del">
        <pc:chgData name="Haoting LAI" userId="5e782057-9c01-4331-97f1-c0a01fb74d4c" providerId="ADAL" clId="{260B2A29-9307-43F0-AEE4-9696852176FD}" dt="2022-08-24T16:01:32.302" v="492" actId="680"/>
        <pc:sldMkLst>
          <pc:docMk/>
          <pc:sldMk cId="2421857898" sldId="9009"/>
        </pc:sldMkLst>
      </pc:sldChg>
      <pc:sldChg chg="new del">
        <pc:chgData name="Haoting LAI" userId="5e782057-9c01-4331-97f1-c0a01fb74d4c" providerId="ADAL" clId="{260B2A29-9307-43F0-AEE4-9696852176FD}" dt="2022-08-24T16:01:38.718" v="494" actId="680"/>
        <pc:sldMkLst>
          <pc:docMk/>
          <pc:sldMk cId="2765033350" sldId="9009"/>
        </pc:sldMkLst>
      </pc:sldChg>
      <pc:sldChg chg="new del">
        <pc:chgData name="Haoting LAI" userId="5e782057-9c01-4331-97f1-c0a01fb74d4c" providerId="ADAL" clId="{260B2A29-9307-43F0-AEE4-9696852176FD}" dt="2022-08-24T16:01:28.275" v="490" actId="680"/>
        <pc:sldMkLst>
          <pc:docMk/>
          <pc:sldMk cId="3144542103" sldId="9009"/>
        </pc:sldMkLst>
      </pc:sldChg>
      <pc:sldChg chg="addSp delSp modSp new mod modClrScheme delAnim modAnim chgLayout">
        <pc:chgData name="Haoting LAI" userId="5e782057-9c01-4331-97f1-c0a01fb74d4c" providerId="ADAL" clId="{260B2A29-9307-43F0-AEE4-9696852176FD}" dt="2022-09-01T09:22:32.988" v="2188" actId="20577"/>
        <pc:sldMkLst>
          <pc:docMk/>
          <pc:sldMk cId="4070173659" sldId="9009"/>
        </pc:sldMkLst>
        <pc:spChg chg="mod ord">
          <ac:chgData name="Haoting LAI" userId="5e782057-9c01-4331-97f1-c0a01fb74d4c" providerId="ADAL" clId="{260B2A29-9307-43F0-AEE4-9696852176FD}" dt="2022-08-31T16:23:19.855" v="2103" actId="700"/>
          <ac:spMkLst>
            <pc:docMk/>
            <pc:sldMk cId="4070173659" sldId="9009"/>
            <ac:spMk id="2" creationId="{FAD1BE71-761E-B500-692C-728797B3A218}"/>
          </ac:spMkLst>
        </pc:spChg>
        <pc:spChg chg="mod ord">
          <ac:chgData name="Haoting LAI" userId="5e782057-9c01-4331-97f1-c0a01fb74d4c" providerId="ADAL" clId="{260B2A29-9307-43F0-AEE4-9696852176FD}" dt="2022-08-31T16:23:19.855" v="2103" actId="700"/>
          <ac:spMkLst>
            <pc:docMk/>
            <pc:sldMk cId="4070173659" sldId="9009"/>
            <ac:spMk id="3" creationId="{9ACD8D8A-A772-0CA0-D4D1-A6A387F101CB}"/>
          </ac:spMkLst>
        </pc:spChg>
        <pc:spChg chg="mod ord">
          <ac:chgData name="Haoting LAI" userId="5e782057-9c01-4331-97f1-c0a01fb74d4c" providerId="ADAL" clId="{260B2A29-9307-43F0-AEE4-9696852176FD}" dt="2022-08-31T16:23:19.855" v="2103" actId="700"/>
          <ac:spMkLst>
            <pc:docMk/>
            <pc:sldMk cId="4070173659" sldId="9009"/>
            <ac:spMk id="4" creationId="{90357AFD-847D-1C01-005F-831DE3BDBF1D}"/>
          </ac:spMkLst>
        </pc:spChg>
        <pc:spChg chg="del mod ord">
          <ac:chgData name="Haoting LAI" userId="5e782057-9c01-4331-97f1-c0a01fb74d4c" providerId="ADAL" clId="{260B2A29-9307-43F0-AEE4-9696852176FD}" dt="2022-08-30T15:55:31.046" v="1482" actId="700"/>
          <ac:spMkLst>
            <pc:docMk/>
            <pc:sldMk cId="4070173659" sldId="9009"/>
            <ac:spMk id="5" creationId="{2E673E5D-4618-A154-60A9-FC055CE35DE4}"/>
          </ac:spMkLst>
        </pc:spChg>
        <pc:spChg chg="add del mod ord">
          <ac:chgData name="Haoting LAI" userId="5e782057-9c01-4331-97f1-c0a01fb74d4c" providerId="ADAL" clId="{260B2A29-9307-43F0-AEE4-9696852176FD}" dt="2022-08-31T16:23:19.855" v="2103" actId="700"/>
          <ac:spMkLst>
            <pc:docMk/>
            <pc:sldMk cId="4070173659" sldId="9009"/>
            <ac:spMk id="8" creationId="{3AFBBB11-6B4E-4F22-6BE0-7C60788C586B}"/>
          </ac:spMkLst>
        </pc:spChg>
        <pc:spChg chg="add del mod ord">
          <ac:chgData name="Haoting LAI" userId="5e782057-9c01-4331-97f1-c0a01fb74d4c" providerId="ADAL" clId="{260B2A29-9307-43F0-AEE4-9696852176FD}" dt="2022-08-30T15:55:31.046" v="1482" actId="700"/>
          <ac:spMkLst>
            <pc:docMk/>
            <pc:sldMk cId="4070173659" sldId="9009"/>
            <ac:spMk id="9" creationId="{1C45B5BD-324C-3EAE-3067-78AC0D58AD0A}"/>
          </ac:spMkLst>
        </pc:spChg>
        <pc:spChg chg="add mod ord">
          <ac:chgData name="Haoting LAI" userId="5e782057-9c01-4331-97f1-c0a01fb74d4c" providerId="ADAL" clId="{260B2A29-9307-43F0-AEE4-9696852176FD}" dt="2022-09-01T09:22:32.988" v="2188" actId="20577"/>
          <ac:spMkLst>
            <pc:docMk/>
            <pc:sldMk cId="4070173659" sldId="9009"/>
            <ac:spMk id="12" creationId="{FCBFEE85-4508-7E41-8C14-148E17EE1357}"/>
          </ac:spMkLst>
        </pc:spChg>
        <pc:spChg chg="add del mod ord">
          <ac:chgData name="Haoting LAI" userId="5e782057-9c01-4331-97f1-c0a01fb74d4c" providerId="ADAL" clId="{260B2A29-9307-43F0-AEE4-9696852176FD}" dt="2022-08-31T16:23:19.855" v="2103" actId="700"/>
          <ac:spMkLst>
            <pc:docMk/>
            <pc:sldMk cId="4070173659" sldId="9009"/>
            <ac:spMk id="13" creationId="{BAA75172-6939-6F23-9878-C0123195C634}"/>
          </ac:spMkLst>
        </pc:spChg>
        <pc:picChg chg="add del mod">
          <ac:chgData name="Haoting LAI" userId="5e782057-9c01-4331-97f1-c0a01fb74d4c" providerId="ADAL" clId="{260B2A29-9307-43F0-AEE4-9696852176FD}" dt="2022-08-30T15:42:30.712" v="1450" actId="478"/>
          <ac:picMkLst>
            <pc:docMk/>
            <pc:sldMk cId="4070173659" sldId="9009"/>
            <ac:picMk id="7" creationId="{24518C28-82CA-04D6-FDB3-C45E277238B7}"/>
          </ac:picMkLst>
        </pc:picChg>
        <pc:picChg chg="add del mod ord">
          <ac:chgData name="Haoting LAI" userId="5e782057-9c01-4331-97f1-c0a01fb74d4c" providerId="ADAL" clId="{260B2A29-9307-43F0-AEE4-9696852176FD}" dt="2022-08-31T15:35:39.679" v="2100" actId="478"/>
          <ac:picMkLst>
            <pc:docMk/>
            <pc:sldMk cId="4070173659" sldId="9009"/>
            <ac:picMk id="11" creationId="{37051F17-EED0-2D45-EF90-C85F7CB9448B}"/>
          </ac:picMkLst>
        </pc:picChg>
        <pc:picChg chg="add del mod">
          <ac:chgData name="Haoting LAI" userId="5e782057-9c01-4331-97f1-c0a01fb74d4c" providerId="ADAL" clId="{260B2A29-9307-43F0-AEE4-9696852176FD}" dt="2022-08-31T16:23:03.423" v="2101" actId="478"/>
          <ac:picMkLst>
            <pc:docMk/>
            <pc:sldMk cId="4070173659" sldId="9009"/>
            <ac:picMk id="15" creationId="{FE1CE414-7CB0-E052-C92D-0F3D9755A23C}"/>
          </ac:picMkLst>
        </pc:picChg>
        <pc:cxnChg chg="add del mod">
          <ac:chgData name="Haoting LAI" userId="5e782057-9c01-4331-97f1-c0a01fb74d4c" providerId="ADAL" clId="{260B2A29-9307-43F0-AEE4-9696852176FD}" dt="2022-08-31T16:23:05.198" v="2102" actId="478"/>
          <ac:cxnSpMkLst>
            <pc:docMk/>
            <pc:sldMk cId="4070173659" sldId="9009"/>
            <ac:cxnSpMk id="17" creationId="{D112B511-7A04-1DC0-D208-BEE43628CA1C}"/>
          </ac:cxnSpMkLst>
        </pc:cxnChg>
      </pc:sldChg>
      <pc:sldChg chg="modSp new del mod">
        <pc:chgData name="Haoting LAI" userId="5e782057-9c01-4331-97f1-c0a01fb74d4c" providerId="ADAL" clId="{260B2A29-9307-43F0-AEE4-9696852176FD}" dt="2022-08-30T15:55:22.388" v="1481" actId="2696"/>
        <pc:sldMkLst>
          <pc:docMk/>
          <pc:sldMk cId="2926728956" sldId="9010"/>
        </pc:sldMkLst>
        <pc:spChg chg="mod">
          <ac:chgData name="Haoting LAI" userId="5e782057-9c01-4331-97f1-c0a01fb74d4c" providerId="ADAL" clId="{260B2A29-9307-43F0-AEE4-9696852176FD}" dt="2022-08-24T16:02:25.058" v="596" actId="20577"/>
          <ac:spMkLst>
            <pc:docMk/>
            <pc:sldMk cId="2926728956" sldId="9010"/>
            <ac:spMk id="3" creationId="{8D8A91A3-AA93-B26D-A8AF-13E24885B241}"/>
          </ac:spMkLst>
        </pc:spChg>
      </pc:sldChg>
      <pc:sldChg chg="new del">
        <pc:chgData name="Haoting LAI" userId="5e782057-9c01-4331-97f1-c0a01fb74d4c" providerId="ADAL" clId="{260B2A29-9307-43F0-AEE4-9696852176FD}" dt="2022-08-24T16:36:53.075" v="600" actId="680"/>
        <pc:sldMkLst>
          <pc:docMk/>
          <pc:sldMk cId="1782029466" sldId="9011"/>
        </pc:sldMkLst>
      </pc:sldChg>
      <pc:sldChg chg="addSp delSp modSp new mod ord modClrScheme chgLayout">
        <pc:chgData name="Haoting LAI" userId="5e782057-9c01-4331-97f1-c0a01fb74d4c" providerId="ADAL" clId="{260B2A29-9307-43F0-AEE4-9696852176FD}" dt="2022-09-01T08:38:09.345" v="2116"/>
        <pc:sldMkLst>
          <pc:docMk/>
          <pc:sldMk cId="3203323394" sldId="9011"/>
        </pc:sldMkLst>
        <pc:spChg chg="mod ord">
          <ac:chgData name="Haoting LAI" userId="5e782057-9c01-4331-97f1-c0a01fb74d4c" providerId="ADAL" clId="{260B2A29-9307-43F0-AEE4-9696852176FD}" dt="2022-08-30T14:55:18.150" v="901" actId="700"/>
          <ac:spMkLst>
            <pc:docMk/>
            <pc:sldMk cId="3203323394" sldId="9011"/>
            <ac:spMk id="2" creationId="{D1DC4E90-1234-CBDE-2686-4542C2AAA01A}"/>
          </ac:spMkLst>
        </pc:spChg>
        <pc:spChg chg="mod ord">
          <ac:chgData name="Haoting LAI" userId="5e782057-9c01-4331-97f1-c0a01fb74d4c" providerId="ADAL" clId="{260B2A29-9307-43F0-AEE4-9696852176FD}" dt="2022-08-30T14:55:18.150" v="901" actId="700"/>
          <ac:spMkLst>
            <pc:docMk/>
            <pc:sldMk cId="3203323394" sldId="9011"/>
            <ac:spMk id="3" creationId="{1BFBD04B-D4D0-1980-8506-AC007C56A1F6}"/>
          </ac:spMkLst>
        </pc:spChg>
        <pc:spChg chg="mod ord">
          <ac:chgData name="Haoting LAI" userId="5e782057-9c01-4331-97f1-c0a01fb74d4c" providerId="ADAL" clId="{260B2A29-9307-43F0-AEE4-9696852176FD}" dt="2022-08-30T14:55:18.150" v="901" actId="700"/>
          <ac:spMkLst>
            <pc:docMk/>
            <pc:sldMk cId="3203323394" sldId="9011"/>
            <ac:spMk id="4" creationId="{4E2F040C-4B80-BD0E-913C-DBF3C8AC5A14}"/>
          </ac:spMkLst>
        </pc:spChg>
        <pc:spChg chg="del mod ord">
          <ac:chgData name="Haoting LAI" userId="5e782057-9c01-4331-97f1-c0a01fb74d4c" providerId="ADAL" clId="{260B2A29-9307-43F0-AEE4-9696852176FD}" dt="2022-08-30T14:55:18.150" v="901" actId="700"/>
          <ac:spMkLst>
            <pc:docMk/>
            <pc:sldMk cId="3203323394" sldId="9011"/>
            <ac:spMk id="5" creationId="{0CA4E88B-6CEC-AED9-970C-567F2D93B594}"/>
          </ac:spMkLst>
        </pc:spChg>
        <pc:spChg chg="add mod ord">
          <ac:chgData name="Haoting LAI" userId="5e782057-9c01-4331-97f1-c0a01fb74d4c" providerId="ADAL" clId="{260B2A29-9307-43F0-AEE4-9696852176FD}" dt="2022-08-30T16:46:45.704" v="1839" actId="255"/>
          <ac:spMkLst>
            <pc:docMk/>
            <pc:sldMk cId="3203323394" sldId="9011"/>
            <ac:spMk id="8" creationId="{436FEBE2-FE3E-8085-4BED-7A2AD7EE4C82}"/>
          </ac:spMkLst>
        </pc:spChg>
        <pc:spChg chg="add mod ord">
          <ac:chgData name="Haoting LAI" userId="5e782057-9c01-4331-97f1-c0a01fb74d4c" providerId="ADAL" clId="{260B2A29-9307-43F0-AEE4-9696852176FD}" dt="2022-08-30T15:01:00.222" v="929" actId="20577"/>
          <ac:spMkLst>
            <pc:docMk/>
            <pc:sldMk cId="3203323394" sldId="9011"/>
            <ac:spMk id="9" creationId="{DF295F96-DA57-47B8-0E3D-52AE78485669}"/>
          </ac:spMkLst>
        </pc:spChg>
        <pc:spChg chg="add mod ord">
          <ac:chgData name="Haoting LAI" userId="5e782057-9c01-4331-97f1-c0a01fb74d4c" providerId="ADAL" clId="{260B2A29-9307-43F0-AEE4-9696852176FD}" dt="2022-08-30T14:55:18.150" v="901" actId="700"/>
          <ac:spMkLst>
            <pc:docMk/>
            <pc:sldMk cId="3203323394" sldId="9011"/>
            <ac:spMk id="10" creationId="{61926D8B-0695-6056-A239-AEC3F592496B}"/>
          </ac:spMkLst>
        </pc:spChg>
        <pc:picChg chg="add mod">
          <ac:chgData name="Haoting LAI" userId="5e782057-9c01-4331-97f1-c0a01fb74d4c" providerId="ADAL" clId="{260B2A29-9307-43F0-AEE4-9696852176FD}" dt="2022-08-30T14:55:24.034" v="902" actId="1076"/>
          <ac:picMkLst>
            <pc:docMk/>
            <pc:sldMk cId="3203323394" sldId="9011"/>
            <ac:picMk id="7" creationId="{63F7E62A-8F5B-6C8D-61BD-68E436EA7EA8}"/>
          </ac:picMkLst>
        </pc:picChg>
      </pc:sldChg>
      <pc:sldChg chg="modSp new del mod">
        <pc:chgData name="Haoting LAI" userId="5e782057-9c01-4331-97f1-c0a01fb74d4c" providerId="ADAL" clId="{260B2A29-9307-43F0-AEE4-9696852176FD}" dt="2022-08-25T15:39:10.035" v="894" actId="2696"/>
        <pc:sldMkLst>
          <pc:docMk/>
          <pc:sldMk cId="4168585141" sldId="9012"/>
        </pc:sldMkLst>
        <pc:spChg chg="mod">
          <ac:chgData name="Haoting LAI" userId="5e782057-9c01-4331-97f1-c0a01fb74d4c" providerId="ADAL" clId="{260B2A29-9307-43F0-AEE4-9696852176FD}" dt="2022-08-24T16:37:23.373" v="687" actId="5793"/>
          <ac:spMkLst>
            <pc:docMk/>
            <pc:sldMk cId="4168585141" sldId="9012"/>
            <ac:spMk id="2" creationId="{B3FB897C-5F41-684C-8D08-9A58BAF2D3C9}"/>
          </ac:spMkLst>
        </pc:spChg>
      </pc:sldChg>
      <pc:sldChg chg="new del">
        <pc:chgData name="Haoting LAI" userId="5e782057-9c01-4331-97f1-c0a01fb74d4c" providerId="ADAL" clId="{260B2A29-9307-43F0-AEE4-9696852176FD}" dt="2022-08-25T15:38:51.378" v="892" actId="2696"/>
        <pc:sldMkLst>
          <pc:docMk/>
          <pc:sldMk cId="1810256900" sldId="9016"/>
        </pc:sldMkLst>
      </pc:sldChg>
      <pc:sldChg chg="modSp new del mod">
        <pc:chgData name="Haoting LAI" userId="5e782057-9c01-4331-97f1-c0a01fb74d4c" providerId="ADAL" clId="{260B2A29-9307-43F0-AEE4-9696852176FD}" dt="2022-08-30T14:26:30.727" v="898" actId="2696"/>
        <pc:sldMkLst>
          <pc:docMk/>
          <pc:sldMk cId="2989733981" sldId="9016"/>
        </pc:sldMkLst>
        <pc:spChg chg="mod">
          <ac:chgData name="Haoting LAI" userId="5e782057-9c01-4331-97f1-c0a01fb74d4c" providerId="ADAL" clId="{260B2A29-9307-43F0-AEE4-9696852176FD}" dt="2022-08-25T15:39:12.024" v="895"/>
          <ac:spMkLst>
            <pc:docMk/>
            <pc:sldMk cId="2989733981" sldId="9016"/>
            <ac:spMk id="3" creationId="{DE2AF432-265E-24B1-3E55-6A816F899EFF}"/>
          </ac:spMkLst>
        </pc:spChg>
      </pc:sldChg>
      <pc:sldChg chg="modSp add del mod">
        <pc:chgData name="Haoting LAI" userId="5e782057-9c01-4331-97f1-c0a01fb74d4c" providerId="ADAL" clId="{260B2A29-9307-43F0-AEE4-9696852176FD}" dt="2022-08-30T16:46:50.349" v="1840" actId="2696"/>
        <pc:sldMkLst>
          <pc:docMk/>
          <pc:sldMk cId="1300651612" sldId="9021"/>
        </pc:sldMkLst>
        <pc:spChg chg="mod">
          <ac:chgData name="Haoting LAI" userId="5e782057-9c01-4331-97f1-c0a01fb74d4c" providerId="ADAL" clId="{260B2A29-9307-43F0-AEE4-9696852176FD}" dt="2022-08-30T15:38:06.030" v="1327" actId="20577"/>
          <ac:spMkLst>
            <pc:docMk/>
            <pc:sldMk cId="1300651612" sldId="9021"/>
            <ac:spMk id="3" creationId="{1BFBD04B-D4D0-1980-8506-AC007C56A1F6}"/>
          </ac:spMkLst>
        </pc:spChg>
      </pc:sldChg>
    </pc:docChg>
  </pc:docChgLst>
  <pc:docChgLst>
    <pc:chgData name="Antonis HADJIOSIF" userId="c8306c13-961d-471c-8ec0-bf486feb882f" providerId="ADAL" clId="{B4D8948F-3094-49BF-89C1-CD5A594B47CE}"/>
    <pc:docChg chg="undo custSel addSld delSld modSld sldOrd modSection">
      <pc:chgData name="Antonis HADJIOSIF" userId="c8306c13-961d-471c-8ec0-bf486feb882f" providerId="ADAL" clId="{B4D8948F-3094-49BF-89C1-CD5A594B47CE}" dt="2022-09-01T11:29:25.101" v="3419" actId="20577"/>
      <pc:docMkLst>
        <pc:docMk/>
      </pc:docMkLst>
      <pc:sldChg chg="addSp delSp modSp mod">
        <pc:chgData name="Antonis HADJIOSIF" userId="c8306c13-961d-471c-8ec0-bf486feb882f" providerId="ADAL" clId="{B4D8948F-3094-49BF-89C1-CD5A594B47CE}" dt="2022-08-31T10:52:44.167" v="3215" actId="9405"/>
        <pc:sldMkLst>
          <pc:docMk/>
          <pc:sldMk cId="4287533453" sldId="442"/>
        </pc:sldMkLst>
        <pc:spChg chg="add mod">
          <ac:chgData name="Antonis HADJIOSIF" userId="c8306c13-961d-471c-8ec0-bf486feb882f" providerId="ADAL" clId="{B4D8948F-3094-49BF-89C1-CD5A594B47CE}" dt="2022-08-31T10:03:29.933" v="3053" actId="1076"/>
          <ac:spMkLst>
            <pc:docMk/>
            <pc:sldMk cId="4287533453" sldId="442"/>
            <ac:spMk id="3" creationId="{3C3D72E7-14B6-879E-95CE-BD75A57254E6}"/>
          </ac:spMkLst>
        </pc:spChg>
        <pc:spChg chg="add mod">
          <ac:chgData name="Antonis HADJIOSIF" userId="c8306c13-961d-471c-8ec0-bf486feb882f" providerId="ADAL" clId="{B4D8948F-3094-49BF-89C1-CD5A594B47CE}" dt="2022-08-31T10:11:48.752" v="3112" actId="1076"/>
          <ac:spMkLst>
            <pc:docMk/>
            <pc:sldMk cId="4287533453" sldId="442"/>
            <ac:spMk id="4" creationId="{1022CA42-F0B0-0E11-6FF3-BE3170D70E22}"/>
          </ac:spMkLst>
        </pc:spChg>
        <pc:spChg chg="del mod">
          <ac:chgData name="Antonis HADJIOSIF" userId="c8306c13-961d-471c-8ec0-bf486feb882f" providerId="ADAL" clId="{B4D8948F-3094-49BF-89C1-CD5A594B47CE}" dt="2022-08-30T11:13:16.265" v="499"/>
          <ac:spMkLst>
            <pc:docMk/>
            <pc:sldMk cId="4287533453" sldId="442"/>
            <ac:spMk id="4" creationId="{A6AEC1A0-C4A3-32DA-DEF5-38936D3FB23C}"/>
          </ac:spMkLst>
        </pc:spChg>
        <pc:spChg chg="mod">
          <ac:chgData name="Antonis HADJIOSIF" userId="c8306c13-961d-471c-8ec0-bf486feb882f" providerId="ADAL" clId="{B4D8948F-3094-49BF-89C1-CD5A594B47CE}" dt="2022-08-31T10:41:56.256" v="3197" actId="20577"/>
          <ac:spMkLst>
            <pc:docMk/>
            <pc:sldMk cId="4287533453" sldId="442"/>
            <ac:spMk id="5" creationId="{BA016C88-3506-4366-B1CE-4F7B7D932240}"/>
          </ac:spMkLst>
        </pc:spChg>
        <pc:spChg chg="add mod">
          <ac:chgData name="Antonis HADJIOSIF" userId="c8306c13-961d-471c-8ec0-bf486feb882f" providerId="ADAL" clId="{B4D8948F-3094-49BF-89C1-CD5A594B47CE}" dt="2022-08-31T10:02:57.685" v="3048" actId="1076"/>
          <ac:spMkLst>
            <pc:docMk/>
            <pc:sldMk cId="4287533453" sldId="442"/>
            <ac:spMk id="9" creationId="{C7A87442-D7D5-CC35-EFA8-A526205A6717}"/>
          </ac:spMkLst>
        </pc:spChg>
        <pc:spChg chg="add del">
          <ac:chgData name="Antonis HADJIOSIF" userId="c8306c13-961d-471c-8ec0-bf486feb882f" providerId="ADAL" clId="{B4D8948F-3094-49BF-89C1-CD5A594B47CE}" dt="2022-08-30T11:32:20.277" v="706" actId="34122"/>
          <ac:spMkLst>
            <pc:docMk/>
            <pc:sldMk cId="4287533453" sldId="442"/>
            <ac:spMk id="10" creationId="{439DED4D-E667-4E02-A292-9563668D0984}"/>
          </ac:spMkLst>
        </pc:spChg>
        <pc:spChg chg="add del">
          <ac:chgData name="Antonis HADJIOSIF" userId="c8306c13-961d-471c-8ec0-bf486feb882f" providerId="ADAL" clId="{B4D8948F-3094-49BF-89C1-CD5A594B47CE}" dt="2022-08-30T11:28:09.202" v="635" actId="34122"/>
          <ac:spMkLst>
            <pc:docMk/>
            <pc:sldMk cId="4287533453" sldId="442"/>
            <ac:spMk id="10" creationId="{4B092600-10DD-46B8-B248-409C463B18A6}"/>
          </ac:spMkLst>
        </pc:spChg>
        <pc:spChg chg="add del">
          <ac:chgData name="Antonis HADJIOSIF" userId="c8306c13-961d-471c-8ec0-bf486feb882f" providerId="ADAL" clId="{B4D8948F-3094-49BF-89C1-CD5A594B47CE}" dt="2022-08-30T11:29:44.302" v="652" actId="34122"/>
          <ac:spMkLst>
            <pc:docMk/>
            <pc:sldMk cId="4287533453" sldId="442"/>
            <ac:spMk id="10" creationId="{4B3CF028-0081-4499-A7C4-D945F4535761}"/>
          </ac:spMkLst>
        </pc:spChg>
        <pc:spChg chg="add del">
          <ac:chgData name="Antonis HADJIOSIF" userId="c8306c13-961d-471c-8ec0-bf486feb882f" providerId="ADAL" clId="{B4D8948F-3094-49BF-89C1-CD5A594B47CE}" dt="2022-08-30T11:28:58.380" v="644" actId="34122"/>
          <ac:spMkLst>
            <pc:docMk/>
            <pc:sldMk cId="4287533453" sldId="442"/>
            <ac:spMk id="18" creationId="{4958FA62-8B52-4BBB-9EFB-9725F8204948}"/>
          </ac:spMkLst>
        </pc:spChg>
        <pc:spChg chg="add del">
          <ac:chgData name="Antonis HADJIOSIF" userId="c8306c13-961d-471c-8ec0-bf486feb882f" providerId="ADAL" clId="{B4D8948F-3094-49BF-89C1-CD5A594B47CE}" dt="2022-08-30T11:28:46.682" v="639" actId="34122"/>
          <ac:spMkLst>
            <pc:docMk/>
            <pc:sldMk cId="4287533453" sldId="442"/>
            <ac:spMk id="18" creationId="{5541557E-47F8-4578-8A2B-809200BE0600}"/>
          </ac:spMkLst>
        </pc:spChg>
        <pc:spChg chg="add del">
          <ac:chgData name="Antonis HADJIOSIF" userId="c8306c13-961d-471c-8ec0-bf486feb882f" providerId="ADAL" clId="{B4D8948F-3094-49BF-89C1-CD5A594B47CE}" dt="2022-08-30T11:30:02.210" v="658" actId="478"/>
          <ac:spMkLst>
            <pc:docMk/>
            <pc:sldMk cId="4287533453" sldId="442"/>
            <ac:spMk id="18" creationId="{6EFF44AA-4216-49AA-8C88-DCE0120BC356}"/>
          </ac:spMkLst>
        </pc:spChg>
        <pc:spChg chg="add del">
          <ac:chgData name="Antonis HADJIOSIF" userId="c8306c13-961d-471c-8ec0-bf486feb882f" providerId="ADAL" clId="{B4D8948F-3094-49BF-89C1-CD5A594B47CE}" dt="2022-08-30T11:28:29.867" v="637" actId="34122"/>
          <ac:spMkLst>
            <pc:docMk/>
            <pc:sldMk cId="4287533453" sldId="442"/>
            <ac:spMk id="18" creationId="{B74E071D-C674-45D7-B9B7-F6ECF7AE7F8E}"/>
          </ac:spMkLst>
        </pc:spChg>
        <pc:spChg chg="add del mod">
          <ac:chgData name="Antonis HADJIOSIF" userId="c8306c13-961d-471c-8ec0-bf486feb882f" providerId="ADAL" clId="{B4D8948F-3094-49BF-89C1-CD5A594B47CE}" dt="2022-08-30T11:32:51.614" v="709"/>
          <ac:spMkLst>
            <pc:docMk/>
            <pc:sldMk cId="4287533453" sldId="442"/>
            <ac:spMk id="86" creationId="{102F8AFE-744F-70F2-BA6B-CB6DA937B240}"/>
          </ac:spMkLst>
        </pc:spChg>
        <pc:picChg chg="add del">
          <ac:chgData name="Antonis HADJIOSIF" userId="c8306c13-961d-471c-8ec0-bf486feb882f" providerId="ADAL" clId="{B4D8948F-3094-49BF-89C1-CD5A594B47CE}" dt="2022-08-30T10:13:45.280" v="1" actId="478"/>
          <ac:picMkLst>
            <pc:docMk/>
            <pc:sldMk cId="4287533453" sldId="442"/>
            <ac:picMk id="6" creationId="{51D9BC1F-1442-4DDC-75E2-BEAB68A1BCF8}"/>
          </ac:picMkLst>
        </pc:picChg>
        <pc:picChg chg="add del mod">
          <ac:chgData name="Antonis HADJIOSIF" userId="c8306c13-961d-471c-8ec0-bf486feb882f" providerId="ADAL" clId="{B4D8948F-3094-49BF-89C1-CD5A594B47CE}" dt="2022-08-31T10:02:12.640" v="3041" actId="1076"/>
          <ac:picMkLst>
            <pc:docMk/>
            <pc:sldMk cId="4287533453" sldId="442"/>
            <ac:picMk id="8" creationId="{30582870-6227-4F79-7D17-4841909DB05A}"/>
          </ac:picMkLst>
        </pc:picChg>
        <pc:inkChg chg="add del">
          <ac:chgData name="Antonis HADJIOSIF" userId="c8306c13-961d-471c-8ec0-bf486feb882f" providerId="ADAL" clId="{B4D8948F-3094-49BF-89C1-CD5A594B47CE}" dt="2022-08-31T10:52:10.430" v="3212" actId="9405"/>
          <ac:inkMkLst>
            <pc:docMk/>
            <pc:sldMk cId="4287533453" sldId="442"/>
            <ac:inkMk id="6" creationId="{3EC6F2F7-5506-2BB3-73E9-B29DDDD82488}"/>
          </ac:inkMkLst>
        </pc:inkChg>
        <pc:inkChg chg="add">
          <ac:chgData name="Antonis HADJIOSIF" userId="c8306c13-961d-471c-8ec0-bf486feb882f" providerId="ADAL" clId="{B4D8948F-3094-49BF-89C1-CD5A594B47CE}" dt="2022-08-31T10:52:22.380" v="3213" actId="9405"/>
          <ac:inkMkLst>
            <pc:docMk/>
            <pc:sldMk cId="4287533453" sldId="442"/>
            <ac:inkMk id="7" creationId="{3CE3E697-0574-6EED-B4BB-3B2F95795455}"/>
          </ac:inkMkLst>
        </pc:inkChg>
        <pc:inkChg chg="add">
          <ac:chgData name="Antonis HADJIOSIF" userId="c8306c13-961d-471c-8ec0-bf486feb882f" providerId="ADAL" clId="{B4D8948F-3094-49BF-89C1-CD5A594B47CE}" dt="2022-08-31T10:52:25.855" v="3214" actId="9405"/>
          <ac:inkMkLst>
            <pc:docMk/>
            <pc:sldMk cId="4287533453" sldId="442"/>
            <ac:inkMk id="10" creationId="{59321A90-A2A9-78A4-77C7-66B1DC972592}"/>
          </ac:inkMkLst>
        </pc:inkChg>
        <pc:inkChg chg="add">
          <ac:chgData name="Antonis HADJIOSIF" userId="c8306c13-961d-471c-8ec0-bf486feb882f" providerId="ADAL" clId="{B4D8948F-3094-49BF-89C1-CD5A594B47CE}" dt="2022-08-31T10:52:44.167" v="3215" actId="9405"/>
          <ac:inkMkLst>
            <pc:docMk/>
            <pc:sldMk cId="4287533453" sldId="442"/>
            <ac:inkMk id="11" creationId="{64971403-20D1-0FF8-1B73-835F744AF9CC}"/>
          </ac:inkMkLst>
        </pc:inkChg>
        <pc:inkChg chg="add del">
          <ac:chgData name="Antonis HADJIOSIF" userId="c8306c13-961d-471c-8ec0-bf486feb882f" providerId="ADAL" clId="{B4D8948F-3094-49BF-89C1-CD5A594B47CE}" dt="2022-08-30T11:27:27.469" v="629" actId="9405"/>
          <ac:inkMkLst>
            <pc:docMk/>
            <pc:sldMk cId="4287533453" sldId="442"/>
            <ac:inkMk id="77" creationId="{5DF9ABE1-6690-8BF3-5ACF-D3ECF1FBD035}"/>
          </ac:inkMkLst>
        </pc:inkChg>
        <pc:inkChg chg="add del">
          <ac:chgData name="Antonis HADJIOSIF" userId="c8306c13-961d-471c-8ec0-bf486feb882f" providerId="ADAL" clId="{B4D8948F-3094-49BF-89C1-CD5A594B47CE}" dt="2022-08-30T11:28:58.983" v="645" actId="9405"/>
          <ac:inkMkLst>
            <pc:docMk/>
            <pc:sldMk cId="4287533453" sldId="442"/>
            <ac:inkMk id="78" creationId="{B49226FD-589D-F566-B74F-C438CD7F957F}"/>
          </ac:inkMkLst>
        </pc:inkChg>
        <pc:inkChg chg="add del">
          <ac:chgData name="Antonis HADJIOSIF" userId="c8306c13-961d-471c-8ec0-bf486feb882f" providerId="ADAL" clId="{B4D8948F-3094-49BF-89C1-CD5A594B47CE}" dt="2022-08-30T11:28:48.214" v="642" actId="9405"/>
          <ac:inkMkLst>
            <pc:docMk/>
            <pc:sldMk cId="4287533453" sldId="442"/>
            <ac:inkMk id="79" creationId="{5C080158-A67A-9A81-96F0-A8B993776021}"/>
          </ac:inkMkLst>
        </pc:inkChg>
        <pc:inkChg chg="add del">
          <ac:chgData name="Antonis HADJIOSIF" userId="c8306c13-961d-471c-8ec0-bf486feb882f" providerId="ADAL" clId="{B4D8948F-3094-49BF-89C1-CD5A594B47CE}" dt="2022-08-30T11:28:47.751" v="641" actId="9405"/>
          <ac:inkMkLst>
            <pc:docMk/>
            <pc:sldMk cId="4287533453" sldId="442"/>
            <ac:inkMk id="80" creationId="{1BC7727F-E8E3-0BAF-1BDE-3400971CDF25}"/>
          </ac:inkMkLst>
        </pc:inkChg>
        <pc:inkChg chg="add del">
          <ac:chgData name="Antonis HADJIOSIF" userId="c8306c13-961d-471c-8ec0-bf486feb882f" providerId="ADAL" clId="{B4D8948F-3094-49BF-89C1-CD5A594B47CE}" dt="2022-08-30T11:28:47.303" v="640" actId="9405"/>
          <ac:inkMkLst>
            <pc:docMk/>
            <pc:sldMk cId="4287533453" sldId="442"/>
            <ac:inkMk id="81" creationId="{4EDC8083-591D-E136-193C-BEB09B2BA58B}"/>
          </ac:inkMkLst>
        </pc:inkChg>
        <pc:inkChg chg="add del">
          <ac:chgData name="Antonis HADJIOSIF" userId="c8306c13-961d-471c-8ec0-bf486feb882f" providerId="ADAL" clId="{B4D8948F-3094-49BF-89C1-CD5A594B47CE}" dt="2022-08-30T11:29:20.565" v="647" actId="9405"/>
          <ac:inkMkLst>
            <pc:docMk/>
            <pc:sldMk cId="4287533453" sldId="442"/>
            <ac:inkMk id="82" creationId="{2F0899E6-5AFD-76B3-1391-5EDA794A334A}"/>
          </ac:inkMkLst>
        </pc:inkChg>
        <pc:inkChg chg="add del mod">
          <ac:chgData name="Antonis HADJIOSIF" userId="c8306c13-961d-471c-8ec0-bf486feb882f" providerId="ADAL" clId="{B4D8948F-3094-49BF-89C1-CD5A594B47CE}" dt="2022-08-30T11:29:59.097" v="657" actId="478"/>
          <ac:inkMkLst>
            <pc:docMk/>
            <pc:sldMk cId="4287533453" sldId="442"/>
            <ac:inkMk id="83" creationId="{579F587D-E24F-2550-DE74-6A4E6F364E62}"/>
          </ac:inkMkLst>
        </pc:inkChg>
        <pc:inkChg chg="add del mod">
          <ac:chgData name="Antonis HADJIOSIF" userId="c8306c13-961d-471c-8ec0-bf486feb882f" providerId="ADAL" clId="{B4D8948F-3094-49BF-89C1-CD5A594B47CE}" dt="2022-08-30T11:30:25.945" v="664" actId="478"/>
          <ac:inkMkLst>
            <pc:docMk/>
            <pc:sldMk cId="4287533453" sldId="442"/>
            <ac:inkMk id="84" creationId="{A03186CE-2B48-CA60-53BF-0DD7CB8FF836}"/>
          </ac:inkMkLst>
        </pc:inkChg>
        <pc:inkChg chg="add del mod">
          <ac:chgData name="Antonis HADJIOSIF" userId="c8306c13-961d-471c-8ec0-bf486feb882f" providerId="ADAL" clId="{B4D8948F-3094-49BF-89C1-CD5A594B47CE}" dt="2022-08-30T11:29:55.931" v="655" actId="34122"/>
          <ac:inkMkLst>
            <pc:docMk/>
            <pc:sldMk cId="4287533453" sldId="442"/>
            <ac:inkMk id="85" creationId="{61F3B97A-043F-9C3A-5FE3-55386E8A99AA}"/>
          </ac:inkMkLst>
        </pc:inkChg>
        <pc:inkChg chg="add del">
          <ac:chgData name="Antonis HADJIOSIF" userId="c8306c13-961d-471c-8ec0-bf486feb882f" providerId="ADAL" clId="{B4D8948F-3094-49BF-89C1-CD5A594B47CE}" dt="2022-08-30T11:31:41.855" v="703" actId="9405"/>
          <ac:inkMkLst>
            <pc:docMk/>
            <pc:sldMk cId="4287533453" sldId="442"/>
            <ac:inkMk id="87" creationId="{8EC837E7-1242-72CA-7DDF-1F8B7E1B9248}"/>
          </ac:inkMkLst>
        </pc:inkChg>
        <pc:inkChg chg="add del">
          <ac:chgData name="Antonis HADJIOSIF" userId="c8306c13-961d-471c-8ec0-bf486feb882f" providerId="ADAL" clId="{B4D8948F-3094-49BF-89C1-CD5A594B47CE}" dt="2022-08-30T11:31:41.111" v="702" actId="9405"/>
          <ac:inkMkLst>
            <pc:docMk/>
            <pc:sldMk cId="4287533453" sldId="442"/>
            <ac:inkMk id="88" creationId="{5A078741-20B0-C380-0805-2608413F2A8D}"/>
          </ac:inkMkLst>
        </pc:inkChg>
        <pc:inkChg chg="add del">
          <ac:chgData name="Antonis HADJIOSIF" userId="c8306c13-961d-471c-8ec0-bf486feb882f" providerId="ADAL" clId="{B4D8948F-3094-49BF-89C1-CD5A594B47CE}" dt="2022-08-30T11:31:40.761" v="701" actId="9405"/>
          <ac:inkMkLst>
            <pc:docMk/>
            <pc:sldMk cId="4287533453" sldId="442"/>
            <ac:inkMk id="89" creationId="{87411A68-1CE9-8589-B764-8678162E083C}"/>
          </ac:inkMkLst>
        </pc:inkChg>
        <pc:inkChg chg="add del">
          <ac:chgData name="Antonis HADJIOSIF" userId="c8306c13-961d-471c-8ec0-bf486feb882f" providerId="ADAL" clId="{B4D8948F-3094-49BF-89C1-CD5A594B47CE}" dt="2022-08-30T11:31:40.359" v="700" actId="9405"/>
          <ac:inkMkLst>
            <pc:docMk/>
            <pc:sldMk cId="4287533453" sldId="442"/>
            <ac:inkMk id="90" creationId="{9CD94108-8C4D-79DE-62C0-B13882168166}"/>
          </ac:inkMkLst>
        </pc:inkChg>
        <pc:inkChg chg="add del">
          <ac:chgData name="Antonis HADJIOSIF" userId="c8306c13-961d-471c-8ec0-bf486feb882f" providerId="ADAL" clId="{B4D8948F-3094-49BF-89C1-CD5A594B47CE}" dt="2022-08-30T11:31:40.099" v="699" actId="9405"/>
          <ac:inkMkLst>
            <pc:docMk/>
            <pc:sldMk cId="4287533453" sldId="442"/>
            <ac:inkMk id="91" creationId="{12962900-0326-AF53-3D48-EA21B3E7F009}"/>
          </ac:inkMkLst>
        </pc:inkChg>
        <pc:inkChg chg="add del">
          <ac:chgData name="Antonis HADJIOSIF" userId="c8306c13-961d-471c-8ec0-bf486feb882f" providerId="ADAL" clId="{B4D8948F-3094-49BF-89C1-CD5A594B47CE}" dt="2022-08-30T11:31:39.931" v="698" actId="9405"/>
          <ac:inkMkLst>
            <pc:docMk/>
            <pc:sldMk cId="4287533453" sldId="442"/>
            <ac:inkMk id="92" creationId="{F8D7A012-7403-6E3E-02DD-7094E333C286}"/>
          </ac:inkMkLst>
        </pc:inkChg>
        <pc:inkChg chg="add del">
          <ac:chgData name="Antonis HADJIOSIF" userId="c8306c13-961d-471c-8ec0-bf486feb882f" providerId="ADAL" clId="{B4D8948F-3094-49BF-89C1-CD5A594B47CE}" dt="2022-08-30T11:31:39.719" v="697" actId="9405"/>
          <ac:inkMkLst>
            <pc:docMk/>
            <pc:sldMk cId="4287533453" sldId="442"/>
            <ac:inkMk id="93" creationId="{818DBC40-895B-9B0F-13F0-798B680245FB}"/>
          </ac:inkMkLst>
        </pc:inkChg>
        <pc:inkChg chg="add del">
          <ac:chgData name="Antonis HADJIOSIF" userId="c8306c13-961d-471c-8ec0-bf486feb882f" providerId="ADAL" clId="{B4D8948F-3094-49BF-89C1-CD5A594B47CE}" dt="2022-08-30T11:31:39.369" v="696" actId="9405"/>
          <ac:inkMkLst>
            <pc:docMk/>
            <pc:sldMk cId="4287533453" sldId="442"/>
            <ac:inkMk id="94" creationId="{79A80255-5BDA-8A4F-9D0C-F0703A9B93F5}"/>
          </ac:inkMkLst>
        </pc:inkChg>
        <pc:inkChg chg="add del">
          <ac:chgData name="Antonis HADJIOSIF" userId="c8306c13-961d-471c-8ec0-bf486feb882f" providerId="ADAL" clId="{B4D8948F-3094-49BF-89C1-CD5A594B47CE}" dt="2022-08-30T11:31:39.178" v="695" actId="9405"/>
          <ac:inkMkLst>
            <pc:docMk/>
            <pc:sldMk cId="4287533453" sldId="442"/>
            <ac:inkMk id="95" creationId="{DA9D7592-1734-F003-180D-6BDA1659D5BC}"/>
          </ac:inkMkLst>
        </pc:inkChg>
        <pc:inkChg chg="add del">
          <ac:chgData name="Antonis HADJIOSIF" userId="c8306c13-961d-471c-8ec0-bf486feb882f" providerId="ADAL" clId="{B4D8948F-3094-49BF-89C1-CD5A594B47CE}" dt="2022-08-30T11:31:39.007" v="694" actId="9405"/>
          <ac:inkMkLst>
            <pc:docMk/>
            <pc:sldMk cId="4287533453" sldId="442"/>
            <ac:inkMk id="96" creationId="{8C775356-28E2-9D90-976A-14658C25A169}"/>
          </ac:inkMkLst>
        </pc:inkChg>
        <pc:inkChg chg="add del">
          <ac:chgData name="Antonis HADJIOSIF" userId="c8306c13-961d-471c-8ec0-bf486feb882f" providerId="ADAL" clId="{B4D8948F-3094-49BF-89C1-CD5A594B47CE}" dt="2022-08-30T11:31:38.840" v="693" actId="9405"/>
          <ac:inkMkLst>
            <pc:docMk/>
            <pc:sldMk cId="4287533453" sldId="442"/>
            <ac:inkMk id="97" creationId="{19DD9B4E-4ABB-69A3-74BA-07D72DFAC4F2}"/>
          </ac:inkMkLst>
        </pc:inkChg>
        <pc:inkChg chg="add del">
          <ac:chgData name="Antonis HADJIOSIF" userId="c8306c13-961d-471c-8ec0-bf486feb882f" providerId="ADAL" clId="{B4D8948F-3094-49BF-89C1-CD5A594B47CE}" dt="2022-08-30T11:31:38.673" v="692" actId="9405"/>
          <ac:inkMkLst>
            <pc:docMk/>
            <pc:sldMk cId="4287533453" sldId="442"/>
            <ac:inkMk id="98" creationId="{52229611-2EAA-A3DA-604D-63BA1B187EEE}"/>
          </ac:inkMkLst>
        </pc:inkChg>
        <pc:inkChg chg="add del">
          <ac:chgData name="Antonis HADJIOSIF" userId="c8306c13-961d-471c-8ec0-bf486feb882f" providerId="ADAL" clId="{B4D8948F-3094-49BF-89C1-CD5A594B47CE}" dt="2022-08-30T11:31:38.519" v="691" actId="9405"/>
          <ac:inkMkLst>
            <pc:docMk/>
            <pc:sldMk cId="4287533453" sldId="442"/>
            <ac:inkMk id="99" creationId="{9339F978-B31E-288C-F99C-DF0C9A54D5E0}"/>
          </ac:inkMkLst>
        </pc:inkChg>
        <pc:inkChg chg="add del">
          <ac:chgData name="Antonis HADJIOSIF" userId="c8306c13-961d-471c-8ec0-bf486feb882f" providerId="ADAL" clId="{B4D8948F-3094-49BF-89C1-CD5A594B47CE}" dt="2022-08-30T11:31:38.343" v="690" actId="9405"/>
          <ac:inkMkLst>
            <pc:docMk/>
            <pc:sldMk cId="4287533453" sldId="442"/>
            <ac:inkMk id="100" creationId="{7C7BACDF-8B98-194A-B910-BEE1142746DE}"/>
          </ac:inkMkLst>
        </pc:inkChg>
        <pc:inkChg chg="add del">
          <ac:chgData name="Antonis HADJIOSIF" userId="c8306c13-961d-471c-8ec0-bf486feb882f" providerId="ADAL" clId="{B4D8948F-3094-49BF-89C1-CD5A594B47CE}" dt="2022-08-30T11:31:38.183" v="689" actId="9405"/>
          <ac:inkMkLst>
            <pc:docMk/>
            <pc:sldMk cId="4287533453" sldId="442"/>
            <ac:inkMk id="101" creationId="{9986450C-6BC7-9A06-2B32-D30609C6E606}"/>
          </ac:inkMkLst>
        </pc:inkChg>
        <pc:inkChg chg="add del">
          <ac:chgData name="Antonis HADJIOSIF" userId="c8306c13-961d-471c-8ec0-bf486feb882f" providerId="ADAL" clId="{B4D8948F-3094-49BF-89C1-CD5A594B47CE}" dt="2022-08-30T11:31:38.004" v="688" actId="9405"/>
          <ac:inkMkLst>
            <pc:docMk/>
            <pc:sldMk cId="4287533453" sldId="442"/>
            <ac:inkMk id="102" creationId="{F229FAA3-50C4-E5B3-2B3B-878EAEFDC36B}"/>
          </ac:inkMkLst>
        </pc:inkChg>
        <pc:inkChg chg="add del">
          <ac:chgData name="Antonis HADJIOSIF" userId="c8306c13-961d-471c-8ec0-bf486feb882f" providerId="ADAL" clId="{B4D8948F-3094-49BF-89C1-CD5A594B47CE}" dt="2022-08-30T11:31:37.838" v="687" actId="9405"/>
          <ac:inkMkLst>
            <pc:docMk/>
            <pc:sldMk cId="4287533453" sldId="442"/>
            <ac:inkMk id="103" creationId="{7F3F87A8-2071-4F01-7BA0-2863DC2B6D76}"/>
          </ac:inkMkLst>
        </pc:inkChg>
        <pc:inkChg chg="add del">
          <ac:chgData name="Antonis HADJIOSIF" userId="c8306c13-961d-471c-8ec0-bf486feb882f" providerId="ADAL" clId="{B4D8948F-3094-49BF-89C1-CD5A594B47CE}" dt="2022-08-30T11:31:37.671" v="686" actId="9405"/>
          <ac:inkMkLst>
            <pc:docMk/>
            <pc:sldMk cId="4287533453" sldId="442"/>
            <ac:inkMk id="104" creationId="{AB6A4830-5E5F-E8CA-AEFE-07BC96FB2200}"/>
          </ac:inkMkLst>
        </pc:inkChg>
        <pc:inkChg chg="add del">
          <ac:chgData name="Antonis HADJIOSIF" userId="c8306c13-961d-471c-8ec0-bf486feb882f" providerId="ADAL" clId="{B4D8948F-3094-49BF-89C1-CD5A594B47CE}" dt="2022-08-30T11:31:37.437" v="685" actId="9405"/>
          <ac:inkMkLst>
            <pc:docMk/>
            <pc:sldMk cId="4287533453" sldId="442"/>
            <ac:inkMk id="105" creationId="{54C0A13B-315F-932B-B2D7-765A1FC97144}"/>
          </ac:inkMkLst>
        </pc:inkChg>
        <pc:inkChg chg="add del">
          <ac:chgData name="Antonis HADJIOSIF" userId="c8306c13-961d-471c-8ec0-bf486feb882f" providerId="ADAL" clId="{B4D8948F-3094-49BF-89C1-CD5A594B47CE}" dt="2022-08-30T11:32:20.711" v="707" actId="9405"/>
          <ac:inkMkLst>
            <pc:docMk/>
            <pc:sldMk cId="4287533453" sldId="442"/>
            <ac:inkMk id="106" creationId="{86D5B4CB-E12D-B72C-AC04-57D4EB339C25}"/>
          </ac:inkMkLst>
        </pc:inkChg>
        <pc:inkChg chg="add del">
          <ac:chgData name="Antonis HADJIOSIF" userId="c8306c13-961d-471c-8ec0-bf486feb882f" providerId="ADAL" clId="{B4D8948F-3094-49BF-89C1-CD5A594B47CE}" dt="2022-08-30T11:34:13.963" v="715" actId="9405"/>
          <ac:inkMkLst>
            <pc:docMk/>
            <pc:sldMk cId="4287533453" sldId="442"/>
            <ac:inkMk id="107" creationId="{FDDFD56C-F15E-3122-07B5-52D05599C64F}"/>
          </ac:inkMkLst>
        </pc:inkChg>
        <pc:inkChg chg="add del">
          <ac:chgData name="Antonis HADJIOSIF" userId="c8306c13-961d-471c-8ec0-bf486feb882f" providerId="ADAL" clId="{B4D8948F-3094-49BF-89C1-CD5A594B47CE}" dt="2022-08-30T11:34:13.514" v="714" actId="9405"/>
          <ac:inkMkLst>
            <pc:docMk/>
            <pc:sldMk cId="4287533453" sldId="442"/>
            <ac:inkMk id="108" creationId="{6C38F43E-8840-DC5F-6E64-6685F1647973}"/>
          </ac:inkMkLst>
        </pc:inkChg>
        <pc:inkChg chg="add del">
          <ac:chgData name="Antonis HADJIOSIF" userId="c8306c13-961d-471c-8ec0-bf486feb882f" providerId="ADAL" clId="{B4D8948F-3094-49BF-89C1-CD5A594B47CE}" dt="2022-08-30T11:34:13.127" v="713" actId="9405"/>
          <ac:inkMkLst>
            <pc:docMk/>
            <pc:sldMk cId="4287533453" sldId="442"/>
            <ac:inkMk id="109" creationId="{FA9E686A-E993-5A62-B21E-00D8F7B4F40D}"/>
          </ac:inkMkLst>
        </pc:inkChg>
        <pc:inkChg chg="add del">
          <ac:chgData name="Antonis HADJIOSIF" userId="c8306c13-961d-471c-8ec0-bf486feb882f" providerId="ADAL" clId="{B4D8948F-3094-49BF-89C1-CD5A594B47CE}" dt="2022-08-30T11:35:58.248" v="719" actId="9405"/>
          <ac:inkMkLst>
            <pc:docMk/>
            <pc:sldMk cId="4287533453" sldId="442"/>
            <ac:inkMk id="110" creationId="{E1AEA117-146F-B4C7-869A-0D72E28C4AA9}"/>
          </ac:inkMkLst>
        </pc:inkChg>
        <pc:inkChg chg="add del">
          <ac:chgData name="Antonis HADJIOSIF" userId="c8306c13-961d-471c-8ec0-bf486feb882f" providerId="ADAL" clId="{B4D8948F-3094-49BF-89C1-CD5A594B47CE}" dt="2022-08-30T11:35:57.765" v="718" actId="9405"/>
          <ac:inkMkLst>
            <pc:docMk/>
            <pc:sldMk cId="4287533453" sldId="442"/>
            <ac:inkMk id="111" creationId="{97E47C96-6A8D-7D2B-A772-F1ACEA1C464F}"/>
          </ac:inkMkLst>
        </pc:inkChg>
        <pc:inkChg chg="add del mod">
          <ac:chgData name="Antonis HADJIOSIF" userId="c8306c13-961d-471c-8ec0-bf486feb882f" providerId="ADAL" clId="{B4D8948F-3094-49BF-89C1-CD5A594B47CE}" dt="2022-08-31T10:51:56.776" v="3209" actId="478"/>
          <ac:inkMkLst>
            <pc:docMk/>
            <pc:sldMk cId="4287533453" sldId="442"/>
            <ac:inkMk id="112" creationId="{9EC9D1DE-B312-C4E2-C228-6F2F7D284524}"/>
          </ac:inkMkLst>
        </pc:inkChg>
        <pc:inkChg chg="add del mod">
          <ac:chgData name="Antonis HADJIOSIF" userId="c8306c13-961d-471c-8ec0-bf486feb882f" providerId="ADAL" clId="{B4D8948F-3094-49BF-89C1-CD5A594B47CE}" dt="2022-08-31T10:51:54.325" v="3208" actId="478"/>
          <ac:inkMkLst>
            <pc:docMk/>
            <pc:sldMk cId="4287533453" sldId="442"/>
            <ac:inkMk id="113" creationId="{D3F9DA25-E0E6-5E2E-D0CC-24427EA2E4E7}"/>
          </ac:inkMkLst>
        </pc:inkChg>
        <pc:inkChg chg="add del mod">
          <ac:chgData name="Antonis HADJIOSIF" userId="c8306c13-961d-471c-8ec0-bf486feb882f" providerId="ADAL" clId="{B4D8948F-3094-49BF-89C1-CD5A594B47CE}" dt="2022-08-31T10:51:57.880" v="3210" actId="478"/>
          <ac:inkMkLst>
            <pc:docMk/>
            <pc:sldMk cId="4287533453" sldId="442"/>
            <ac:inkMk id="114" creationId="{EC9A230C-D7A8-7AF7-0EBD-BBB626315A9B}"/>
          </ac:inkMkLst>
        </pc:inkChg>
        <pc:inkChg chg="add del">
          <ac:chgData name="Antonis HADJIOSIF" userId="c8306c13-961d-471c-8ec0-bf486feb882f" providerId="ADAL" clId="{B4D8948F-3094-49BF-89C1-CD5A594B47CE}" dt="2022-08-30T11:36:32.789" v="724" actId="9405"/>
          <ac:inkMkLst>
            <pc:docMk/>
            <pc:sldMk cId="4287533453" sldId="442"/>
            <ac:inkMk id="115" creationId="{88B90168-0337-3037-5D79-D7F301FE87BE}"/>
          </ac:inkMkLst>
        </pc:inkChg>
        <pc:inkChg chg="add mod">
          <ac:chgData name="Antonis HADJIOSIF" userId="c8306c13-961d-471c-8ec0-bf486feb882f" providerId="ADAL" clId="{B4D8948F-3094-49BF-89C1-CD5A594B47CE}" dt="2022-08-31T10:02:43.652" v="3045" actId="1076"/>
          <ac:inkMkLst>
            <pc:docMk/>
            <pc:sldMk cId="4287533453" sldId="442"/>
            <ac:inkMk id="116" creationId="{DEF66D36-462F-C3E6-DDC3-47A0E2612C1B}"/>
          </ac:inkMkLst>
        </pc:inkChg>
        <pc:inkChg chg="add del">
          <ac:chgData name="Antonis HADJIOSIF" userId="c8306c13-961d-471c-8ec0-bf486feb882f" providerId="ADAL" clId="{B4D8948F-3094-49BF-89C1-CD5A594B47CE}" dt="2022-08-30T11:36:59.189" v="729" actId="9405"/>
          <ac:inkMkLst>
            <pc:docMk/>
            <pc:sldMk cId="4287533453" sldId="442"/>
            <ac:inkMk id="117" creationId="{2BEBEBA7-C545-BA88-3DCC-E6D88E7BDB34}"/>
          </ac:inkMkLst>
        </pc:inkChg>
        <pc:inkChg chg="add del">
          <ac:chgData name="Antonis HADJIOSIF" userId="c8306c13-961d-471c-8ec0-bf486feb882f" providerId="ADAL" clId="{B4D8948F-3094-49BF-89C1-CD5A594B47CE}" dt="2022-08-30T11:36:58.716" v="728" actId="9405"/>
          <ac:inkMkLst>
            <pc:docMk/>
            <pc:sldMk cId="4287533453" sldId="442"/>
            <ac:inkMk id="118" creationId="{7AC51BD3-ECA2-3504-B84C-74FE5758C485}"/>
          </ac:inkMkLst>
        </pc:inkChg>
        <pc:inkChg chg="add mod">
          <ac:chgData name="Antonis HADJIOSIF" userId="c8306c13-961d-471c-8ec0-bf486feb882f" providerId="ADAL" clId="{B4D8948F-3094-49BF-89C1-CD5A594B47CE}" dt="2022-08-31T10:03:15.397" v="3051" actId="1076"/>
          <ac:inkMkLst>
            <pc:docMk/>
            <pc:sldMk cId="4287533453" sldId="442"/>
            <ac:inkMk id="119" creationId="{B8BA3CDD-000D-B40F-B420-6CFB79896B12}"/>
          </ac:inkMkLst>
        </pc:inkChg>
        <pc:inkChg chg="add mod">
          <ac:chgData name="Antonis HADJIOSIF" userId="c8306c13-961d-471c-8ec0-bf486feb882f" providerId="ADAL" clId="{B4D8948F-3094-49BF-89C1-CD5A594B47CE}" dt="2022-08-31T10:03:21.429" v="3052" actId="1076"/>
          <ac:inkMkLst>
            <pc:docMk/>
            <pc:sldMk cId="4287533453" sldId="442"/>
            <ac:inkMk id="120" creationId="{D886A207-92BA-5C48-246B-8475B10AB21D}"/>
          </ac:inkMkLst>
        </pc:inkChg>
        <pc:inkChg chg="add del">
          <ac:chgData name="Antonis HADJIOSIF" userId="c8306c13-961d-471c-8ec0-bf486feb882f" providerId="ADAL" clId="{B4D8948F-3094-49BF-89C1-CD5A594B47CE}" dt="2022-08-30T11:41:01.118" v="735" actId="9405"/>
          <ac:inkMkLst>
            <pc:docMk/>
            <pc:sldMk cId="4287533453" sldId="442"/>
            <ac:inkMk id="121" creationId="{C08212FB-9601-EFCF-9C8C-99B82172D2BB}"/>
          </ac:inkMkLst>
        </pc:inkChg>
        <pc:inkChg chg="add del">
          <ac:chgData name="Antonis HADJIOSIF" userId="c8306c13-961d-471c-8ec0-bf486feb882f" providerId="ADAL" clId="{B4D8948F-3094-49BF-89C1-CD5A594B47CE}" dt="2022-08-30T11:41:00.830" v="734" actId="9405"/>
          <ac:inkMkLst>
            <pc:docMk/>
            <pc:sldMk cId="4287533453" sldId="442"/>
            <ac:inkMk id="122" creationId="{052920E8-7998-087F-EFBB-C317BED79931}"/>
          </ac:inkMkLst>
        </pc:inkChg>
        <pc:cxnChg chg="add del mod">
          <ac:chgData name="Antonis HADJIOSIF" userId="c8306c13-961d-471c-8ec0-bf486feb882f" providerId="ADAL" clId="{B4D8948F-3094-49BF-89C1-CD5A594B47CE}" dt="2022-08-30T11:14:53.543" v="509" actId="11529"/>
          <ac:cxnSpMkLst>
            <pc:docMk/>
            <pc:sldMk cId="4287533453" sldId="442"/>
            <ac:cxnSpMk id="11" creationId="{0C60B4DC-D7CA-18F9-BAAB-A8FB9BA2551F}"/>
          </ac:cxnSpMkLst>
        </pc:cxnChg>
        <pc:cxnChg chg="add del mod">
          <ac:chgData name="Antonis HADJIOSIF" userId="c8306c13-961d-471c-8ec0-bf486feb882f" providerId="ADAL" clId="{B4D8948F-3094-49BF-89C1-CD5A594B47CE}" dt="2022-08-30T11:16:11.813" v="521" actId="478"/>
          <ac:cxnSpMkLst>
            <pc:docMk/>
            <pc:sldMk cId="4287533453" sldId="442"/>
            <ac:cxnSpMk id="13" creationId="{7CF0E594-F88C-0997-CB6E-6EF2014FA0E4}"/>
          </ac:cxnSpMkLst>
        </pc:cxnChg>
        <pc:cxnChg chg="add mod">
          <ac:chgData name="Antonis HADJIOSIF" userId="c8306c13-961d-471c-8ec0-bf486feb882f" providerId="ADAL" clId="{B4D8948F-3094-49BF-89C1-CD5A594B47CE}" dt="2022-08-31T10:02:51.949" v="3046" actId="1076"/>
          <ac:cxnSpMkLst>
            <pc:docMk/>
            <pc:sldMk cId="4287533453" sldId="442"/>
            <ac:cxnSpMk id="21" creationId="{24EEC608-416E-F137-5756-F40FCB825E05}"/>
          </ac:cxnSpMkLst>
        </pc:cxnChg>
        <pc:cxnChg chg="add del mod">
          <ac:chgData name="Antonis HADJIOSIF" userId="c8306c13-961d-471c-8ec0-bf486feb882f" providerId="ADAL" clId="{B4D8948F-3094-49BF-89C1-CD5A594B47CE}" dt="2022-08-30T11:18:33.365" v="543" actId="478"/>
          <ac:cxnSpMkLst>
            <pc:docMk/>
            <pc:sldMk cId="4287533453" sldId="442"/>
            <ac:cxnSpMk id="30" creationId="{B89C2ED2-5E78-309E-2812-79809EAA239A}"/>
          </ac:cxnSpMkLst>
        </pc:cxnChg>
        <pc:cxnChg chg="add del mod">
          <ac:chgData name="Antonis HADJIOSIF" userId="c8306c13-961d-471c-8ec0-bf486feb882f" providerId="ADAL" clId="{B4D8948F-3094-49BF-89C1-CD5A594B47CE}" dt="2022-08-30T11:20:11.126" v="558" actId="478"/>
          <ac:cxnSpMkLst>
            <pc:docMk/>
            <pc:sldMk cId="4287533453" sldId="442"/>
            <ac:cxnSpMk id="33" creationId="{BE7E5A3C-FED6-27B4-66C6-9F5FAF93792F}"/>
          </ac:cxnSpMkLst>
        </pc:cxnChg>
        <pc:cxnChg chg="add del mod">
          <ac:chgData name="Antonis HADJIOSIF" userId="c8306c13-961d-471c-8ec0-bf486feb882f" providerId="ADAL" clId="{B4D8948F-3094-49BF-89C1-CD5A594B47CE}" dt="2022-08-30T11:25:29.292" v="610" actId="478"/>
          <ac:cxnSpMkLst>
            <pc:docMk/>
            <pc:sldMk cId="4287533453" sldId="442"/>
            <ac:cxnSpMk id="41" creationId="{6157EEC6-300E-6995-6169-C062FB28C1E7}"/>
          </ac:cxnSpMkLst>
        </pc:cxnChg>
        <pc:cxnChg chg="add del mod">
          <ac:chgData name="Antonis HADJIOSIF" userId="c8306c13-961d-471c-8ec0-bf486feb882f" providerId="ADAL" clId="{B4D8948F-3094-49BF-89C1-CD5A594B47CE}" dt="2022-08-30T11:25:27.816" v="609" actId="478"/>
          <ac:cxnSpMkLst>
            <pc:docMk/>
            <pc:sldMk cId="4287533453" sldId="442"/>
            <ac:cxnSpMk id="66" creationId="{91AB1A49-341E-CCDB-2300-D4FEF2162686}"/>
          </ac:cxnSpMkLst>
        </pc:cxnChg>
        <pc:cxnChg chg="add mod">
          <ac:chgData name="Antonis HADJIOSIF" userId="c8306c13-961d-471c-8ec0-bf486feb882f" providerId="ADAL" clId="{B4D8948F-3094-49BF-89C1-CD5A594B47CE}" dt="2022-08-31T10:03:06.415" v="3050" actId="1076"/>
          <ac:cxnSpMkLst>
            <pc:docMk/>
            <pc:sldMk cId="4287533453" sldId="442"/>
            <ac:cxnSpMk id="72" creationId="{0C1ABE60-FC47-D034-10EF-66D4BD111405}"/>
          </ac:cxnSpMkLst>
        </pc:cxnChg>
      </pc:sldChg>
      <pc:sldChg chg="ord">
        <pc:chgData name="Antonis HADJIOSIF" userId="c8306c13-961d-471c-8ec0-bf486feb882f" providerId="ADAL" clId="{B4D8948F-3094-49BF-89C1-CD5A594B47CE}" dt="2022-08-31T16:07:51.247" v="3331"/>
        <pc:sldMkLst>
          <pc:docMk/>
          <pc:sldMk cId="794354380" sldId="9002"/>
        </pc:sldMkLst>
      </pc:sldChg>
      <pc:sldChg chg="ord">
        <pc:chgData name="Antonis HADJIOSIF" userId="c8306c13-961d-471c-8ec0-bf486feb882f" providerId="ADAL" clId="{B4D8948F-3094-49BF-89C1-CD5A594B47CE}" dt="2022-08-31T16:07:42.820" v="3329"/>
        <pc:sldMkLst>
          <pc:docMk/>
          <pc:sldMk cId="1649259349" sldId="9003"/>
        </pc:sldMkLst>
      </pc:sldChg>
      <pc:sldChg chg="del">
        <pc:chgData name="Antonis HADJIOSIF" userId="c8306c13-961d-471c-8ec0-bf486feb882f" providerId="ADAL" clId="{B4D8948F-3094-49BF-89C1-CD5A594B47CE}" dt="2022-08-31T16:07:09.543" v="3326" actId="47"/>
        <pc:sldMkLst>
          <pc:docMk/>
          <pc:sldMk cId="4019748172" sldId="9004"/>
        </pc:sldMkLst>
      </pc:sldChg>
      <pc:sldChg chg="addSp delSp modSp mod">
        <pc:chgData name="Antonis HADJIOSIF" userId="c8306c13-961d-471c-8ec0-bf486feb882f" providerId="ADAL" clId="{B4D8948F-3094-49BF-89C1-CD5A594B47CE}" dt="2022-08-31T10:12:11.910" v="3114" actId="207"/>
        <pc:sldMkLst>
          <pc:docMk/>
          <pc:sldMk cId="4131796335" sldId="9005"/>
        </pc:sldMkLst>
        <pc:spChg chg="add mod">
          <ac:chgData name="Antonis HADJIOSIF" userId="c8306c13-961d-471c-8ec0-bf486feb882f" providerId="ADAL" clId="{B4D8948F-3094-49BF-89C1-CD5A594B47CE}" dt="2022-08-31T10:04:54.777" v="3075" actId="14100"/>
          <ac:spMkLst>
            <pc:docMk/>
            <pc:sldMk cId="4131796335" sldId="9005"/>
            <ac:spMk id="3" creationId="{62C523D4-9B58-B2D1-3307-339691D2C698}"/>
          </ac:spMkLst>
        </pc:spChg>
        <pc:spChg chg="add mod">
          <ac:chgData name="Antonis HADJIOSIF" userId="c8306c13-961d-471c-8ec0-bf486feb882f" providerId="ADAL" clId="{B4D8948F-3094-49BF-89C1-CD5A594B47CE}" dt="2022-08-31T10:12:01.351" v="3113" actId="2711"/>
          <ac:spMkLst>
            <pc:docMk/>
            <pc:sldMk cId="4131796335" sldId="9005"/>
            <ac:spMk id="4" creationId="{8FA279DF-D7DC-50C9-E78D-EE29E9F47B57}"/>
          </ac:spMkLst>
        </pc:spChg>
        <pc:spChg chg="del mod">
          <ac:chgData name="Antonis HADJIOSIF" userId="c8306c13-961d-471c-8ec0-bf486feb882f" providerId="ADAL" clId="{B4D8948F-3094-49BF-89C1-CD5A594B47CE}" dt="2022-08-30T11:43:08.640" v="878"/>
          <ac:spMkLst>
            <pc:docMk/>
            <pc:sldMk cId="4131796335" sldId="9005"/>
            <ac:spMk id="4" creationId="{A6AEC1A0-C4A3-32DA-DEF5-38936D3FB23C}"/>
          </ac:spMkLst>
        </pc:spChg>
        <pc:spChg chg="mod">
          <ac:chgData name="Antonis HADJIOSIF" userId="c8306c13-961d-471c-8ec0-bf486feb882f" providerId="ADAL" clId="{B4D8948F-3094-49BF-89C1-CD5A594B47CE}" dt="2022-08-30T14:19:46.925" v="1691" actId="20577"/>
          <ac:spMkLst>
            <pc:docMk/>
            <pc:sldMk cId="4131796335" sldId="9005"/>
            <ac:spMk id="5" creationId="{BA016C88-3506-4366-B1CE-4F7B7D932240}"/>
          </ac:spMkLst>
        </pc:spChg>
        <pc:spChg chg="add del">
          <ac:chgData name="Antonis HADJIOSIF" userId="c8306c13-961d-471c-8ec0-bf486feb882f" providerId="ADAL" clId="{B4D8948F-3094-49BF-89C1-CD5A594B47CE}" dt="2022-08-30T11:46:05.896" v="882" actId="11529"/>
          <ac:spMkLst>
            <pc:docMk/>
            <pc:sldMk cId="4131796335" sldId="9005"/>
            <ac:spMk id="9" creationId="{5A759B29-0DEB-99D0-463F-B4A78B850A40}"/>
          </ac:spMkLst>
        </pc:spChg>
        <pc:spChg chg="add mod">
          <ac:chgData name="Antonis HADJIOSIF" userId="c8306c13-961d-471c-8ec0-bf486feb882f" providerId="ADAL" clId="{B4D8948F-3094-49BF-89C1-CD5A594B47CE}" dt="2022-08-30T11:47:08.628" v="892" actId="12789"/>
          <ac:spMkLst>
            <pc:docMk/>
            <pc:sldMk cId="4131796335" sldId="9005"/>
            <ac:spMk id="10" creationId="{10D67B44-76FC-B827-D204-6C87F4CA4793}"/>
          </ac:spMkLst>
        </pc:spChg>
        <pc:spChg chg="add mod">
          <ac:chgData name="Antonis HADJIOSIF" userId="c8306c13-961d-471c-8ec0-bf486feb882f" providerId="ADAL" clId="{B4D8948F-3094-49BF-89C1-CD5A594B47CE}" dt="2022-08-30T11:47:08.628" v="892" actId="12789"/>
          <ac:spMkLst>
            <pc:docMk/>
            <pc:sldMk cId="4131796335" sldId="9005"/>
            <ac:spMk id="11" creationId="{9A12C21B-71BE-F2BD-E578-40C8FDDFE43A}"/>
          </ac:spMkLst>
        </pc:spChg>
        <pc:spChg chg="add del mod">
          <ac:chgData name="Antonis HADJIOSIF" userId="c8306c13-961d-471c-8ec0-bf486feb882f" providerId="ADAL" clId="{B4D8948F-3094-49BF-89C1-CD5A594B47CE}" dt="2022-08-30T11:48:49.056" v="902"/>
          <ac:spMkLst>
            <pc:docMk/>
            <pc:sldMk cId="4131796335" sldId="9005"/>
            <ac:spMk id="16" creationId="{8CA7E27F-FE40-CFCC-D358-20AB102AAE01}"/>
          </ac:spMkLst>
        </pc:spChg>
        <pc:spChg chg="add mod">
          <ac:chgData name="Antonis HADJIOSIF" userId="c8306c13-961d-471c-8ec0-bf486feb882f" providerId="ADAL" clId="{B4D8948F-3094-49BF-89C1-CD5A594B47CE}" dt="2022-08-31T10:12:11.910" v="3114" actId="207"/>
          <ac:spMkLst>
            <pc:docMk/>
            <pc:sldMk cId="4131796335" sldId="9005"/>
            <ac:spMk id="18" creationId="{43E6A6D1-DB7C-D554-FB8D-014338085E8C}"/>
          </ac:spMkLst>
        </pc:spChg>
        <pc:picChg chg="add mod">
          <ac:chgData name="Antonis HADJIOSIF" userId="c8306c13-961d-471c-8ec0-bf486feb882f" providerId="ADAL" clId="{B4D8948F-3094-49BF-89C1-CD5A594B47CE}" dt="2022-08-30T10:49:57.976" v="9" actId="1076"/>
          <ac:picMkLst>
            <pc:docMk/>
            <pc:sldMk cId="4131796335" sldId="9005"/>
            <ac:picMk id="6" creationId="{50E3DE6E-710D-B307-EB8A-B1BEFE45290B}"/>
          </ac:picMkLst>
        </pc:picChg>
        <pc:inkChg chg="add">
          <ac:chgData name="Antonis HADJIOSIF" userId="c8306c13-961d-471c-8ec0-bf486feb882f" providerId="ADAL" clId="{B4D8948F-3094-49BF-89C1-CD5A594B47CE}" dt="2022-08-30T11:44:09.990" v="879" actId="9405"/>
          <ac:inkMkLst>
            <pc:docMk/>
            <pc:sldMk cId="4131796335" sldId="9005"/>
            <ac:inkMk id="7" creationId="{69C9D7F1-3261-DA78-88CB-A6733F5141D8}"/>
          </ac:inkMkLst>
        </pc:inkChg>
        <pc:inkChg chg="add">
          <ac:chgData name="Antonis HADJIOSIF" userId="c8306c13-961d-471c-8ec0-bf486feb882f" providerId="ADAL" clId="{B4D8948F-3094-49BF-89C1-CD5A594B47CE}" dt="2022-08-30T11:44:16.793" v="880" actId="9405"/>
          <ac:inkMkLst>
            <pc:docMk/>
            <pc:sldMk cId="4131796335" sldId="9005"/>
            <ac:inkMk id="8" creationId="{57B8A39A-C0C1-384B-35D7-A6180A5E00FD}"/>
          </ac:inkMkLst>
        </pc:inkChg>
        <pc:cxnChg chg="add mod">
          <ac:chgData name="Antonis HADJIOSIF" userId="c8306c13-961d-471c-8ec0-bf486feb882f" providerId="ADAL" clId="{B4D8948F-3094-49BF-89C1-CD5A594B47CE}" dt="2022-08-31T09:48:29.821" v="3035" actId="1582"/>
          <ac:cxnSpMkLst>
            <pc:docMk/>
            <pc:sldMk cId="4131796335" sldId="9005"/>
            <ac:cxnSpMk id="13" creationId="{D907CD0B-05DF-E262-72AC-2986AFD701FF}"/>
          </ac:cxnSpMkLst>
        </pc:cxnChg>
        <pc:cxnChg chg="add mod">
          <ac:chgData name="Antonis HADJIOSIF" userId="c8306c13-961d-471c-8ec0-bf486feb882f" providerId="ADAL" clId="{B4D8948F-3094-49BF-89C1-CD5A594B47CE}" dt="2022-08-31T09:48:24.237" v="3034" actId="1582"/>
          <ac:cxnSpMkLst>
            <pc:docMk/>
            <pc:sldMk cId="4131796335" sldId="9005"/>
            <ac:cxnSpMk id="15" creationId="{CE8F19D4-7916-821A-DB95-BCC453824CD9}"/>
          </ac:cxnSpMkLst>
        </pc:cxnChg>
      </pc:sldChg>
      <pc:sldChg chg="addSp delSp modSp mod">
        <pc:chgData name="Antonis HADJIOSIF" userId="c8306c13-961d-471c-8ec0-bf486feb882f" providerId="ADAL" clId="{B4D8948F-3094-49BF-89C1-CD5A594B47CE}" dt="2022-08-31T13:55:12.195" v="3252" actId="1038"/>
        <pc:sldMkLst>
          <pc:docMk/>
          <pc:sldMk cId="3919563701" sldId="9006"/>
        </pc:sldMkLst>
        <pc:spChg chg="mod">
          <ac:chgData name="Antonis HADJIOSIF" userId="c8306c13-961d-471c-8ec0-bf486feb882f" providerId="ADAL" clId="{B4D8948F-3094-49BF-89C1-CD5A594B47CE}" dt="2022-08-30T16:30:58.861" v="2543" actId="255"/>
          <ac:spMkLst>
            <pc:docMk/>
            <pc:sldMk cId="3919563701" sldId="9006"/>
            <ac:spMk id="3" creationId="{1B746A23-C62D-5E64-5421-4A8661C8611E}"/>
          </ac:spMkLst>
        </pc:spChg>
        <pc:spChg chg="del">
          <ac:chgData name="Antonis HADJIOSIF" userId="c8306c13-961d-471c-8ec0-bf486feb882f" providerId="ADAL" clId="{B4D8948F-3094-49BF-89C1-CD5A594B47CE}" dt="2022-08-30T13:13:51.705" v="1446" actId="478"/>
          <ac:spMkLst>
            <pc:docMk/>
            <pc:sldMk cId="3919563701" sldId="9006"/>
            <ac:spMk id="5" creationId="{70D0F253-0C9A-5EF2-29ED-80A035B2022B}"/>
          </ac:spMkLst>
        </pc:spChg>
        <pc:spChg chg="add mod">
          <ac:chgData name="Antonis HADJIOSIF" userId="c8306c13-961d-471c-8ec0-bf486feb882f" providerId="ADAL" clId="{B4D8948F-3094-49BF-89C1-CD5A594B47CE}" dt="2022-08-31T13:52:55.432" v="3225" actId="1076"/>
          <ac:spMkLst>
            <pc:docMk/>
            <pc:sldMk cId="3919563701" sldId="9006"/>
            <ac:spMk id="5" creationId="{EDD2A926-9428-404D-1A34-E91D67FD6396}"/>
          </ac:spMkLst>
        </pc:spChg>
        <pc:spChg chg="add mod">
          <ac:chgData name="Antonis HADJIOSIF" userId="c8306c13-961d-471c-8ec0-bf486feb882f" providerId="ADAL" clId="{B4D8948F-3094-49BF-89C1-CD5A594B47CE}" dt="2022-08-30T13:01:21.479" v="1281" actId="14100"/>
          <ac:spMkLst>
            <pc:docMk/>
            <pc:sldMk cId="3919563701" sldId="9006"/>
            <ac:spMk id="6" creationId="{6A10CDDA-3116-2367-AC93-B2924CD9AEA5}"/>
          </ac:spMkLst>
        </pc:spChg>
        <pc:spChg chg="add mod">
          <ac:chgData name="Antonis HADJIOSIF" userId="c8306c13-961d-471c-8ec0-bf486feb882f" providerId="ADAL" clId="{B4D8948F-3094-49BF-89C1-CD5A594B47CE}" dt="2022-08-31T13:53:21.039" v="3237" actId="1076"/>
          <ac:spMkLst>
            <pc:docMk/>
            <pc:sldMk cId="3919563701" sldId="9006"/>
            <ac:spMk id="7" creationId="{312663F6-0029-223D-5BE4-E302C5F8ECEB}"/>
          </ac:spMkLst>
        </pc:spChg>
        <pc:spChg chg="add mod">
          <ac:chgData name="Antonis HADJIOSIF" userId="c8306c13-961d-471c-8ec0-bf486feb882f" providerId="ADAL" clId="{B4D8948F-3094-49BF-89C1-CD5A594B47CE}" dt="2022-08-30T13:01:30.433" v="1282" actId="1076"/>
          <ac:spMkLst>
            <pc:docMk/>
            <pc:sldMk cId="3919563701" sldId="9006"/>
            <ac:spMk id="8" creationId="{9030E335-AA61-3B49-14D7-0E252CEAA011}"/>
          </ac:spMkLst>
        </pc:spChg>
        <pc:spChg chg="add del mod">
          <ac:chgData name="Antonis HADJIOSIF" userId="c8306c13-961d-471c-8ec0-bf486feb882f" providerId="ADAL" clId="{B4D8948F-3094-49BF-89C1-CD5A594B47CE}" dt="2022-08-30T13:13:27.549" v="1445"/>
          <ac:spMkLst>
            <pc:docMk/>
            <pc:sldMk cId="3919563701" sldId="9006"/>
            <ac:spMk id="41" creationId="{6BAE5D9C-A3A8-9931-0693-25260466FC22}"/>
          </ac:spMkLst>
        </pc:spChg>
        <pc:spChg chg="add mod">
          <ac:chgData name="Antonis HADJIOSIF" userId="c8306c13-961d-471c-8ec0-bf486feb882f" providerId="ADAL" clId="{B4D8948F-3094-49BF-89C1-CD5A594B47CE}" dt="2022-08-31T13:55:12.195" v="3252" actId="1038"/>
          <ac:spMkLst>
            <pc:docMk/>
            <pc:sldMk cId="3919563701" sldId="9006"/>
            <ac:spMk id="42" creationId="{7B1868BD-6A38-4C5D-7F6C-006FFF05AF91}"/>
          </ac:spMkLst>
        </pc:spChg>
        <pc:picChg chg="add del mod ord">
          <ac:chgData name="Antonis HADJIOSIF" userId="c8306c13-961d-471c-8ec0-bf486feb882f" providerId="ADAL" clId="{B4D8948F-3094-49BF-89C1-CD5A594B47CE}" dt="2022-08-30T13:00:59.877" v="1276" actId="478"/>
          <ac:picMkLst>
            <pc:docMk/>
            <pc:sldMk cId="3919563701" sldId="9006"/>
            <ac:picMk id="7" creationId="{EC9E34F8-E354-3779-1BBB-033D8D9891ED}"/>
          </ac:picMkLst>
        </pc:picChg>
        <pc:picChg chg="add mod ord">
          <ac:chgData name="Antonis HADJIOSIF" userId="c8306c13-961d-471c-8ec0-bf486feb882f" providerId="ADAL" clId="{B4D8948F-3094-49BF-89C1-CD5A594B47CE}" dt="2022-08-30T13:01:03.168" v="1277" actId="167"/>
          <ac:picMkLst>
            <pc:docMk/>
            <pc:sldMk cId="3919563701" sldId="9006"/>
            <ac:picMk id="34" creationId="{1F0FCE66-D3B6-717A-4195-6686E9F0880C}"/>
          </ac:picMkLst>
        </pc:picChg>
        <pc:inkChg chg="add">
          <ac:chgData name="Antonis HADJIOSIF" userId="c8306c13-961d-471c-8ec0-bf486feb882f" providerId="ADAL" clId="{B4D8948F-3094-49BF-89C1-CD5A594B47CE}" dt="2022-08-30T13:03:40.312" v="1289" actId="9405"/>
          <ac:inkMkLst>
            <pc:docMk/>
            <pc:sldMk cId="3919563701" sldId="9006"/>
            <ac:inkMk id="38" creationId="{1C35EBA6-F226-61D4-865E-DA62C7CD039E}"/>
          </ac:inkMkLst>
        </pc:inkChg>
        <pc:inkChg chg="add">
          <ac:chgData name="Antonis HADJIOSIF" userId="c8306c13-961d-471c-8ec0-bf486feb882f" providerId="ADAL" clId="{B4D8948F-3094-49BF-89C1-CD5A594B47CE}" dt="2022-08-30T13:03:42.990" v="1290" actId="9405"/>
          <ac:inkMkLst>
            <pc:docMk/>
            <pc:sldMk cId="3919563701" sldId="9006"/>
            <ac:inkMk id="39" creationId="{973024CD-546B-2BFC-511A-97ABA02C2A59}"/>
          </ac:inkMkLst>
        </pc:inkChg>
        <pc:inkChg chg="add">
          <ac:chgData name="Antonis HADJIOSIF" userId="c8306c13-961d-471c-8ec0-bf486feb882f" providerId="ADAL" clId="{B4D8948F-3094-49BF-89C1-CD5A594B47CE}" dt="2022-08-30T13:03:51.019" v="1291" actId="9405"/>
          <ac:inkMkLst>
            <pc:docMk/>
            <pc:sldMk cId="3919563701" sldId="9006"/>
            <ac:inkMk id="40" creationId="{BED90DBF-B9EA-7271-823F-12703EE52BCD}"/>
          </ac:inkMkLst>
        </pc:inkChg>
        <pc:cxnChg chg="add del mod">
          <ac:chgData name="Antonis HADJIOSIF" userId="c8306c13-961d-471c-8ec0-bf486feb882f" providerId="ADAL" clId="{B4D8948F-3094-49BF-89C1-CD5A594B47CE}" dt="2022-08-30T12:45:30.901" v="1230" actId="11529"/>
          <ac:cxnSpMkLst>
            <pc:docMk/>
            <pc:sldMk cId="3919563701" sldId="9006"/>
            <ac:cxnSpMk id="10" creationId="{F1356506-2A65-3363-4985-C6FAC8574EC4}"/>
          </ac:cxnSpMkLst>
        </pc:cxnChg>
        <pc:cxnChg chg="add del mod">
          <ac:chgData name="Antonis HADJIOSIF" userId="c8306c13-961d-471c-8ec0-bf486feb882f" providerId="ADAL" clId="{B4D8948F-3094-49BF-89C1-CD5A594B47CE}" dt="2022-08-30T12:45:40.363" v="1232" actId="11529"/>
          <ac:cxnSpMkLst>
            <pc:docMk/>
            <pc:sldMk cId="3919563701" sldId="9006"/>
            <ac:cxnSpMk id="13" creationId="{CC110609-BE35-DECC-643E-CF656EA2B66D}"/>
          </ac:cxnSpMkLst>
        </pc:cxnChg>
        <pc:cxnChg chg="add del mod">
          <ac:chgData name="Antonis HADJIOSIF" userId="c8306c13-961d-471c-8ec0-bf486feb882f" providerId="ADAL" clId="{B4D8948F-3094-49BF-89C1-CD5A594B47CE}" dt="2022-08-30T12:46:22.826" v="1244" actId="478"/>
          <ac:cxnSpMkLst>
            <pc:docMk/>
            <pc:sldMk cId="3919563701" sldId="9006"/>
            <ac:cxnSpMk id="15" creationId="{78BF80FA-FDF6-8D8A-2A2D-A3A14C6382CB}"/>
          </ac:cxnSpMkLst>
        </pc:cxnChg>
        <pc:cxnChg chg="add mod">
          <ac:chgData name="Antonis HADJIOSIF" userId="c8306c13-961d-471c-8ec0-bf486feb882f" providerId="ADAL" clId="{B4D8948F-3094-49BF-89C1-CD5A594B47CE}" dt="2022-08-31T09:47:39.683" v="3030" actId="1582"/>
          <ac:cxnSpMkLst>
            <pc:docMk/>
            <pc:sldMk cId="3919563701" sldId="9006"/>
            <ac:cxnSpMk id="23" creationId="{EE10F5D7-3FFE-977F-3D74-689510C812F4}"/>
          </ac:cxnSpMkLst>
        </pc:cxnChg>
      </pc:sldChg>
      <pc:sldChg chg="modSp mod">
        <pc:chgData name="Antonis HADJIOSIF" userId="c8306c13-961d-471c-8ec0-bf486feb882f" providerId="ADAL" clId="{B4D8948F-3094-49BF-89C1-CD5A594B47CE}" dt="2022-09-01T10:23:19.446" v="3333" actId="2710"/>
        <pc:sldMkLst>
          <pc:docMk/>
          <pc:sldMk cId="4070173659" sldId="9009"/>
        </pc:sldMkLst>
        <pc:spChg chg="mod">
          <ac:chgData name="Antonis HADJIOSIF" userId="c8306c13-961d-471c-8ec0-bf486feb882f" providerId="ADAL" clId="{B4D8948F-3094-49BF-89C1-CD5A594B47CE}" dt="2022-09-01T10:23:19.446" v="3333" actId="2710"/>
          <ac:spMkLst>
            <pc:docMk/>
            <pc:sldMk cId="4070173659" sldId="9009"/>
            <ac:spMk id="3" creationId="{9ACD8D8A-A772-0CA0-D4D1-A6A387F101CB}"/>
          </ac:spMkLst>
        </pc:spChg>
        <pc:spChg chg="mod">
          <ac:chgData name="Antonis HADJIOSIF" userId="c8306c13-961d-471c-8ec0-bf486feb882f" providerId="ADAL" clId="{B4D8948F-3094-49BF-89C1-CD5A594B47CE}" dt="2022-09-01T10:22:18.033" v="3332" actId="20577"/>
          <ac:spMkLst>
            <pc:docMk/>
            <pc:sldMk cId="4070173659" sldId="9009"/>
            <ac:spMk id="12" creationId="{FCBFEE85-4508-7E41-8C14-148E17EE1357}"/>
          </ac:spMkLst>
        </pc:spChg>
      </pc:sldChg>
      <pc:sldChg chg="new del">
        <pc:chgData name="Antonis HADJIOSIF" userId="c8306c13-961d-471c-8ec0-bf486feb882f" providerId="ADAL" clId="{B4D8948F-3094-49BF-89C1-CD5A594B47CE}" dt="2022-08-30T10:52:44.318" v="21" actId="47"/>
        <pc:sldMkLst>
          <pc:docMk/>
          <pc:sldMk cId="2833075299" sldId="9017"/>
        </pc:sldMkLst>
      </pc:sldChg>
      <pc:sldChg chg="delSp modSp add del mod">
        <pc:chgData name="Antonis HADJIOSIF" userId="c8306c13-961d-471c-8ec0-bf486feb882f" providerId="ADAL" clId="{B4D8948F-3094-49BF-89C1-CD5A594B47CE}" dt="2022-08-30T11:09:11.617" v="394" actId="47"/>
        <pc:sldMkLst>
          <pc:docMk/>
          <pc:sldMk cId="2334449217" sldId="9018"/>
        </pc:sldMkLst>
        <pc:spChg chg="mod">
          <ac:chgData name="Antonis HADJIOSIF" userId="c8306c13-961d-471c-8ec0-bf486feb882f" providerId="ADAL" clId="{B4D8948F-3094-49BF-89C1-CD5A594B47CE}" dt="2022-08-30T11:00:16.948" v="309" actId="2711"/>
          <ac:spMkLst>
            <pc:docMk/>
            <pc:sldMk cId="2334449217" sldId="9018"/>
            <ac:spMk id="4" creationId="{A6AEC1A0-C4A3-32DA-DEF5-38936D3FB23C}"/>
          </ac:spMkLst>
        </pc:spChg>
        <pc:spChg chg="mod">
          <ac:chgData name="Antonis HADJIOSIF" userId="c8306c13-961d-471c-8ec0-bf486feb882f" providerId="ADAL" clId="{B4D8948F-3094-49BF-89C1-CD5A594B47CE}" dt="2022-08-30T11:01:43.911" v="329" actId="20577"/>
          <ac:spMkLst>
            <pc:docMk/>
            <pc:sldMk cId="2334449217" sldId="9018"/>
            <ac:spMk id="5" creationId="{BA016C88-3506-4366-B1CE-4F7B7D932240}"/>
          </ac:spMkLst>
        </pc:spChg>
        <pc:picChg chg="del">
          <ac:chgData name="Antonis HADJIOSIF" userId="c8306c13-961d-471c-8ec0-bf486feb882f" providerId="ADAL" clId="{B4D8948F-3094-49BF-89C1-CD5A594B47CE}" dt="2022-08-30T10:56:37.328" v="238" actId="478"/>
          <ac:picMkLst>
            <pc:docMk/>
            <pc:sldMk cId="2334449217" sldId="9018"/>
            <ac:picMk id="8" creationId="{30582870-6227-4F79-7D17-4841909DB05A}"/>
          </ac:picMkLst>
        </pc:picChg>
      </pc:sldChg>
      <pc:sldChg chg="addSp delSp modSp add mod">
        <pc:chgData name="Antonis HADJIOSIF" userId="c8306c13-961d-471c-8ec0-bf486feb882f" providerId="ADAL" clId="{B4D8948F-3094-49BF-89C1-CD5A594B47CE}" dt="2022-09-01T11:29:25.101" v="3419" actId="20577"/>
        <pc:sldMkLst>
          <pc:docMk/>
          <pc:sldMk cId="2388042510" sldId="9019"/>
        </pc:sldMkLst>
        <pc:spChg chg="mod">
          <ac:chgData name="Antonis HADJIOSIF" userId="c8306c13-961d-471c-8ec0-bf486feb882f" providerId="ADAL" clId="{B4D8948F-3094-49BF-89C1-CD5A594B47CE}" dt="2022-08-30T14:14:35.933" v="1645" actId="20577"/>
          <ac:spMkLst>
            <pc:docMk/>
            <pc:sldMk cId="2388042510" sldId="9019"/>
            <ac:spMk id="3" creationId="{1B746A23-C62D-5E64-5421-4A8661C8611E}"/>
          </ac:spMkLst>
        </pc:spChg>
        <pc:spChg chg="mod">
          <ac:chgData name="Antonis HADJIOSIF" userId="c8306c13-961d-471c-8ec0-bf486feb882f" providerId="ADAL" clId="{B4D8948F-3094-49BF-89C1-CD5A594B47CE}" dt="2022-09-01T11:29:25.101" v="3419" actId="20577"/>
          <ac:spMkLst>
            <pc:docMk/>
            <pc:sldMk cId="2388042510" sldId="9019"/>
            <ac:spMk id="5" creationId="{70D0F253-0C9A-5EF2-29ED-80A035B2022B}"/>
          </ac:spMkLst>
        </pc:spChg>
        <pc:spChg chg="add mod">
          <ac:chgData name="Antonis HADJIOSIF" userId="c8306c13-961d-471c-8ec0-bf486feb882f" providerId="ADAL" clId="{B4D8948F-3094-49BF-89C1-CD5A594B47CE}" dt="2022-08-30T16:27:07.422" v="2532" actId="1076"/>
          <ac:spMkLst>
            <pc:docMk/>
            <pc:sldMk cId="2388042510" sldId="9019"/>
            <ac:spMk id="12" creationId="{A460AD1A-1D7D-9F9A-FE80-0056F73AAE01}"/>
          </ac:spMkLst>
        </pc:spChg>
        <pc:spChg chg="add mod">
          <ac:chgData name="Antonis HADJIOSIF" userId="c8306c13-961d-471c-8ec0-bf486feb882f" providerId="ADAL" clId="{B4D8948F-3094-49BF-89C1-CD5A594B47CE}" dt="2022-08-30T16:28:35.282" v="2539" actId="688"/>
          <ac:spMkLst>
            <pc:docMk/>
            <pc:sldMk cId="2388042510" sldId="9019"/>
            <ac:spMk id="13" creationId="{4B3E6191-3632-E59E-D60E-699442F9DF4F}"/>
          </ac:spMkLst>
        </pc:spChg>
        <pc:spChg chg="add mod">
          <ac:chgData name="Antonis HADJIOSIF" userId="c8306c13-961d-471c-8ec0-bf486feb882f" providerId="ADAL" clId="{B4D8948F-3094-49BF-89C1-CD5A594B47CE}" dt="2022-08-30T16:28:10.930" v="2534" actId="1076"/>
          <ac:spMkLst>
            <pc:docMk/>
            <pc:sldMk cId="2388042510" sldId="9019"/>
            <ac:spMk id="14" creationId="{DB37083F-8920-A74A-C622-218905FF64EB}"/>
          </ac:spMkLst>
        </pc:spChg>
        <pc:spChg chg="add mod">
          <ac:chgData name="Antonis HADJIOSIF" userId="c8306c13-961d-471c-8ec0-bf486feb882f" providerId="ADAL" clId="{B4D8948F-3094-49BF-89C1-CD5A594B47CE}" dt="2022-08-30T16:22:48.720" v="2486" actId="1076"/>
          <ac:spMkLst>
            <pc:docMk/>
            <pc:sldMk cId="2388042510" sldId="9019"/>
            <ac:spMk id="15" creationId="{CB95F538-6CA2-54DC-1850-CCD9CF17FD6D}"/>
          </ac:spMkLst>
        </pc:spChg>
        <pc:spChg chg="add del mod">
          <ac:chgData name="Antonis HADJIOSIF" userId="c8306c13-961d-471c-8ec0-bf486feb882f" providerId="ADAL" clId="{B4D8948F-3094-49BF-89C1-CD5A594B47CE}" dt="2022-08-30T14:31:01.897" v="1825"/>
          <ac:spMkLst>
            <pc:docMk/>
            <pc:sldMk cId="2388042510" sldId="9019"/>
            <ac:spMk id="16" creationId="{2519E515-F12A-69ED-7419-82206D18015B}"/>
          </ac:spMkLst>
        </pc:spChg>
        <pc:spChg chg="add mod">
          <ac:chgData name="Antonis HADJIOSIF" userId="c8306c13-961d-471c-8ec0-bf486feb882f" providerId="ADAL" clId="{B4D8948F-3094-49BF-89C1-CD5A594B47CE}" dt="2022-08-30T16:25:32.555" v="2497" actId="1076"/>
          <ac:spMkLst>
            <pc:docMk/>
            <pc:sldMk cId="2388042510" sldId="9019"/>
            <ac:spMk id="17" creationId="{B4C7FE1F-4063-953C-496C-5A75C96F2DCA}"/>
          </ac:spMkLst>
        </pc:spChg>
        <pc:spChg chg="add mod">
          <ac:chgData name="Antonis HADJIOSIF" userId="c8306c13-961d-471c-8ec0-bf486feb882f" providerId="ADAL" clId="{B4D8948F-3094-49BF-89C1-CD5A594B47CE}" dt="2022-08-30T16:28:21.446" v="2535" actId="1076"/>
          <ac:spMkLst>
            <pc:docMk/>
            <pc:sldMk cId="2388042510" sldId="9019"/>
            <ac:spMk id="18" creationId="{17BA9433-D2C5-9971-4FDA-34202DC3CA54}"/>
          </ac:spMkLst>
        </pc:spChg>
        <pc:spChg chg="add mod">
          <ac:chgData name="Antonis HADJIOSIF" userId="c8306c13-961d-471c-8ec0-bf486feb882f" providerId="ADAL" clId="{B4D8948F-3094-49BF-89C1-CD5A594B47CE}" dt="2022-08-30T16:26:59.747" v="2531" actId="688"/>
          <ac:spMkLst>
            <pc:docMk/>
            <pc:sldMk cId="2388042510" sldId="9019"/>
            <ac:spMk id="19" creationId="{5F00C263-E65F-FD90-725D-3CC1F8ED54FD}"/>
          </ac:spMkLst>
        </pc:spChg>
        <pc:spChg chg="add mod">
          <ac:chgData name="Antonis HADJIOSIF" userId="c8306c13-961d-471c-8ec0-bf486feb882f" providerId="ADAL" clId="{B4D8948F-3094-49BF-89C1-CD5A594B47CE}" dt="2022-08-30T16:28:52.035" v="2542" actId="688"/>
          <ac:spMkLst>
            <pc:docMk/>
            <pc:sldMk cId="2388042510" sldId="9019"/>
            <ac:spMk id="20" creationId="{3EFB56E1-3933-4BC2-FE15-3014E31305C2}"/>
          </ac:spMkLst>
        </pc:spChg>
        <pc:graphicFrameChg chg="add mod modGraphic">
          <ac:chgData name="Antonis HADJIOSIF" userId="c8306c13-961d-471c-8ec0-bf486feb882f" providerId="ADAL" clId="{B4D8948F-3094-49BF-89C1-CD5A594B47CE}" dt="2022-08-31T09:44:35.499" v="3026" actId="20577"/>
          <ac:graphicFrameMkLst>
            <pc:docMk/>
            <pc:sldMk cId="2388042510" sldId="9019"/>
            <ac:graphicFrameMk id="6" creationId="{9D73D619-D086-5EEE-4448-B6D04C23086B}"/>
          </ac:graphicFrameMkLst>
        </pc:graphicFrameChg>
        <pc:picChg chg="del">
          <ac:chgData name="Antonis HADJIOSIF" userId="c8306c13-961d-471c-8ec0-bf486feb882f" providerId="ADAL" clId="{B4D8948F-3094-49BF-89C1-CD5A594B47CE}" dt="2022-08-30T11:02:23.220" v="331" actId="478"/>
          <ac:picMkLst>
            <pc:docMk/>
            <pc:sldMk cId="2388042510" sldId="9019"/>
            <ac:picMk id="7" creationId="{EC9E34F8-E354-3779-1BBB-033D8D9891ED}"/>
          </ac:picMkLst>
        </pc:picChg>
        <pc:cxnChg chg="add del">
          <ac:chgData name="Antonis HADJIOSIF" userId="c8306c13-961d-471c-8ec0-bf486feb882f" providerId="ADAL" clId="{B4D8948F-3094-49BF-89C1-CD5A594B47CE}" dt="2022-08-30T14:28:00.190" v="1802" actId="11529"/>
          <ac:cxnSpMkLst>
            <pc:docMk/>
            <pc:sldMk cId="2388042510" sldId="9019"/>
            <ac:cxnSpMk id="8" creationId="{9C0131B3-96FB-57E8-99BD-1216E4FC83DF}"/>
          </ac:cxnSpMkLst>
        </pc:cxnChg>
        <pc:cxnChg chg="add del mod">
          <ac:chgData name="Antonis HADJIOSIF" userId="c8306c13-961d-471c-8ec0-bf486feb882f" providerId="ADAL" clId="{B4D8948F-3094-49BF-89C1-CD5A594B47CE}" dt="2022-08-30T14:28:21.781" v="1806" actId="11529"/>
          <ac:cxnSpMkLst>
            <pc:docMk/>
            <pc:sldMk cId="2388042510" sldId="9019"/>
            <ac:cxnSpMk id="10" creationId="{18DC8536-C00D-05C9-BEB7-6DE46AC00427}"/>
          </ac:cxnSpMkLst>
        </pc:cxnChg>
      </pc:sldChg>
      <pc:sldChg chg="addSp delSp modSp new del mod ord modShow">
        <pc:chgData name="Antonis HADJIOSIF" userId="c8306c13-961d-471c-8ec0-bf486feb882f" providerId="ADAL" clId="{B4D8948F-3094-49BF-89C1-CD5A594B47CE}" dt="2022-08-31T16:07:20.734" v="3327" actId="47"/>
        <pc:sldMkLst>
          <pc:docMk/>
          <pc:sldMk cId="3119092957" sldId="9020"/>
        </pc:sldMkLst>
        <pc:spChg chg="mod">
          <ac:chgData name="Antonis HADJIOSIF" userId="c8306c13-961d-471c-8ec0-bf486feb882f" providerId="ADAL" clId="{B4D8948F-3094-49BF-89C1-CD5A594B47CE}" dt="2022-08-31T11:19:16.287" v="3223" actId="20577"/>
          <ac:spMkLst>
            <pc:docMk/>
            <pc:sldMk cId="3119092957" sldId="9020"/>
            <ac:spMk id="3" creationId="{D18F9B9F-E70C-E834-F5E7-39946E978366}"/>
          </ac:spMkLst>
        </pc:spChg>
        <pc:spChg chg="del mod">
          <ac:chgData name="Antonis HADJIOSIF" userId="c8306c13-961d-471c-8ec0-bf486feb882f" providerId="ADAL" clId="{B4D8948F-3094-49BF-89C1-CD5A594B47CE}" dt="2022-08-30T15:52:06.715" v="2255" actId="478"/>
          <ac:spMkLst>
            <pc:docMk/>
            <pc:sldMk cId="3119092957" sldId="9020"/>
            <ac:spMk id="5" creationId="{6E43A796-08B6-6415-F9D7-0244DE2339BC}"/>
          </ac:spMkLst>
        </pc:spChg>
        <pc:spChg chg="add mod">
          <ac:chgData name="Antonis HADJIOSIF" userId="c8306c13-961d-471c-8ec0-bf486feb882f" providerId="ADAL" clId="{B4D8948F-3094-49BF-89C1-CD5A594B47CE}" dt="2022-08-30T15:41:12.612" v="2099" actId="1076"/>
          <ac:spMkLst>
            <pc:docMk/>
            <pc:sldMk cId="3119092957" sldId="9020"/>
            <ac:spMk id="8" creationId="{4F4067F3-184C-EDE0-6F35-A742ADAAB88F}"/>
          </ac:spMkLst>
        </pc:spChg>
        <pc:spChg chg="add mod">
          <ac:chgData name="Antonis HADJIOSIF" userId="c8306c13-961d-471c-8ec0-bf486feb882f" providerId="ADAL" clId="{B4D8948F-3094-49BF-89C1-CD5A594B47CE}" dt="2022-08-30T15:42:03.600" v="2126" actId="1076"/>
          <ac:spMkLst>
            <pc:docMk/>
            <pc:sldMk cId="3119092957" sldId="9020"/>
            <ac:spMk id="9" creationId="{6BD86F2D-8E64-35F7-0680-EFCD94114B99}"/>
          </ac:spMkLst>
        </pc:spChg>
        <pc:spChg chg="add del mod">
          <ac:chgData name="Antonis HADJIOSIF" userId="c8306c13-961d-471c-8ec0-bf486feb882f" providerId="ADAL" clId="{B4D8948F-3094-49BF-89C1-CD5A594B47CE}" dt="2022-08-30T15:43:36.387" v="2132" actId="11529"/>
          <ac:spMkLst>
            <pc:docMk/>
            <pc:sldMk cId="3119092957" sldId="9020"/>
            <ac:spMk id="10" creationId="{F81C8D07-9E39-6BA0-9423-6C1F4C7AC74B}"/>
          </ac:spMkLst>
        </pc:spChg>
        <pc:spChg chg="add mod">
          <ac:chgData name="Antonis HADJIOSIF" userId="c8306c13-961d-471c-8ec0-bf486feb882f" providerId="ADAL" clId="{B4D8948F-3094-49BF-89C1-CD5A594B47CE}" dt="2022-08-30T15:44:31.545" v="2138" actId="14100"/>
          <ac:spMkLst>
            <pc:docMk/>
            <pc:sldMk cId="3119092957" sldId="9020"/>
            <ac:spMk id="11" creationId="{F0C35604-653B-16D4-A175-ED5ECF3D6559}"/>
          </ac:spMkLst>
        </pc:spChg>
        <pc:spChg chg="add del mod">
          <ac:chgData name="Antonis HADJIOSIF" userId="c8306c13-961d-471c-8ec0-bf486feb882f" providerId="ADAL" clId="{B4D8948F-3094-49BF-89C1-CD5A594B47CE}" dt="2022-08-30T15:45:17.535" v="2141"/>
          <ac:spMkLst>
            <pc:docMk/>
            <pc:sldMk cId="3119092957" sldId="9020"/>
            <ac:spMk id="12" creationId="{434024CB-1245-BB9F-2E5D-DF28CD57DFF6}"/>
          </ac:spMkLst>
        </pc:spChg>
        <pc:spChg chg="add mod">
          <ac:chgData name="Antonis HADJIOSIF" userId="c8306c13-961d-471c-8ec0-bf486feb882f" providerId="ADAL" clId="{B4D8948F-3094-49BF-89C1-CD5A594B47CE}" dt="2022-08-30T15:47:23.064" v="2243" actId="1076"/>
          <ac:spMkLst>
            <pc:docMk/>
            <pc:sldMk cId="3119092957" sldId="9020"/>
            <ac:spMk id="13" creationId="{55314027-2B9D-E09F-42AE-7D521E1B2CC2}"/>
          </ac:spMkLst>
        </pc:spChg>
        <pc:spChg chg="add mod">
          <ac:chgData name="Antonis HADJIOSIF" userId="c8306c13-961d-471c-8ec0-bf486feb882f" providerId="ADAL" clId="{B4D8948F-3094-49BF-89C1-CD5A594B47CE}" dt="2022-08-30T15:50:02.783" v="2248" actId="1582"/>
          <ac:spMkLst>
            <pc:docMk/>
            <pc:sldMk cId="3119092957" sldId="9020"/>
            <ac:spMk id="14" creationId="{E5F83182-EC08-4AEE-D069-DEF573ED636D}"/>
          </ac:spMkLst>
        </pc:spChg>
        <pc:spChg chg="add del mod">
          <ac:chgData name="Antonis HADJIOSIF" userId="c8306c13-961d-471c-8ec0-bf486feb882f" providerId="ADAL" clId="{B4D8948F-3094-49BF-89C1-CD5A594B47CE}" dt="2022-08-30T15:50:33.329" v="2253"/>
          <ac:spMkLst>
            <pc:docMk/>
            <pc:sldMk cId="3119092957" sldId="9020"/>
            <ac:spMk id="15" creationId="{1664C186-F7E3-CE34-2396-772F1FFDF624}"/>
          </ac:spMkLst>
        </pc:spChg>
        <pc:spChg chg="add mod">
          <ac:chgData name="Antonis HADJIOSIF" userId="c8306c13-961d-471c-8ec0-bf486feb882f" providerId="ADAL" clId="{B4D8948F-3094-49BF-89C1-CD5A594B47CE}" dt="2022-08-30T15:53:14.380" v="2368" actId="1076"/>
          <ac:spMkLst>
            <pc:docMk/>
            <pc:sldMk cId="3119092957" sldId="9020"/>
            <ac:spMk id="16" creationId="{138012A0-DA13-92A9-F1D3-E46B0880D85C}"/>
          </ac:spMkLst>
        </pc:spChg>
        <pc:spChg chg="add mod">
          <ac:chgData name="Antonis HADJIOSIF" userId="c8306c13-961d-471c-8ec0-bf486feb882f" providerId="ADAL" clId="{B4D8948F-3094-49BF-89C1-CD5A594B47CE}" dt="2022-08-30T15:54:15.708" v="2371" actId="14100"/>
          <ac:spMkLst>
            <pc:docMk/>
            <pc:sldMk cId="3119092957" sldId="9020"/>
            <ac:spMk id="17" creationId="{DBCC94F3-9F8B-0A11-BA28-727365B7666A}"/>
          </ac:spMkLst>
        </pc:spChg>
        <pc:spChg chg="add mod">
          <ac:chgData name="Antonis HADJIOSIF" userId="c8306c13-961d-471c-8ec0-bf486feb882f" providerId="ADAL" clId="{B4D8948F-3094-49BF-89C1-CD5A594B47CE}" dt="2022-08-30T16:15:25.249" v="2442" actId="20577"/>
          <ac:spMkLst>
            <pc:docMk/>
            <pc:sldMk cId="3119092957" sldId="9020"/>
            <ac:spMk id="18" creationId="{A721B624-AE64-BE23-3FB8-197C930BD59B}"/>
          </ac:spMkLst>
        </pc:spChg>
        <pc:picChg chg="add mod">
          <ac:chgData name="Antonis HADJIOSIF" userId="c8306c13-961d-471c-8ec0-bf486feb882f" providerId="ADAL" clId="{B4D8948F-3094-49BF-89C1-CD5A594B47CE}" dt="2022-08-30T15:39:07.545" v="2033" actId="1076"/>
          <ac:picMkLst>
            <pc:docMk/>
            <pc:sldMk cId="3119092957" sldId="9020"/>
            <ac:picMk id="7" creationId="{94BF6AF3-7058-44D7-A0BF-253398A1AD25}"/>
          </ac:picMkLst>
        </pc:picChg>
      </pc:sldChg>
    </pc:docChg>
  </pc:docChgLst>
  <pc:docChgLst>
    <pc:chgData name="Yuyang CEN" userId="dfc49c06-63bf-480f-94c7-d3042d80874d" providerId="ADAL" clId="{FBF69683-2205-4CD4-98F8-5BE222C80ACE}"/>
    <pc:docChg chg="undo custSel addSld delSld modSld sldOrd modSection">
      <pc:chgData name="Yuyang CEN" userId="dfc49c06-63bf-480f-94c7-d3042d80874d" providerId="ADAL" clId="{FBF69683-2205-4CD4-98F8-5BE222C80ACE}" dt="2022-09-01T11:22:10.101" v="3653" actId="20577"/>
      <pc:docMkLst>
        <pc:docMk/>
      </pc:docMkLst>
      <pc:sldChg chg="modSp add del mod">
        <pc:chgData name="Yuyang CEN" userId="dfc49c06-63bf-480f-94c7-d3042d80874d" providerId="ADAL" clId="{FBF69683-2205-4CD4-98F8-5BE222C80ACE}" dt="2022-08-25T15:24:06.322" v="721" actId="47"/>
        <pc:sldMkLst>
          <pc:docMk/>
          <pc:sldMk cId="3207853016" sldId="9007"/>
        </pc:sldMkLst>
        <pc:spChg chg="mod">
          <ac:chgData name="Yuyang CEN" userId="dfc49c06-63bf-480f-94c7-d3042d80874d" providerId="ADAL" clId="{FBF69683-2205-4CD4-98F8-5BE222C80ACE}" dt="2022-08-25T14:47:14.840" v="579" actId="1076"/>
          <ac:spMkLst>
            <pc:docMk/>
            <pc:sldMk cId="3207853016" sldId="9007"/>
            <ac:spMk id="4" creationId="{A6AEC1A0-C4A3-32DA-DEF5-38936D3FB23C}"/>
          </ac:spMkLst>
        </pc:spChg>
        <pc:spChg chg="mod">
          <ac:chgData name="Yuyang CEN" userId="dfc49c06-63bf-480f-94c7-d3042d80874d" providerId="ADAL" clId="{FBF69683-2205-4CD4-98F8-5BE222C80ACE}" dt="2022-08-24T16:56:56.732" v="220" actId="14100"/>
          <ac:spMkLst>
            <pc:docMk/>
            <pc:sldMk cId="3207853016" sldId="9007"/>
            <ac:spMk id="5" creationId="{BA016C88-3506-4366-B1CE-4F7B7D932240}"/>
          </ac:spMkLst>
        </pc:spChg>
      </pc:sldChg>
      <pc:sldChg chg="modSp add del mod">
        <pc:chgData name="Yuyang CEN" userId="dfc49c06-63bf-480f-94c7-d3042d80874d" providerId="ADAL" clId="{FBF69683-2205-4CD4-98F8-5BE222C80ACE}" dt="2022-08-31T09:38:40.582" v="1951" actId="47"/>
        <pc:sldMkLst>
          <pc:docMk/>
          <pc:sldMk cId="1972242310" sldId="9013"/>
        </pc:sldMkLst>
        <pc:spChg chg="mod">
          <ac:chgData name="Yuyang CEN" userId="dfc49c06-63bf-480f-94c7-d3042d80874d" providerId="ADAL" clId="{FBF69683-2205-4CD4-98F8-5BE222C80ACE}" dt="2022-08-24T16:57:54.181" v="319" actId="20577"/>
          <ac:spMkLst>
            <pc:docMk/>
            <pc:sldMk cId="1972242310" sldId="9013"/>
            <ac:spMk id="5" creationId="{BA016C88-3506-4366-B1CE-4F7B7D932240}"/>
          </ac:spMkLst>
        </pc:spChg>
      </pc:sldChg>
      <pc:sldChg chg="addSp delSp modSp add mod ord modAnim modNotesTx">
        <pc:chgData name="Yuyang CEN" userId="dfc49c06-63bf-480f-94c7-d3042d80874d" providerId="ADAL" clId="{FBF69683-2205-4CD4-98F8-5BE222C80ACE}" dt="2022-09-01T11:22:10.101" v="3653" actId="20577"/>
        <pc:sldMkLst>
          <pc:docMk/>
          <pc:sldMk cId="2526811150" sldId="9014"/>
        </pc:sldMkLst>
        <pc:spChg chg="del">
          <ac:chgData name="Yuyang CEN" userId="dfc49c06-63bf-480f-94c7-d3042d80874d" providerId="ADAL" clId="{FBF69683-2205-4CD4-98F8-5BE222C80ACE}" dt="2022-08-31T09:44:17.643" v="1963" actId="478"/>
          <ac:spMkLst>
            <pc:docMk/>
            <pc:sldMk cId="2526811150" sldId="9014"/>
            <ac:spMk id="4" creationId="{A6AEC1A0-C4A3-32DA-DEF5-38936D3FB23C}"/>
          </ac:spMkLst>
        </pc:spChg>
        <pc:spChg chg="mod">
          <ac:chgData name="Yuyang CEN" userId="dfc49c06-63bf-480f-94c7-d3042d80874d" providerId="ADAL" clId="{FBF69683-2205-4CD4-98F8-5BE222C80ACE}" dt="2022-08-31T09:41:46.428" v="1962" actId="20577"/>
          <ac:spMkLst>
            <pc:docMk/>
            <pc:sldMk cId="2526811150" sldId="9014"/>
            <ac:spMk id="5" creationId="{BA016C88-3506-4366-B1CE-4F7B7D932240}"/>
          </ac:spMkLst>
        </pc:spChg>
        <pc:spChg chg="add mod">
          <ac:chgData name="Yuyang CEN" userId="dfc49c06-63bf-480f-94c7-d3042d80874d" providerId="ADAL" clId="{FBF69683-2205-4CD4-98F8-5BE222C80ACE}" dt="2022-08-31T09:54:22.779" v="2192"/>
          <ac:spMkLst>
            <pc:docMk/>
            <pc:sldMk cId="2526811150" sldId="9014"/>
            <ac:spMk id="13" creationId="{FC6C5388-E258-37E6-3E2F-6DC4C27A387A}"/>
          </ac:spMkLst>
        </pc:spChg>
        <pc:picChg chg="add del mod">
          <ac:chgData name="Yuyang CEN" userId="dfc49c06-63bf-480f-94c7-d3042d80874d" providerId="ADAL" clId="{FBF69683-2205-4CD4-98F8-5BE222C80ACE}" dt="2022-08-31T08:47:02.540" v="864" actId="478"/>
          <ac:picMkLst>
            <pc:docMk/>
            <pc:sldMk cId="2526811150" sldId="9014"/>
            <ac:picMk id="6" creationId="{0A27A040-3963-CD04-31F4-8D42D0F4DA47}"/>
          </ac:picMkLst>
        </pc:picChg>
        <pc:picChg chg="add mod">
          <ac:chgData name="Yuyang CEN" userId="dfc49c06-63bf-480f-94c7-d3042d80874d" providerId="ADAL" clId="{FBF69683-2205-4CD4-98F8-5BE222C80ACE}" dt="2022-08-31T09:54:30.144" v="2195" actId="1076"/>
          <ac:picMkLst>
            <pc:docMk/>
            <pc:sldMk cId="2526811150" sldId="9014"/>
            <ac:picMk id="8" creationId="{23ED9B9A-F651-D71A-D67E-6923DA900EED}"/>
          </ac:picMkLst>
        </pc:picChg>
        <pc:picChg chg="add del mod">
          <ac:chgData name="Yuyang CEN" userId="dfc49c06-63bf-480f-94c7-d3042d80874d" providerId="ADAL" clId="{FBF69683-2205-4CD4-98F8-5BE222C80ACE}" dt="2022-08-31T08:47:16.380" v="867" actId="478"/>
          <ac:picMkLst>
            <pc:docMk/>
            <pc:sldMk cId="2526811150" sldId="9014"/>
            <ac:picMk id="10" creationId="{90D66844-3E91-B88C-A543-D92A48D9CD02}"/>
          </ac:picMkLst>
        </pc:picChg>
        <pc:picChg chg="add mod">
          <ac:chgData name="Yuyang CEN" userId="dfc49c06-63bf-480f-94c7-d3042d80874d" providerId="ADAL" clId="{FBF69683-2205-4CD4-98F8-5BE222C80ACE}" dt="2022-08-31T09:54:30.144" v="2195" actId="1076"/>
          <ac:picMkLst>
            <pc:docMk/>
            <pc:sldMk cId="2526811150" sldId="9014"/>
            <ac:picMk id="12" creationId="{A91B4B8A-6B4C-973B-41D9-89AD83A54A66}"/>
          </ac:picMkLst>
        </pc:picChg>
      </pc:sldChg>
      <pc:sldChg chg="addSp delSp modSp new mod delAnim modAnim">
        <pc:chgData name="Yuyang CEN" userId="dfc49c06-63bf-480f-94c7-d3042d80874d" providerId="ADAL" clId="{FBF69683-2205-4CD4-98F8-5BE222C80ACE}" dt="2022-09-01T08:38:21.889" v="3635" actId="478"/>
        <pc:sldMkLst>
          <pc:docMk/>
          <pc:sldMk cId="707251477" sldId="9015"/>
        </pc:sldMkLst>
        <pc:spChg chg="mod">
          <ac:chgData name="Yuyang CEN" userId="dfc49c06-63bf-480f-94c7-d3042d80874d" providerId="ADAL" clId="{FBF69683-2205-4CD4-98F8-5BE222C80ACE}" dt="2022-08-31T09:36:56.835" v="1907" actId="1076"/>
          <ac:spMkLst>
            <pc:docMk/>
            <pc:sldMk cId="707251477" sldId="9015"/>
            <ac:spMk id="3" creationId="{A426875D-F5CE-7A3A-8B7A-E1405A8A07DF}"/>
          </ac:spMkLst>
        </pc:spChg>
        <pc:spChg chg="del">
          <ac:chgData name="Yuyang CEN" userId="dfc49c06-63bf-480f-94c7-d3042d80874d" providerId="ADAL" clId="{FBF69683-2205-4CD4-98F8-5BE222C80ACE}" dt="2022-08-25T15:13:28.522" v="656" actId="478"/>
          <ac:spMkLst>
            <pc:docMk/>
            <pc:sldMk cId="707251477" sldId="9015"/>
            <ac:spMk id="5" creationId="{2990F798-FA23-477A-7D7A-FF253896AB06}"/>
          </ac:spMkLst>
        </pc:spChg>
        <pc:spChg chg="del mod">
          <ac:chgData name="Yuyang CEN" userId="dfc49c06-63bf-480f-94c7-d3042d80874d" providerId="ADAL" clId="{FBF69683-2205-4CD4-98F8-5BE222C80ACE}" dt="2022-08-31T09:37:24.638" v="1914" actId="478"/>
          <ac:spMkLst>
            <pc:docMk/>
            <pc:sldMk cId="707251477" sldId="9015"/>
            <ac:spMk id="5" creationId="{5B837679-E6B6-1555-060C-DD1457E6FA81}"/>
          </ac:spMkLst>
        </pc:spChg>
        <pc:spChg chg="add del mod">
          <ac:chgData name="Yuyang CEN" userId="dfc49c06-63bf-480f-94c7-d3042d80874d" providerId="ADAL" clId="{FBF69683-2205-4CD4-98F8-5BE222C80ACE}" dt="2022-09-01T08:38:21.889" v="3635" actId="478"/>
          <ac:spMkLst>
            <pc:docMk/>
            <pc:sldMk cId="707251477" sldId="9015"/>
            <ac:spMk id="6" creationId="{0C6DBC0D-9733-9B77-02D5-F5A19D446B1E}"/>
          </ac:spMkLst>
        </pc:spChg>
        <pc:spChg chg="add del mod">
          <ac:chgData name="Yuyang CEN" userId="dfc49c06-63bf-480f-94c7-d3042d80874d" providerId="ADAL" clId="{FBF69683-2205-4CD4-98F8-5BE222C80ACE}" dt="2022-09-01T08:38:20.637" v="3633" actId="478"/>
          <ac:spMkLst>
            <pc:docMk/>
            <pc:sldMk cId="707251477" sldId="9015"/>
            <ac:spMk id="9" creationId="{8A0E0E54-9CFD-6C01-932C-D24AA3FF7A28}"/>
          </ac:spMkLst>
        </pc:spChg>
        <pc:picChg chg="add mod">
          <ac:chgData name="Yuyang CEN" userId="dfc49c06-63bf-480f-94c7-d3042d80874d" providerId="ADAL" clId="{FBF69683-2205-4CD4-98F8-5BE222C80ACE}" dt="2022-08-31T09:36:59.038" v="1913"/>
          <ac:picMkLst>
            <pc:docMk/>
            <pc:sldMk cId="707251477" sldId="9015"/>
            <ac:picMk id="7" creationId="{06EE3EF0-7A4D-FFF1-B641-91E2F23EDE58}"/>
          </ac:picMkLst>
        </pc:picChg>
        <pc:picChg chg="add del mod modCrop">
          <ac:chgData name="Yuyang CEN" userId="dfc49c06-63bf-480f-94c7-d3042d80874d" providerId="ADAL" clId="{FBF69683-2205-4CD4-98F8-5BE222C80ACE}" dt="2022-08-31T09:34:41.550" v="1895" actId="478"/>
          <ac:picMkLst>
            <pc:docMk/>
            <pc:sldMk cId="707251477" sldId="9015"/>
            <ac:picMk id="8" creationId="{630D3E32-78BC-5243-FBEC-E49A1665E5BD}"/>
          </ac:picMkLst>
        </pc:picChg>
      </pc:sldChg>
      <pc:sldChg chg="ord">
        <pc:chgData name="Yuyang CEN" userId="dfc49c06-63bf-480f-94c7-d3042d80874d" providerId="ADAL" clId="{FBF69683-2205-4CD4-98F8-5BE222C80ACE}" dt="2022-08-31T15:25:40.841" v="3557"/>
        <pc:sldMkLst>
          <pc:docMk/>
          <pc:sldMk cId="3119092957" sldId="9020"/>
        </pc:sldMkLst>
      </pc:sldChg>
      <pc:sldChg chg="modSp add del mod modShow">
        <pc:chgData name="Yuyang CEN" userId="dfc49c06-63bf-480f-94c7-d3042d80874d" providerId="ADAL" clId="{FBF69683-2205-4CD4-98F8-5BE222C80ACE}" dt="2022-08-31T16:14:33.650" v="3561" actId="47"/>
        <pc:sldMkLst>
          <pc:docMk/>
          <pc:sldMk cId="4013038450" sldId="9022"/>
        </pc:sldMkLst>
        <pc:spChg chg="mod">
          <ac:chgData name="Yuyang CEN" userId="dfc49c06-63bf-480f-94c7-d3042d80874d" providerId="ADAL" clId="{FBF69683-2205-4CD4-98F8-5BE222C80ACE}" dt="2022-08-31T09:07:45.801" v="1258" actId="1076"/>
          <ac:spMkLst>
            <pc:docMk/>
            <pc:sldMk cId="4013038450" sldId="9022"/>
            <ac:spMk id="5" creationId="{5B837679-E6B6-1555-060C-DD1457E6FA81}"/>
          </ac:spMkLst>
        </pc:spChg>
      </pc:sldChg>
      <pc:sldChg chg="addSp delSp modSp new mod ord delAnim modAnim modNotesTx">
        <pc:chgData name="Yuyang CEN" userId="dfc49c06-63bf-480f-94c7-d3042d80874d" providerId="ADAL" clId="{FBF69683-2205-4CD4-98F8-5BE222C80ACE}" dt="2022-09-01T08:35:29.276" v="3632" actId="20577"/>
        <pc:sldMkLst>
          <pc:docMk/>
          <pc:sldMk cId="7072959" sldId="9023"/>
        </pc:sldMkLst>
        <pc:spChg chg="mod">
          <ac:chgData name="Yuyang CEN" userId="dfc49c06-63bf-480f-94c7-d3042d80874d" providerId="ADAL" clId="{FBF69683-2205-4CD4-98F8-5BE222C80ACE}" dt="2022-08-31T09:20:15.417" v="1456" actId="20577"/>
          <ac:spMkLst>
            <pc:docMk/>
            <pc:sldMk cId="7072959" sldId="9023"/>
            <ac:spMk id="3" creationId="{BC69B585-FA35-A6CA-A830-26BE70A370D6}"/>
          </ac:spMkLst>
        </pc:spChg>
        <pc:spChg chg="del">
          <ac:chgData name="Yuyang CEN" userId="dfc49c06-63bf-480f-94c7-d3042d80874d" providerId="ADAL" clId="{FBF69683-2205-4CD4-98F8-5BE222C80ACE}" dt="2022-08-31T08:55:09.210" v="1169" actId="478"/>
          <ac:spMkLst>
            <pc:docMk/>
            <pc:sldMk cId="7072959" sldId="9023"/>
            <ac:spMk id="5" creationId="{550173E9-4350-EFC9-E582-3DDD3A62E28F}"/>
          </ac:spMkLst>
        </pc:spChg>
        <pc:spChg chg="add mod">
          <ac:chgData name="Yuyang CEN" userId="dfc49c06-63bf-480f-94c7-d3042d80874d" providerId="ADAL" clId="{FBF69683-2205-4CD4-98F8-5BE222C80ACE}" dt="2022-08-31T08:55:16.432" v="1170"/>
          <ac:spMkLst>
            <pc:docMk/>
            <pc:sldMk cId="7072959" sldId="9023"/>
            <ac:spMk id="8" creationId="{60142E56-1C34-A9F9-2027-1F0979F4B396}"/>
          </ac:spMkLst>
        </pc:spChg>
        <pc:spChg chg="add mod">
          <ac:chgData name="Yuyang CEN" userId="dfc49c06-63bf-480f-94c7-d3042d80874d" providerId="ADAL" clId="{FBF69683-2205-4CD4-98F8-5BE222C80ACE}" dt="2022-08-31T08:55:45.638" v="1205" actId="14100"/>
          <ac:spMkLst>
            <pc:docMk/>
            <pc:sldMk cId="7072959" sldId="9023"/>
            <ac:spMk id="10" creationId="{43D7BB2E-7112-634E-D675-8773122060A9}"/>
          </ac:spMkLst>
        </pc:spChg>
        <pc:grpChg chg="add del mod ord">
          <ac:chgData name="Yuyang CEN" userId="dfc49c06-63bf-480f-94c7-d3042d80874d" providerId="ADAL" clId="{FBF69683-2205-4CD4-98F8-5BE222C80ACE}" dt="2022-08-31T09:05:06.421" v="1240" actId="478"/>
          <ac:grpSpMkLst>
            <pc:docMk/>
            <pc:sldMk cId="7072959" sldId="9023"/>
            <ac:grpSpMk id="7" creationId="{2883E591-97DF-C0EC-9191-9F76BE09BD51}"/>
          </ac:grpSpMkLst>
        </pc:grpChg>
        <pc:grpChg chg="add mod ord">
          <ac:chgData name="Yuyang CEN" userId="dfc49c06-63bf-480f-94c7-d3042d80874d" providerId="ADAL" clId="{FBF69683-2205-4CD4-98F8-5BE222C80ACE}" dt="2022-08-31T09:05:25.408" v="1244" actId="1076"/>
          <ac:grpSpMkLst>
            <pc:docMk/>
            <pc:sldMk cId="7072959" sldId="9023"/>
            <ac:grpSpMk id="13" creationId="{E03E89FD-435E-84EC-1B75-DBF8A1501C16}"/>
          </ac:grpSpMkLst>
        </pc:grpChg>
        <pc:picChg chg="add mod modCrop">
          <ac:chgData name="Yuyang CEN" userId="dfc49c06-63bf-480f-94c7-d3042d80874d" providerId="ADAL" clId="{FBF69683-2205-4CD4-98F8-5BE222C80ACE}" dt="2022-08-31T09:05:03.676" v="1231"/>
          <ac:picMkLst>
            <pc:docMk/>
            <pc:sldMk cId="7072959" sldId="9023"/>
            <ac:picMk id="6" creationId="{1249C45A-C3DC-7264-E645-CF09D3EEBE9A}"/>
          </ac:picMkLst>
        </pc:picChg>
        <pc:picChg chg="add del mod">
          <ac:chgData name="Yuyang CEN" userId="dfc49c06-63bf-480f-94c7-d3042d80874d" providerId="ADAL" clId="{FBF69683-2205-4CD4-98F8-5BE222C80ACE}" dt="2022-08-30T15:44:16.591" v="784" actId="478"/>
          <ac:picMkLst>
            <pc:docMk/>
            <pc:sldMk cId="7072959" sldId="9023"/>
            <ac:picMk id="7" creationId="{2BB78362-1E02-0CDB-E4BD-25AB2CE060E8}"/>
          </ac:picMkLst>
        </pc:picChg>
        <pc:picChg chg="add mod modCrop">
          <ac:chgData name="Yuyang CEN" userId="dfc49c06-63bf-480f-94c7-d3042d80874d" providerId="ADAL" clId="{FBF69683-2205-4CD4-98F8-5BE222C80ACE}" dt="2022-08-31T08:53:53.840" v="1160" actId="1076"/>
          <ac:picMkLst>
            <pc:docMk/>
            <pc:sldMk cId="7072959" sldId="9023"/>
            <ac:picMk id="9" creationId="{2B793308-A774-F694-E52B-B95D19D5B81E}"/>
          </ac:picMkLst>
        </pc:picChg>
        <pc:picChg chg="add mod modCrop">
          <ac:chgData name="Yuyang CEN" userId="dfc49c06-63bf-480f-94c7-d3042d80874d" providerId="ADAL" clId="{FBF69683-2205-4CD4-98F8-5BE222C80ACE}" dt="2022-08-31T09:05:03.676" v="1231"/>
          <ac:picMkLst>
            <pc:docMk/>
            <pc:sldMk cId="7072959" sldId="9023"/>
            <ac:picMk id="11" creationId="{DDC31098-01FF-1D32-6F14-F67347ECA82A}"/>
          </ac:picMkLst>
        </pc:picChg>
        <pc:picChg chg="add mod modCrop">
          <ac:chgData name="Yuyang CEN" userId="dfc49c06-63bf-480f-94c7-d3042d80874d" providerId="ADAL" clId="{FBF69683-2205-4CD4-98F8-5BE222C80ACE}" dt="2022-08-31T09:03:52.149" v="1219" actId="1076"/>
          <ac:picMkLst>
            <pc:docMk/>
            <pc:sldMk cId="7072959" sldId="9023"/>
            <ac:picMk id="12" creationId="{EB0D0E30-D0CE-F99D-9F14-883BAF8F6E40}"/>
          </ac:picMkLst>
        </pc:picChg>
        <pc:picChg chg="mod modCrop">
          <ac:chgData name="Yuyang CEN" userId="dfc49c06-63bf-480f-94c7-d3042d80874d" providerId="ADAL" clId="{FBF69683-2205-4CD4-98F8-5BE222C80ACE}" dt="2022-08-31T09:05:44.044" v="1245" actId="732"/>
          <ac:picMkLst>
            <pc:docMk/>
            <pc:sldMk cId="7072959" sldId="9023"/>
            <ac:picMk id="14" creationId="{EDB76453-2A2A-D1CD-7600-10F683FDAB3C}"/>
          </ac:picMkLst>
        </pc:picChg>
        <pc:picChg chg="mod">
          <ac:chgData name="Yuyang CEN" userId="dfc49c06-63bf-480f-94c7-d3042d80874d" providerId="ADAL" clId="{FBF69683-2205-4CD4-98F8-5BE222C80ACE}" dt="2022-08-31T09:05:49.555" v="1246" actId="1076"/>
          <ac:picMkLst>
            <pc:docMk/>
            <pc:sldMk cId="7072959" sldId="9023"/>
            <ac:picMk id="15" creationId="{BCE1D6C4-E5FB-9A30-03A0-0488AD9E3552}"/>
          </ac:picMkLst>
        </pc:picChg>
        <pc:cxnChg chg="add mod">
          <ac:chgData name="Yuyang CEN" userId="dfc49c06-63bf-480f-94c7-d3042d80874d" providerId="ADAL" clId="{FBF69683-2205-4CD4-98F8-5BE222C80ACE}" dt="2022-08-31T09:06:08.067" v="1249" actId="14100"/>
          <ac:cxnSpMkLst>
            <pc:docMk/>
            <pc:sldMk cId="7072959" sldId="9023"/>
            <ac:cxnSpMk id="17" creationId="{D9CD701D-F13E-B211-698E-EB818F45819B}"/>
          </ac:cxnSpMkLst>
        </pc:cxnChg>
      </pc:sldChg>
      <pc:sldChg chg="addSp delSp modSp add del mod">
        <pc:chgData name="Yuyang CEN" userId="dfc49c06-63bf-480f-94c7-d3042d80874d" providerId="ADAL" clId="{FBF69683-2205-4CD4-98F8-5BE222C80ACE}" dt="2022-08-31T09:38:29.956" v="1950" actId="47"/>
        <pc:sldMkLst>
          <pc:docMk/>
          <pc:sldMk cId="2281404977" sldId="9024"/>
        </pc:sldMkLst>
        <pc:picChg chg="del">
          <ac:chgData name="Yuyang CEN" userId="dfc49c06-63bf-480f-94c7-d3042d80874d" providerId="ADAL" clId="{FBF69683-2205-4CD4-98F8-5BE222C80ACE}" dt="2022-08-30T15:19:33.644" v="770" actId="478"/>
          <ac:picMkLst>
            <pc:docMk/>
            <pc:sldMk cId="2281404977" sldId="9024"/>
            <ac:picMk id="7" creationId="{2BB78362-1E02-0CDB-E4BD-25AB2CE060E8}"/>
          </ac:picMkLst>
        </pc:picChg>
        <pc:picChg chg="add mod">
          <ac:chgData name="Yuyang CEN" userId="dfc49c06-63bf-480f-94c7-d3042d80874d" providerId="ADAL" clId="{FBF69683-2205-4CD4-98F8-5BE222C80ACE}" dt="2022-08-30T15:24:53.592" v="781" actId="1076"/>
          <ac:picMkLst>
            <pc:docMk/>
            <pc:sldMk cId="2281404977" sldId="9024"/>
            <ac:picMk id="8" creationId="{2BF66B46-C429-56CD-34F3-76DA69133C3D}"/>
          </ac:picMkLst>
        </pc:picChg>
      </pc:sldChg>
      <pc:sldChg chg="add del">
        <pc:chgData name="Yuyang CEN" userId="dfc49c06-63bf-480f-94c7-d3042d80874d" providerId="ADAL" clId="{FBF69683-2205-4CD4-98F8-5BE222C80ACE}" dt="2022-08-30T15:19:38.756" v="776"/>
        <pc:sldMkLst>
          <pc:docMk/>
          <pc:sldMk cId="1747371482" sldId="9025"/>
        </pc:sldMkLst>
      </pc:sldChg>
      <pc:sldChg chg="add mod modShow">
        <pc:chgData name="Yuyang CEN" userId="dfc49c06-63bf-480f-94c7-d3042d80874d" providerId="ADAL" clId="{FBF69683-2205-4CD4-98F8-5BE222C80ACE}" dt="2022-08-31T10:03:12.206" v="2203" actId="729"/>
        <pc:sldMkLst>
          <pc:docMk/>
          <pc:sldMk cId="2112273914" sldId="9025"/>
        </pc:sldMkLst>
      </pc:sldChg>
      <pc:sldChg chg="addSp modSp add del mod">
        <pc:chgData name="Yuyang CEN" userId="dfc49c06-63bf-480f-94c7-d3042d80874d" providerId="ADAL" clId="{FBF69683-2205-4CD4-98F8-5BE222C80ACE}" dt="2022-08-31T10:03:06.421" v="2201" actId="2696"/>
        <pc:sldMkLst>
          <pc:docMk/>
          <pc:sldMk cId="4012890843" sldId="9025"/>
        </pc:sldMkLst>
        <pc:picChg chg="add mod">
          <ac:chgData name="Yuyang CEN" userId="dfc49c06-63bf-480f-94c7-d3042d80874d" providerId="ADAL" clId="{FBF69683-2205-4CD4-98F8-5BE222C80ACE}" dt="2022-08-30T16:20:33.320" v="821" actId="1076"/>
          <ac:picMkLst>
            <pc:docMk/>
            <pc:sldMk cId="4012890843" sldId="9025"/>
            <ac:picMk id="7" creationId="{C9F42D4F-C079-829F-979E-39D08F268B15}"/>
          </ac:picMkLst>
        </pc:picChg>
        <pc:picChg chg="add mod">
          <ac:chgData name="Yuyang CEN" userId="dfc49c06-63bf-480f-94c7-d3042d80874d" providerId="ADAL" clId="{FBF69683-2205-4CD4-98F8-5BE222C80ACE}" dt="2022-08-30T16:20:40.553" v="822" actId="1076"/>
          <ac:picMkLst>
            <pc:docMk/>
            <pc:sldMk cId="4012890843" sldId="9025"/>
            <ac:picMk id="9" creationId="{6F1A468A-02D8-B78B-DEDA-F67233E2BDC9}"/>
          </ac:picMkLst>
        </pc:picChg>
      </pc:sldChg>
      <pc:sldChg chg="add mod modShow">
        <pc:chgData name="Yuyang CEN" userId="dfc49c06-63bf-480f-94c7-d3042d80874d" providerId="ADAL" clId="{FBF69683-2205-4CD4-98F8-5BE222C80ACE}" dt="2022-08-31T10:03:12.206" v="2203" actId="729"/>
        <pc:sldMkLst>
          <pc:docMk/>
          <pc:sldMk cId="659425025" sldId="9026"/>
        </pc:sldMkLst>
      </pc:sldChg>
      <pc:sldChg chg="add del">
        <pc:chgData name="Yuyang CEN" userId="dfc49c06-63bf-480f-94c7-d3042d80874d" providerId="ADAL" clId="{FBF69683-2205-4CD4-98F8-5BE222C80ACE}" dt="2022-08-30T15:19:38.434" v="775"/>
        <pc:sldMkLst>
          <pc:docMk/>
          <pc:sldMk cId="1300480095" sldId="9026"/>
        </pc:sldMkLst>
      </pc:sldChg>
      <pc:sldChg chg="addSp delSp modSp add del mod">
        <pc:chgData name="Yuyang CEN" userId="dfc49c06-63bf-480f-94c7-d3042d80874d" providerId="ADAL" clId="{FBF69683-2205-4CD4-98F8-5BE222C80ACE}" dt="2022-08-31T10:03:06.421" v="2201" actId="2696"/>
        <pc:sldMkLst>
          <pc:docMk/>
          <pc:sldMk cId="3246622710" sldId="9026"/>
        </pc:sldMkLst>
        <pc:grpChg chg="add mod">
          <ac:chgData name="Yuyang CEN" userId="dfc49c06-63bf-480f-94c7-d3042d80874d" providerId="ADAL" clId="{FBF69683-2205-4CD4-98F8-5BE222C80ACE}" dt="2022-08-31T09:04:51.022" v="1225" actId="164"/>
          <ac:grpSpMkLst>
            <pc:docMk/>
            <pc:sldMk cId="3246622710" sldId="9026"/>
            <ac:grpSpMk id="7" creationId="{306090E3-A5CD-6E0E-B75F-321D4BC18049}"/>
          </ac:grpSpMkLst>
        </pc:grpChg>
        <pc:picChg chg="add mod modCrop">
          <ac:chgData name="Yuyang CEN" userId="dfc49c06-63bf-480f-94c7-d3042d80874d" providerId="ADAL" clId="{FBF69683-2205-4CD4-98F8-5BE222C80ACE}" dt="2022-08-31T09:04:51.022" v="1225" actId="164"/>
          <ac:picMkLst>
            <pc:docMk/>
            <pc:sldMk cId="3246622710" sldId="9026"/>
            <ac:picMk id="6" creationId="{9FA2B956-72B1-B79B-5240-0D51CA851631}"/>
          </ac:picMkLst>
        </pc:picChg>
        <pc:picChg chg="add del">
          <ac:chgData name="Yuyang CEN" userId="dfc49c06-63bf-480f-94c7-d3042d80874d" providerId="ADAL" clId="{FBF69683-2205-4CD4-98F8-5BE222C80ACE}" dt="2022-08-30T16:03:08.752" v="794" actId="478"/>
          <ac:picMkLst>
            <pc:docMk/>
            <pc:sldMk cId="3246622710" sldId="9026"/>
            <ac:picMk id="7" creationId="{724F9B89-67E2-8C87-9B77-ECB6CBA20B8B}"/>
          </ac:picMkLst>
        </pc:picChg>
        <pc:picChg chg="add mod modCrop">
          <ac:chgData name="Yuyang CEN" userId="dfc49c06-63bf-480f-94c7-d3042d80874d" providerId="ADAL" clId="{FBF69683-2205-4CD4-98F8-5BE222C80ACE}" dt="2022-08-31T09:04:51.022" v="1225" actId="164"/>
          <ac:picMkLst>
            <pc:docMk/>
            <pc:sldMk cId="3246622710" sldId="9026"/>
            <ac:picMk id="9" creationId="{5F2BDEA3-B3C5-CF23-EE9F-0B9135AA8473}"/>
          </ac:picMkLst>
        </pc:picChg>
      </pc:sldChg>
      <pc:sldChg chg="add del">
        <pc:chgData name="Yuyang CEN" userId="dfc49c06-63bf-480f-94c7-d3042d80874d" providerId="ADAL" clId="{FBF69683-2205-4CD4-98F8-5BE222C80ACE}" dt="2022-08-30T15:19:38.129" v="774"/>
        <pc:sldMkLst>
          <pc:docMk/>
          <pc:sldMk cId="574082146" sldId="9027"/>
        </pc:sldMkLst>
      </pc:sldChg>
      <pc:sldChg chg="add mod modShow">
        <pc:chgData name="Yuyang CEN" userId="dfc49c06-63bf-480f-94c7-d3042d80874d" providerId="ADAL" clId="{FBF69683-2205-4CD4-98F8-5BE222C80ACE}" dt="2022-08-31T10:03:12.206" v="2203" actId="729"/>
        <pc:sldMkLst>
          <pc:docMk/>
          <pc:sldMk cId="2675057985" sldId="9027"/>
        </pc:sldMkLst>
      </pc:sldChg>
      <pc:sldChg chg="addSp delSp modSp add del mod modNotesTx">
        <pc:chgData name="Yuyang CEN" userId="dfc49c06-63bf-480f-94c7-d3042d80874d" providerId="ADAL" clId="{FBF69683-2205-4CD4-98F8-5BE222C80ACE}" dt="2022-08-31T10:03:06.421" v="2201" actId="2696"/>
        <pc:sldMkLst>
          <pc:docMk/>
          <pc:sldMk cId="3211967225" sldId="9027"/>
        </pc:sldMkLst>
        <pc:spChg chg="del">
          <ac:chgData name="Yuyang CEN" userId="dfc49c06-63bf-480f-94c7-d3042d80874d" providerId="ADAL" clId="{FBF69683-2205-4CD4-98F8-5BE222C80ACE}" dt="2022-08-30T16:07:37.175" v="816" actId="478"/>
          <ac:spMkLst>
            <pc:docMk/>
            <pc:sldMk cId="3211967225" sldId="9027"/>
            <ac:spMk id="5" creationId="{550173E9-4350-EFC9-E582-3DDD3A62E28F}"/>
          </ac:spMkLst>
        </pc:spChg>
        <pc:picChg chg="add mod">
          <ac:chgData name="Yuyang CEN" userId="dfc49c06-63bf-480f-94c7-d3042d80874d" providerId="ADAL" clId="{FBF69683-2205-4CD4-98F8-5BE222C80ACE}" dt="2022-08-31T09:24:51.817" v="1566" actId="1076"/>
          <ac:picMkLst>
            <pc:docMk/>
            <pc:sldMk cId="3211967225" sldId="9027"/>
            <ac:picMk id="7" creationId="{77403F41-98B7-4B85-194B-44BFF5898EAC}"/>
          </ac:picMkLst>
        </pc:picChg>
        <pc:picChg chg="add mod modCrop">
          <ac:chgData name="Yuyang CEN" userId="dfc49c06-63bf-480f-94c7-d3042d80874d" providerId="ADAL" clId="{FBF69683-2205-4CD4-98F8-5BE222C80ACE}" dt="2022-08-31T09:25:08.925" v="1568" actId="1076"/>
          <ac:picMkLst>
            <pc:docMk/>
            <pc:sldMk cId="3211967225" sldId="9027"/>
            <ac:picMk id="9" creationId="{9265D8BB-2319-9589-86F2-4C7BE7E71A59}"/>
          </ac:picMkLst>
        </pc:picChg>
        <pc:picChg chg="add mod">
          <ac:chgData name="Yuyang CEN" userId="dfc49c06-63bf-480f-94c7-d3042d80874d" providerId="ADAL" clId="{FBF69683-2205-4CD4-98F8-5BE222C80ACE}" dt="2022-08-30T16:30:02.740" v="828" actId="1076"/>
          <ac:picMkLst>
            <pc:docMk/>
            <pc:sldMk cId="3211967225" sldId="9027"/>
            <ac:picMk id="11" creationId="{F2832BA4-73C4-D1A3-9B78-F725BA304BD2}"/>
          </ac:picMkLst>
        </pc:picChg>
      </pc:sldChg>
      <pc:sldChg chg="add mod modShow">
        <pc:chgData name="Yuyang CEN" userId="dfc49c06-63bf-480f-94c7-d3042d80874d" providerId="ADAL" clId="{FBF69683-2205-4CD4-98F8-5BE222C80ACE}" dt="2022-08-31T10:03:12.206" v="2203" actId="729"/>
        <pc:sldMkLst>
          <pc:docMk/>
          <pc:sldMk cId="2505250481" sldId="9028"/>
        </pc:sldMkLst>
      </pc:sldChg>
      <pc:sldChg chg="addSp modSp add del mod">
        <pc:chgData name="Yuyang CEN" userId="dfc49c06-63bf-480f-94c7-d3042d80874d" providerId="ADAL" clId="{FBF69683-2205-4CD4-98F8-5BE222C80ACE}" dt="2022-08-31T10:03:06.421" v="2201" actId="2696"/>
        <pc:sldMkLst>
          <pc:docMk/>
          <pc:sldMk cId="2697302276" sldId="9028"/>
        </pc:sldMkLst>
        <pc:picChg chg="add mod">
          <ac:chgData name="Yuyang CEN" userId="dfc49c06-63bf-480f-94c7-d3042d80874d" providerId="ADAL" clId="{FBF69683-2205-4CD4-98F8-5BE222C80ACE}" dt="2022-08-30T16:21:10.484" v="824" actId="1076"/>
          <ac:picMkLst>
            <pc:docMk/>
            <pc:sldMk cId="2697302276" sldId="9028"/>
            <ac:picMk id="7" creationId="{00145D5D-06AC-8E68-8DCB-1B1897C0F0D0}"/>
          </ac:picMkLst>
        </pc:picChg>
        <pc:picChg chg="add mod">
          <ac:chgData name="Yuyang CEN" userId="dfc49c06-63bf-480f-94c7-d3042d80874d" providerId="ADAL" clId="{FBF69683-2205-4CD4-98F8-5BE222C80ACE}" dt="2022-08-30T16:21:36.899" v="826" actId="1076"/>
          <ac:picMkLst>
            <pc:docMk/>
            <pc:sldMk cId="2697302276" sldId="9028"/>
            <ac:picMk id="9" creationId="{F3EDBFB6-2B46-B49E-BE41-E50FAC9A1ED9}"/>
          </ac:picMkLst>
        </pc:picChg>
      </pc:sldChg>
      <pc:sldChg chg="add mod modShow">
        <pc:chgData name="Yuyang CEN" userId="dfc49c06-63bf-480f-94c7-d3042d80874d" providerId="ADAL" clId="{FBF69683-2205-4CD4-98F8-5BE222C80ACE}" dt="2022-08-31T10:03:12.206" v="2203" actId="729"/>
        <pc:sldMkLst>
          <pc:docMk/>
          <pc:sldMk cId="1137888294" sldId="9029"/>
        </pc:sldMkLst>
      </pc:sldChg>
      <pc:sldChg chg="addSp modSp add del mod modNotesTx">
        <pc:chgData name="Yuyang CEN" userId="dfc49c06-63bf-480f-94c7-d3042d80874d" providerId="ADAL" clId="{FBF69683-2205-4CD4-98F8-5BE222C80ACE}" dt="2022-08-31T10:03:06.421" v="2201" actId="2696"/>
        <pc:sldMkLst>
          <pc:docMk/>
          <pc:sldMk cId="1772886498" sldId="9029"/>
        </pc:sldMkLst>
        <pc:picChg chg="add mod">
          <ac:chgData name="Yuyang CEN" userId="dfc49c06-63bf-480f-94c7-d3042d80874d" providerId="ADAL" clId="{FBF69683-2205-4CD4-98F8-5BE222C80ACE}" dt="2022-08-31T09:01:18.780" v="1207" actId="1076"/>
          <ac:picMkLst>
            <pc:docMk/>
            <pc:sldMk cId="1772886498" sldId="9029"/>
            <ac:picMk id="7" creationId="{5160B540-EC68-BB36-A8E3-61A493954EFC}"/>
          </ac:picMkLst>
        </pc:picChg>
        <pc:picChg chg="add mod">
          <ac:chgData name="Yuyang CEN" userId="dfc49c06-63bf-480f-94c7-d3042d80874d" providerId="ADAL" clId="{FBF69683-2205-4CD4-98F8-5BE222C80ACE}" dt="2022-08-30T16:34:15.537" v="848" actId="1076"/>
          <ac:picMkLst>
            <pc:docMk/>
            <pc:sldMk cId="1772886498" sldId="9029"/>
            <ac:picMk id="9" creationId="{DF9C9CC0-FCD9-F9D1-A35A-6F982A5CC7B5}"/>
          </ac:picMkLst>
        </pc:picChg>
        <pc:picChg chg="add mod">
          <ac:chgData name="Yuyang CEN" userId="dfc49c06-63bf-480f-94c7-d3042d80874d" providerId="ADAL" clId="{FBF69683-2205-4CD4-98F8-5BE222C80ACE}" dt="2022-08-30T16:34:27.376" v="850" actId="1076"/>
          <ac:picMkLst>
            <pc:docMk/>
            <pc:sldMk cId="1772886498" sldId="9029"/>
            <ac:picMk id="11" creationId="{6B88A1A8-4D7F-87B6-DBDC-54544E82AE71}"/>
          </ac:picMkLst>
        </pc:picChg>
      </pc:sldChg>
      <pc:sldChg chg="addSp modSp add del mod">
        <pc:chgData name="Yuyang CEN" userId="dfc49c06-63bf-480f-94c7-d3042d80874d" providerId="ADAL" clId="{FBF69683-2205-4CD4-98F8-5BE222C80ACE}" dt="2022-08-31T10:03:06.421" v="2201" actId="2696"/>
        <pc:sldMkLst>
          <pc:docMk/>
          <pc:sldMk cId="3042581389" sldId="9030"/>
        </pc:sldMkLst>
        <pc:picChg chg="add mod">
          <ac:chgData name="Yuyang CEN" userId="dfc49c06-63bf-480f-94c7-d3042d80874d" providerId="ADAL" clId="{FBF69683-2205-4CD4-98F8-5BE222C80ACE}" dt="2022-08-30T16:48:53.426" v="852" actId="1076"/>
          <ac:picMkLst>
            <pc:docMk/>
            <pc:sldMk cId="3042581389" sldId="9030"/>
            <ac:picMk id="7" creationId="{94D94FDC-A846-EF14-E75E-4531D00F6FAA}"/>
          </ac:picMkLst>
        </pc:picChg>
        <pc:picChg chg="add mod">
          <ac:chgData name="Yuyang CEN" userId="dfc49c06-63bf-480f-94c7-d3042d80874d" providerId="ADAL" clId="{FBF69683-2205-4CD4-98F8-5BE222C80ACE}" dt="2022-08-30T16:49:10.287" v="854" actId="1076"/>
          <ac:picMkLst>
            <pc:docMk/>
            <pc:sldMk cId="3042581389" sldId="9030"/>
            <ac:picMk id="9" creationId="{606B137B-753E-9B01-6731-7CA8F293C247}"/>
          </ac:picMkLst>
        </pc:picChg>
      </pc:sldChg>
      <pc:sldChg chg="add mod modShow">
        <pc:chgData name="Yuyang CEN" userId="dfc49c06-63bf-480f-94c7-d3042d80874d" providerId="ADAL" clId="{FBF69683-2205-4CD4-98F8-5BE222C80ACE}" dt="2022-08-31T10:03:12.206" v="2203" actId="729"/>
        <pc:sldMkLst>
          <pc:docMk/>
          <pc:sldMk cId="3324378820" sldId="9030"/>
        </pc:sldMkLst>
      </pc:sldChg>
      <pc:sldChg chg="addSp modSp add del mod">
        <pc:chgData name="Yuyang CEN" userId="dfc49c06-63bf-480f-94c7-d3042d80874d" providerId="ADAL" clId="{FBF69683-2205-4CD4-98F8-5BE222C80ACE}" dt="2022-08-31T10:03:06.421" v="2201" actId="2696"/>
        <pc:sldMkLst>
          <pc:docMk/>
          <pc:sldMk cId="2249994731" sldId="9031"/>
        </pc:sldMkLst>
        <pc:picChg chg="add mod">
          <ac:chgData name="Yuyang CEN" userId="dfc49c06-63bf-480f-94c7-d3042d80874d" providerId="ADAL" clId="{FBF69683-2205-4CD4-98F8-5BE222C80ACE}" dt="2022-08-30T16:56:45.920" v="856" actId="1076"/>
          <ac:picMkLst>
            <pc:docMk/>
            <pc:sldMk cId="2249994731" sldId="9031"/>
            <ac:picMk id="7" creationId="{CEF8A2B3-962E-5681-989D-F4A6D47459D0}"/>
          </ac:picMkLst>
        </pc:picChg>
        <pc:picChg chg="add mod">
          <ac:chgData name="Yuyang CEN" userId="dfc49c06-63bf-480f-94c7-d3042d80874d" providerId="ADAL" clId="{FBF69683-2205-4CD4-98F8-5BE222C80ACE}" dt="2022-08-31T09:26:33.795" v="1696" actId="1076"/>
          <ac:picMkLst>
            <pc:docMk/>
            <pc:sldMk cId="2249994731" sldId="9031"/>
            <ac:picMk id="9" creationId="{EAF5635C-1034-506B-AD66-29F57ED5388F}"/>
          </ac:picMkLst>
        </pc:picChg>
      </pc:sldChg>
      <pc:sldChg chg="add mod modShow">
        <pc:chgData name="Yuyang CEN" userId="dfc49c06-63bf-480f-94c7-d3042d80874d" providerId="ADAL" clId="{FBF69683-2205-4CD4-98F8-5BE222C80ACE}" dt="2022-08-31T10:03:12.206" v="2203" actId="729"/>
        <pc:sldMkLst>
          <pc:docMk/>
          <pc:sldMk cId="3834722509" sldId="9031"/>
        </pc:sldMkLst>
      </pc:sldChg>
      <pc:sldChg chg="addSp delSp modSp add mod ord delAnim modAnim modShow modNotesTx">
        <pc:chgData name="Yuyang CEN" userId="dfc49c06-63bf-480f-94c7-d3042d80874d" providerId="ADAL" clId="{FBF69683-2205-4CD4-98F8-5BE222C80ACE}" dt="2022-08-31T16:14:25.624" v="3560"/>
        <pc:sldMkLst>
          <pc:docMk/>
          <pc:sldMk cId="1468779030" sldId="9032"/>
        </pc:sldMkLst>
        <pc:spChg chg="mod">
          <ac:chgData name="Yuyang CEN" userId="dfc49c06-63bf-480f-94c7-d3042d80874d" providerId="ADAL" clId="{FBF69683-2205-4CD4-98F8-5BE222C80ACE}" dt="2022-08-31T09:25:36.752" v="1695" actId="20577"/>
          <ac:spMkLst>
            <pc:docMk/>
            <pc:sldMk cId="1468779030" sldId="9032"/>
            <ac:spMk id="3" creationId="{A426875D-F5CE-7A3A-8B7A-E1405A8A07DF}"/>
          </ac:spMkLst>
        </pc:spChg>
        <pc:spChg chg="del">
          <ac:chgData name="Yuyang CEN" userId="dfc49c06-63bf-480f-94c7-d3042d80874d" providerId="ADAL" clId="{FBF69683-2205-4CD4-98F8-5BE222C80ACE}" dt="2022-08-31T09:08:31.416" v="1274" actId="478"/>
          <ac:spMkLst>
            <pc:docMk/>
            <pc:sldMk cId="1468779030" sldId="9032"/>
            <ac:spMk id="5" creationId="{5B837679-E6B6-1555-060C-DD1457E6FA81}"/>
          </ac:spMkLst>
        </pc:spChg>
        <pc:spChg chg="del mod">
          <ac:chgData name="Yuyang CEN" userId="dfc49c06-63bf-480f-94c7-d3042d80874d" providerId="ADAL" clId="{FBF69683-2205-4CD4-98F8-5BE222C80ACE}" dt="2022-08-31T09:22:35.925" v="1546" actId="478"/>
          <ac:spMkLst>
            <pc:docMk/>
            <pc:sldMk cId="1468779030" sldId="9032"/>
            <ac:spMk id="6" creationId="{0C6DBC0D-9733-9B77-02D5-F5A19D446B1E}"/>
          </ac:spMkLst>
        </pc:spChg>
        <pc:spChg chg="del">
          <ac:chgData name="Yuyang CEN" userId="dfc49c06-63bf-480f-94c7-d3042d80874d" providerId="ADAL" clId="{FBF69683-2205-4CD4-98F8-5BE222C80ACE}" dt="2022-08-31T09:22:36.707" v="1547" actId="478"/>
          <ac:spMkLst>
            <pc:docMk/>
            <pc:sldMk cId="1468779030" sldId="9032"/>
            <ac:spMk id="9" creationId="{8A0E0E54-9CFD-6C01-932C-D24AA3FF7A28}"/>
          </ac:spMkLst>
        </pc:spChg>
        <pc:grpChg chg="add del mod">
          <ac:chgData name="Yuyang CEN" userId="dfc49c06-63bf-480f-94c7-d3042d80874d" providerId="ADAL" clId="{FBF69683-2205-4CD4-98F8-5BE222C80ACE}" dt="2022-08-31T09:27:10.160" v="1706" actId="478"/>
          <ac:grpSpMkLst>
            <pc:docMk/>
            <pc:sldMk cId="1468779030" sldId="9032"/>
            <ac:grpSpMk id="10" creationId="{5D8ECB06-5DC6-E8AD-FB4C-2D06DFE03671}"/>
          </ac:grpSpMkLst>
        </pc:grpChg>
        <pc:grpChg chg="add mod">
          <ac:chgData name="Yuyang CEN" userId="dfc49c06-63bf-480f-94c7-d3042d80874d" providerId="ADAL" clId="{FBF69683-2205-4CD4-98F8-5BE222C80ACE}" dt="2022-08-31T09:31:17.222" v="1770" actId="164"/>
          <ac:grpSpMkLst>
            <pc:docMk/>
            <pc:sldMk cId="1468779030" sldId="9032"/>
            <ac:grpSpMk id="21" creationId="{FBEB6969-E480-D9E8-7719-7F4FCF20F0D6}"/>
          </ac:grpSpMkLst>
        </pc:grpChg>
        <pc:grpChg chg="add mod">
          <ac:chgData name="Yuyang CEN" userId="dfc49c06-63bf-480f-94c7-d3042d80874d" providerId="ADAL" clId="{FBF69683-2205-4CD4-98F8-5BE222C80ACE}" dt="2022-08-31T09:32:42.778" v="1788" actId="1076"/>
          <ac:grpSpMkLst>
            <pc:docMk/>
            <pc:sldMk cId="1468779030" sldId="9032"/>
            <ac:grpSpMk id="25" creationId="{D8E0C3C8-1E3F-D3E9-7012-48046BCF3294}"/>
          </ac:grpSpMkLst>
        </pc:grpChg>
        <pc:grpChg chg="add mod">
          <ac:chgData name="Yuyang CEN" userId="dfc49c06-63bf-480f-94c7-d3042d80874d" providerId="ADAL" clId="{FBF69683-2205-4CD4-98F8-5BE222C80ACE}" dt="2022-08-31T09:32:00.065" v="1779" actId="164"/>
          <ac:grpSpMkLst>
            <pc:docMk/>
            <pc:sldMk cId="1468779030" sldId="9032"/>
            <ac:grpSpMk id="27" creationId="{B84A0E94-3443-4DFC-7D9C-E79F7F8A04F4}"/>
          </ac:grpSpMkLst>
        </pc:grpChg>
        <pc:picChg chg="add del mod topLvl modCrop">
          <ac:chgData name="Yuyang CEN" userId="dfc49c06-63bf-480f-94c7-d3042d80874d" providerId="ADAL" clId="{FBF69683-2205-4CD4-98F8-5BE222C80ACE}" dt="2022-08-31T09:27:00.880" v="1705" actId="478"/>
          <ac:picMkLst>
            <pc:docMk/>
            <pc:sldMk cId="1468779030" sldId="9032"/>
            <ac:picMk id="7" creationId="{1BD3224C-2FB8-7792-5CF3-4F1736D3BA46}"/>
          </ac:picMkLst>
        </pc:picChg>
        <pc:picChg chg="add del mod topLvl modCrop">
          <ac:chgData name="Yuyang CEN" userId="dfc49c06-63bf-480f-94c7-d3042d80874d" providerId="ADAL" clId="{FBF69683-2205-4CD4-98F8-5BE222C80ACE}" dt="2022-08-31T09:27:00.880" v="1705" actId="478"/>
          <ac:picMkLst>
            <pc:docMk/>
            <pc:sldMk cId="1468779030" sldId="9032"/>
            <ac:picMk id="8" creationId="{630D3E32-78BC-5243-FBEC-E49A1665E5BD}"/>
          </ac:picMkLst>
        </pc:picChg>
        <pc:picChg chg="add mod ord modCrop">
          <ac:chgData name="Yuyang CEN" userId="dfc49c06-63bf-480f-94c7-d3042d80874d" providerId="ADAL" clId="{FBF69683-2205-4CD4-98F8-5BE222C80ACE}" dt="2022-08-31T09:29:35.922" v="1757" actId="164"/>
          <ac:picMkLst>
            <pc:docMk/>
            <pc:sldMk cId="1468779030" sldId="9032"/>
            <ac:picMk id="11" creationId="{6C3806DC-478B-07C5-F35E-9009211BAA12}"/>
          </ac:picMkLst>
        </pc:picChg>
        <pc:picChg chg="add del mod">
          <ac:chgData name="Yuyang CEN" userId="dfc49c06-63bf-480f-94c7-d3042d80874d" providerId="ADAL" clId="{FBF69683-2205-4CD4-98F8-5BE222C80ACE}" dt="2022-08-31T09:32:17.678" v="1782" actId="478"/>
          <ac:picMkLst>
            <pc:docMk/>
            <pc:sldMk cId="1468779030" sldId="9032"/>
            <ac:picMk id="12" creationId="{AB261CD3-E896-AA31-B8BB-18A10798EA5C}"/>
          </ac:picMkLst>
        </pc:picChg>
        <pc:picChg chg="add del mod">
          <ac:chgData name="Yuyang CEN" userId="dfc49c06-63bf-480f-94c7-d3042d80874d" providerId="ADAL" clId="{FBF69683-2205-4CD4-98F8-5BE222C80ACE}" dt="2022-08-31T09:28:25.808" v="1721" actId="478"/>
          <ac:picMkLst>
            <pc:docMk/>
            <pc:sldMk cId="1468779030" sldId="9032"/>
            <ac:picMk id="13" creationId="{48D44F99-F889-D067-90F1-28EC2B56ADDD}"/>
          </ac:picMkLst>
        </pc:picChg>
        <pc:picChg chg="add mod ord">
          <ac:chgData name="Yuyang CEN" userId="dfc49c06-63bf-480f-94c7-d3042d80874d" providerId="ADAL" clId="{FBF69683-2205-4CD4-98F8-5BE222C80ACE}" dt="2022-08-31T09:32:14.890" v="1781" actId="167"/>
          <ac:picMkLst>
            <pc:docMk/>
            <pc:sldMk cId="1468779030" sldId="9032"/>
            <ac:picMk id="14" creationId="{80062D46-5DA3-CCC1-C456-F51491F3D924}"/>
          </ac:picMkLst>
        </pc:picChg>
        <pc:picChg chg="add mod">
          <ac:chgData name="Yuyang CEN" userId="dfc49c06-63bf-480f-94c7-d3042d80874d" providerId="ADAL" clId="{FBF69683-2205-4CD4-98F8-5BE222C80ACE}" dt="2022-08-31T09:32:00.065" v="1779" actId="164"/>
          <ac:picMkLst>
            <pc:docMk/>
            <pc:sldMk cId="1468779030" sldId="9032"/>
            <ac:picMk id="15" creationId="{21D50552-CEFA-178E-9A2A-3EDC5C5161FE}"/>
          </ac:picMkLst>
        </pc:picChg>
        <pc:picChg chg="add mod modCrop">
          <ac:chgData name="Yuyang CEN" userId="dfc49c06-63bf-480f-94c7-d3042d80874d" providerId="ADAL" clId="{FBF69683-2205-4CD4-98F8-5BE222C80ACE}" dt="2022-08-31T09:30:30.237" v="1761" actId="732"/>
          <ac:picMkLst>
            <pc:docMk/>
            <pc:sldMk cId="1468779030" sldId="9032"/>
            <ac:picMk id="20" creationId="{201259C9-7BCD-5B47-1F83-BDB5114DDE80}"/>
          </ac:picMkLst>
        </pc:picChg>
        <pc:picChg chg="add mod">
          <ac:chgData name="Yuyang CEN" userId="dfc49c06-63bf-480f-94c7-d3042d80874d" providerId="ADAL" clId="{FBF69683-2205-4CD4-98F8-5BE222C80ACE}" dt="2022-08-31T09:31:17.222" v="1770" actId="164"/>
          <ac:picMkLst>
            <pc:docMk/>
            <pc:sldMk cId="1468779030" sldId="9032"/>
            <ac:picMk id="22" creationId="{825E7C15-CFBC-EB04-C145-0E85EC8DE5AE}"/>
          </ac:picMkLst>
        </pc:picChg>
        <pc:cxnChg chg="add mod">
          <ac:chgData name="Yuyang CEN" userId="dfc49c06-63bf-480f-94c7-d3042d80874d" providerId="ADAL" clId="{FBF69683-2205-4CD4-98F8-5BE222C80ACE}" dt="2022-08-31T09:32:00.065" v="1779" actId="164"/>
          <ac:cxnSpMkLst>
            <pc:docMk/>
            <pc:sldMk cId="1468779030" sldId="9032"/>
            <ac:cxnSpMk id="17" creationId="{4B742DCE-E888-0A3F-C07E-34679BB1BD32}"/>
          </ac:cxnSpMkLst>
        </pc:cxnChg>
        <pc:cxnChg chg="add mod">
          <ac:chgData name="Yuyang CEN" userId="dfc49c06-63bf-480f-94c7-d3042d80874d" providerId="ADAL" clId="{FBF69683-2205-4CD4-98F8-5BE222C80ACE}" dt="2022-08-31T09:31:17.222" v="1770" actId="164"/>
          <ac:cxnSpMkLst>
            <pc:docMk/>
            <pc:sldMk cId="1468779030" sldId="9032"/>
            <ac:cxnSpMk id="24" creationId="{DAA1EE62-1917-3C51-6EA1-B6D1DC11F7E2}"/>
          </ac:cxnSpMkLst>
        </pc:cxnChg>
      </pc:sldChg>
    </pc:docChg>
  </pc:docChgLst>
  <pc:docChgLst>
    <pc:chgData name="Rohan PATHAK" userId="7c8518ae-14d6-46e6-ad9c-7b5d705eb3fb" providerId="ADAL" clId="{512F3161-6C35-4F19-BC00-0897554DACD2}"/>
    <pc:docChg chg="undo custSel modSld">
      <pc:chgData name="Rohan PATHAK" userId="7c8518ae-14d6-46e6-ad9c-7b5d705eb3fb" providerId="ADAL" clId="{512F3161-6C35-4F19-BC00-0897554DACD2}" dt="2022-08-30T14:12:59.796" v="625" actId="20577"/>
      <pc:docMkLst>
        <pc:docMk/>
      </pc:docMkLst>
      <pc:sldChg chg="addSp delSp modSp mod">
        <pc:chgData name="Rohan PATHAK" userId="7c8518ae-14d6-46e6-ad9c-7b5d705eb3fb" providerId="ADAL" clId="{512F3161-6C35-4F19-BC00-0897554DACD2}" dt="2022-08-30T14:08:59.518" v="5" actId="27309"/>
        <pc:sldMkLst>
          <pc:docMk/>
          <pc:sldMk cId="1649259349" sldId="9003"/>
        </pc:sldMkLst>
        <pc:graphicFrameChg chg="add del mod modGraphic">
          <ac:chgData name="Rohan PATHAK" userId="7c8518ae-14d6-46e6-ad9c-7b5d705eb3fb" providerId="ADAL" clId="{512F3161-6C35-4F19-BC00-0897554DACD2}" dt="2022-08-30T14:08:59.518" v="5" actId="27309"/>
          <ac:graphicFrameMkLst>
            <pc:docMk/>
            <pc:sldMk cId="1649259349" sldId="9003"/>
            <ac:graphicFrameMk id="5" creationId="{E371CB7A-414A-F874-6FB8-E8FAC6C8BF7D}"/>
          </ac:graphicFrameMkLst>
        </pc:graphicFrameChg>
      </pc:sldChg>
      <pc:sldChg chg="addSp modSp mod">
        <pc:chgData name="Rohan PATHAK" userId="7c8518ae-14d6-46e6-ad9c-7b5d705eb3fb" providerId="ADAL" clId="{512F3161-6C35-4F19-BC00-0897554DACD2}" dt="2022-08-30T14:12:59.796" v="625" actId="20577"/>
        <pc:sldMkLst>
          <pc:docMk/>
          <pc:sldMk cId="707251477" sldId="9015"/>
        </pc:sldMkLst>
        <pc:spChg chg="mod">
          <ac:chgData name="Rohan PATHAK" userId="7c8518ae-14d6-46e6-ad9c-7b5d705eb3fb" providerId="ADAL" clId="{512F3161-6C35-4F19-BC00-0897554DACD2}" dt="2022-08-30T14:11:38.075" v="337" actId="20577"/>
          <ac:spMkLst>
            <pc:docMk/>
            <pc:sldMk cId="707251477" sldId="9015"/>
            <ac:spMk id="3" creationId="{A426875D-F5CE-7A3A-8B7A-E1405A8A07DF}"/>
          </ac:spMkLst>
        </pc:spChg>
        <pc:spChg chg="add mod">
          <ac:chgData name="Rohan PATHAK" userId="7c8518ae-14d6-46e6-ad9c-7b5d705eb3fb" providerId="ADAL" clId="{512F3161-6C35-4F19-BC00-0897554DACD2}" dt="2022-08-30T14:12:59.796" v="625" actId="20577"/>
          <ac:spMkLst>
            <pc:docMk/>
            <pc:sldMk cId="707251477" sldId="9015"/>
            <ac:spMk id="5" creationId="{5B837679-E6B6-1555-060C-DD1457E6FA81}"/>
          </ac:spMkLst>
        </pc:spChg>
      </pc:sldChg>
      <pc:sldChg chg="modSp mod">
        <pc:chgData name="Rohan PATHAK" userId="7c8518ae-14d6-46e6-ad9c-7b5d705eb3fb" providerId="ADAL" clId="{512F3161-6C35-4F19-BC00-0897554DACD2}" dt="2022-08-30T14:09:43.221" v="29" actId="1076"/>
        <pc:sldMkLst>
          <pc:docMk/>
          <pc:sldMk cId="2989733981" sldId="9016"/>
        </pc:sldMkLst>
        <pc:spChg chg="mod">
          <ac:chgData name="Rohan PATHAK" userId="7c8518ae-14d6-46e6-ad9c-7b5d705eb3fb" providerId="ADAL" clId="{512F3161-6C35-4F19-BC00-0897554DACD2}" dt="2022-08-30T14:09:43.221" v="29" actId="1076"/>
          <ac:spMkLst>
            <pc:docMk/>
            <pc:sldMk cId="2989733981" sldId="9016"/>
            <ac:spMk id="3" creationId="{DE2AF432-265E-24B1-3E55-6A816F899EFF}"/>
          </ac:spMkLst>
        </pc:spChg>
      </pc:sldChg>
    </pc:docChg>
  </pc:docChgLst>
  <pc:docChgLst>
    <pc:chgData name="Haoting LAI" userId="S::haoting.lai@ekimetrics.com::5e782057-9c01-4331-97f1-c0a01fb74d4c" providerId="AD" clId="Web-{68AFE810-6DFE-FDC3-037F-64AC8C1351BB}"/>
    <pc:docChg chg="delSld modSld modSection">
      <pc:chgData name="Haoting LAI" userId="S::haoting.lai@ekimetrics.com::5e782057-9c01-4331-97f1-c0a01fb74d4c" providerId="AD" clId="Web-{68AFE810-6DFE-FDC3-037F-64AC8C1351BB}" dt="2022-08-24T12:37:13.128" v="14"/>
      <pc:docMkLst>
        <pc:docMk/>
      </pc:docMkLst>
      <pc:sldChg chg="modNotes">
        <pc:chgData name="Haoting LAI" userId="S::haoting.lai@ekimetrics.com::5e782057-9c01-4331-97f1-c0a01fb74d4c" providerId="AD" clId="Web-{68AFE810-6DFE-FDC3-037F-64AC8C1351BB}" dt="2022-08-24T12:36:23.048" v="1"/>
        <pc:sldMkLst>
          <pc:docMk/>
          <pc:sldMk cId="1635773016" sldId="308"/>
        </pc:sldMkLst>
      </pc:sldChg>
      <pc:sldChg chg="del">
        <pc:chgData name="Haoting LAI" userId="S::haoting.lai@ekimetrics.com::5e782057-9c01-4331-97f1-c0a01fb74d4c" providerId="AD" clId="Web-{68AFE810-6DFE-FDC3-037F-64AC8C1351BB}" dt="2022-08-24T12:37:13.128" v="14"/>
        <pc:sldMkLst>
          <pc:docMk/>
          <pc:sldMk cId="1834742595" sldId="328"/>
        </pc:sldMkLst>
      </pc:sldChg>
      <pc:sldChg chg="del">
        <pc:chgData name="Haoting LAI" userId="S::haoting.lai@ekimetrics.com::5e782057-9c01-4331-97f1-c0a01fb74d4c" providerId="AD" clId="Web-{68AFE810-6DFE-FDC3-037F-64AC8C1351BB}" dt="2022-08-24T12:37:10.784" v="11"/>
        <pc:sldMkLst>
          <pc:docMk/>
          <pc:sldMk cId="950407476" sldId="329"/>
        </pc:sldMkLst>
      </pc:sldChg>
      <pc:sldChg chg="del">
        <pc:chgData name="Haoting LAI" userId="S::haoting.lai@ekimetrics.com::5e782057-9c01-4331-97f1-c0a01fb74d4c" providerId="AD" clId="Web-{68AFE810-6DFE-FDC3-037F-64AC8C1351BB}" dt="2022-08-24T12:37:06.347" v="9"/>
        <pc:sldMkLst>
          <pc:docMk/>
          <pc:sldMk cId="1725345875" sldId="330"/>
        </pc:sldMkLst>
      </pc:sldChg>
      <pc:sldChg chg="del">
        <pc:chgData name="Haoting LAI" userId="S::haoting.lai@ekimetrics.com::5e782057-9c01-4331-97f1-c0a01fb74d4c" providerId="AD" clId="Web-{68AFE810-6DFE-FDC3-037F-64AC8C1351BB}" dt="2022-08-24T12:37:09.784" v="10"/>
        <pc:sldMkLst>
          <pc:docMk/>
          <pc:sldMk cId="1434232160" sldId="331"/>
        </pc:sldMkLst>
      </pc:sldChg>
      <pc:sldChg chg="del">
        <pc:chgData name="Haoting LAI" userId="S::haoting.lai@ekimetrics.com::5e782057-9c01-4331-97f1-c0a01fb74d4c" providerId="AD" clId="Web-{68AFE810-6DFE-FDC3-037F-64AC8C1351BB}" dt="2022-08-24T12:37:11.519" v="12"/>
        <pc:sldMkLst>
          <pc:docMk/>
          <pc:sldMk cId="1197744184" sldId="332"/>
        </pc:sldMkLst>
      </pc:sldChg>
      <pc:sldChg chg="del">
        <pc:chgData name="Haoting LAI" userId="S::haoting.lai@ekimetrics.com::5e782057-9c01-4331-97f1-c0a01fb74d4c" providerId="AD" clId="Web-{68AFE810-6DFE-FDC3-037F-64AC8C1351BB}" dt="2022-08-24T12:37:12.956" v="13"/>
        <pc:sldMkLst>
          <pc:docMk/>
          <pc:sldMk cId="4235426348" sldId="333"/>
        </pc:sldMkLst>
      </pc:sldChg>
      <pc:sldChg chg="modNotes">
        <pc:chgData name="Haoting LAI" userId="S::haoting.lai@ekimetrics.com::5e782057-9c01-4331-97f1-c0a01fb74d4c" providerId="AD" clId="Web-{68AFE810-6DFE-FDC3-037F-64AC8C1351BB}" dt="2022-08-24T12:36:45.862" v="6"/>
        <pc:sldMkLst>
          <pc:docMk/>
          <pc:sldMk cId="3352028692" sldId="336"/>
        </pc:sldMkLst>
      </pc:sldChg>
      <pc:sldChg chg="modNotes">
        <pc:chgData name="Haoting LAI" userId="S::haoting.lai@ekimetrics.com::5e782057-9c01-4331-97f1-c0a01fb74d4c" providerId="AD" clId="Web-{68AFE810-6DFE-FDC3-037F-64AC8C1351BB}" dt="2022-08-24T12:36:51.440" v="7"/>
        <pc:sldMkLst>
          <pc:docMk/>
          <pc:sldMk cId="1431296708" sldId="337"/>
        </pc:sldMkLst>
      </pc:sldChg>
      <pc:sldChg chg="modNotes">
        <pc:chgData name="Haoting LAI" userId="S::haoting.lai@ekimetrics.com::5e782057-9c01-4331-97f1-c0a01fb74d4c" providerId="AD" clId="Web-{68AFE810-6DFE-FDC3-037F-64AC8C1351BB}" dt="2022-08-24T12:36:56.971" v="8"/>
        <pc:sldMkLst>
          <pc:docMk/>
          <pc:sldMk cId="2599127852" sldId="33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644DE-FC62-424B-96B3-C51C0155A959}" type="doc">
      <dgm:prSet loTypeId="urn:microsoft.com/office/officeart/2005/8/layout/radial1" loCatId="cycle" qsTypeId="urn:microsoft.com/office/officeart/2005/8/quickstyle/simple1" qsCatId="simple" csTypeId="urn:microsoft.com/office/officeart/2005/8/colors/accent5_5" csCatId="accent5" phldr="1"/>
      <dgm:spPr/>
      <dgm:t>
        <a:bodyPr/>
        <a:lstStyle/>
        <a:p>
          <a:endParaRPr lang="en-GB"/>
        </a:p>
      </dgm:t>
    </dgm:pt>
    <dgm:pt modelId="{58716BE6-DF6A-43E0-98F5-80978F6B6F72}">
      <dgm:prSet phldrT="[Text]"/>
      <dgm:spPr/>
      <dgm:t>
        <a:bodyPr/>
        <a:lstStyle/>
        <a:p>
          <a:r>
            <a:rPr lang="en-GB"/>
            <a:t>Cluster 0 (smallest)</a:t>
          </a:r>
        </a:p>
      </dgm:t>
    </dgm:pt>
    <dgm:pt modelId="{270BBBC3-979A-42C5-AC27-336C0F583079}" type="parTrans" cxnId="{D709D084-1FD2-42F0-A680-3F13B8DBAB51}">
      <dgm:prSet/>
      <dgm:spPr/>
      <dgm:t>
        <a:bodyPr/>
        <a:lstStyle/>
        <a:p>
          <a:endParaRPr lang="en-GB"/>
        </a:p>
      </dgm:t>
    </dgm:pt>
    <dgm:pt modelId="{B147E848-2639-4DA4-8E75-1C4A909852D6}" type="sibTrans" cxnId="{D709D084-1FD2-42F0-A680-3F13B8DBAB51}">
      <dgm:prSet/>
      <dgm:spPr/>
      <dgm:t>
        <a:bodyPr/>
        <a:lstStyle/>
        <a:p>
          <a:endParaRPr lang="en-GB"/>
        </a:p>
      </dgm:t>
    </dgm:pt>
    <dgm:pt modelId="{507CBDCD-DA02-4EC6-B811-8889C5AFF703}">
      <dgm:prSet phldrT="[Text]"/>
      <dgm:spPr/>
      <dgm:t>
        <a:bodyPr/>
        <a:lstStyle/>
        <a:p>
          <a:r>
            <a:rPr lang="en-GB"/>
            <a:t>Cluster 1</a:t>
          </a:r>
        </a:p>
      </dgm:t>
    </dgm:pt>
    <dgm:pt modelId="{3C9DCAAA-E2D2-4C90-9BEF-361B18A8FC8C}" type="parTrans" cxnId="{BD981713-55DA-4350-82DE-C10030F066FE}">
      <dgm:prSet/>
      <dgm:spPr>
        <a:ln>
          <a:solidFill>
            <a:srgbClr val="00B050"/>
          </a:solidFill>
        </a:ln>
      </dgm:spPr>
      <dgm:t>
        <a:bodyPr/>
        <a:lstStyle/>
        <a:p>
          <a:endParaRPr lang="en-GB"/>
        </a:p>
      </dgm:t>
    </dgm:pt>
    <dgm:pt modelId="{EB2E5D19-AA6C-45A5-9B2C-E73A60AAE2BA}" type="sibTrans" cxnId="{BD981713-55DA-4350-82DE-C10030F066FE}">
      <dgm:prSet/>
      <dgm:spPr/>
      <dgm:t>
        <a:bodyPr/>
        <a:lstStyle/>
        <a:p>
          <a:endParaRPr lang="en-GB"/>
        </a:p>
      </dgm:t>
    </dgm:pt>
    <dgm:pt modelId="{DE748A20-57A7-4CB4-A79D-333E38D483A1}">
      <dgm:prSet phldrT="[Text]"/>
      <dgm:spPr/>
      <dgm:t>
        <a:bodyPr/>
        <a:lstStyle/>
        <a:p>
          <a:endParaRPr lang="en-GB"/>
        </a:p>
      </dgm:t>
    </dgm:pt>
    <dgm:pt modelId="{B2582C44-761E-423E-BF2F-28CBF0FFA047}" type="parTrans" cxnId="{6C734C88-98FF-433E-889C-44578F6A6648}">
      <dgm:prSet/>
      <dgm:spPr>
        <a:ln>
          <a:solidFill>
            <a:schemeClr val="bg1">
              <a:lumMod val="85000"/>
            </a:schemeClr>
          </a:solidFill>
        </a:ln>
      </dgm:spPr>
      <dgm:t>
        <a:bodyPr/>
        <a:lstStyle/>
        <a:p>
          <a:endParaRPr lang="en-GB"/>
        </a:p>
      </dgm:t>
    </dgm:pt>
    <dgm:pt modelId="{D0F00A4D-F3F3-4786-B18F-516781A5E901}" type="sibTrans" cxnId="{6C734C88-98FF-433E-889C-44578F6A6648}">
      <dgm:prSet/>
      <dgm:spPr/>
      <dgm:t>
        <a:bodyPr/>
        <a:lstStyle/>
        <a:p>
          <a:endParaRPr lang="en-GB"/>
        </a:p>
      </dgm:t>
    </dgm:pt>
    <dgm:pt modelId="{E181AF25-8D2A-4119-BE3E-C570C934441C}">
      <dgm:prSet phldrT="[Text]"/>
      <dgm:spPr/>
      <dgm:t>
        <a:bodyPr/>
        <a:lstStyle/>
        <a:p>
          <a:endParaRPr lang="en-GB"/>
        </a:p>
      </dgm:t>
    </dgm:pt>
    <dgm:pt modelId="{D668C4A0-1B97-481B-BDCF-F07CF949D157}" type="parTrans" cxnId="{4737F4F2-8F83-4956-B575-67666827C056}">
      <dgm:prSet/>
      <dgm:spPr>
        <a:ln>
          <a:solidFill>
            <a:schemeClr val="bg1">
              <a:lumMod val="85000"/>
            </a:schemeClr>
          </a:solidFill>
        </a:ln>
      </dgm:spPr>
      <dgm:t>
        <a:bodyPr/>
        <a:lstStyle/>
        <a:p>
          <a:endParaRPr lang="en-GB"/>
        </a:p>
      </dgm:t>
    </dgm:pt>
    <dgm:pt modelId="{A4069C6C-E069-48AD-88B2-78B3D55E1808}" type="sibTrans" cxnId="{4737F4F2-8F83-4956-B575-67666827C056}">
      <dgm:prSet/>
      <dgm:spPr/>
      <dgm:t>
        <a:bodyPr/>
        <a:lstStyle/>
        <a:p>
          <a:endParaRPr lang="en-GB"/>
        </a:p>
      </dgm:t>
    </dgm:pt>
    <dgm:pt modelId="{1BABC53E-1F48-4CF5-B0A2-51541EB67282}">
      <dgm:prSet phldrT="[Text]"/>
      <dgm:spPr/>
      <dgm:t>
        <a:bodyPr/>
        <a:lstStyle/>
        <a:p>
          <a:r>
            <a:rPr lang="en-GB"/>
            <a:t>Cluster  910</a:t>
          </a:r>
        </a:p>
      </dgm:t>
    </dgm:pt>
    <dgm:pt modelId="{38F62213-186E-42EA-81CC-12B9E0878C49}" type="parTrans" cxnId="{72195E36-BA87-48E8-A258-E359CABA8AD1}">
      <dgm:prSet/>
      <dgm:spPr>
        <a:ln>
          <a:solidFill>
            <a:schemeClr val="bg1">
              <a:lumMod val="85000"/>
            </a:schemeClr>
          </a:solidFill>
        </a:ln>
      </dgm:spPr>
      <dgm:t>
        <a:bodyPr/>
        <a:lstStyle/>
        <a:p>
          <a:endParaRPr lang="en-GB"/>
        </a:p>
      </dgm:t>
    </dgm:pt>
    <dgm:pt modelId="{DB4843A9-71E0-4F14-A7FB-1DF91F85D0A7}" type="sibTrans" cxnId="{72195E36-BA87-48E8-A258-E359CABA8AD1}">
      <dgm:prSet/>
      <dgm:spPr/>
      <dgm:t>
        <a:bodyPr/>
        <a:lstStyle/>
        <a:p>
          <a:endParaRPr lang="en-GB"/>
        </a:p>
      </dgm:t>
    </dgm:pt>
    <dgm:pt modelId="{D1CD32AB-7BAB-4AEC-94A5-98DD3FC8D928}">
      <dgm:prSet phldrT="[Text]"/>
      <dgm:spPr/>
      <dgm:t>
        <a:bodyPr/>
        <a:lstStyle/>
        <a:p>
          <a:endParaRPr lang="en-GB"/>
        </a:p>
      </dgm:t>
    </dgm:pt>
    <dgm:pt modelId="{D2431BAC-A1D0-4A0D-9E62-FB07CB65BFFB}" type="parTrans" cxnId="{0D9A1170-6066-4E33-A0D9-BA3355E9E597}">
      <dgm:prSet/>
      <dgm:spPr/>
      <dgm:t>
        <a:bodyPr/>
        <a:lstStyle/>
        <a:p>
          <a:endParaRPr lang="en-GB"/>
        </a:p>
      </dgm:t>
    </dgm:pt>
    <dgm:pt modelId="{102D8857-A64E-4F8F-995B-04FBDDEE2D89}" type="sibTrans" cxnId="{0D9A1170-6066-4E33-A0D9-BA3355E9E597}">
      <dgm:prSet/>
      <dgm:spPr/>
      <dgm:t>
        <a:bodyPr/>
        <a:lstStyle/>
        <a:p>
          <a:endParaRPr lang="en-GB"/>
        </a:p>
      </dgm:t>
    </dgm:pt>
    <dgm:pt modelId="{44A24129-CE0C-4BF5-AC4C-C9EA63CA5346}">
      <dgm:prSet phldrT="[Text]"/>
      <dgm:spPr/>
      <dgm:t>
        <a:bodyPr/>
        <a:lstStyle/>
        <a:p>
          <a:endParaRPr lang="en-GB"/>
        </a:p>
      </dgm:t>
    </dgm:pt>
    <dgm:pt modelId="{2AACFC2C-C8D6-42C5-829D-9F1858C72381}" type="parTrans" cxnId="{D870A8C9-B1E7-4D3F-B5EB-0188F39D0542}">
      <dgm:prSet/>
      <dgm:spPr>
        <a:ln>
          <a:solidFill>
            <a:srgbClr val="D9D9D9"/>
          </a:solidFill>
        </a:ln>
      </dgm:spPr>
      <dgm:t>
        <a:bodyPr/>
        <a:lstStyle/>
        <a:p>
          <a:endParaRPr lang="en-GB"/>
        </a:p>
      </dgm:t>
    </dgm:pt>
    <dgm:pt modelId="{E74C10E9-57D1-4CE7-ABDF-EEF1E8A48F96}" type="sibTrans" cxnId="{D870A8C9-B1E7-4D3F-B5EB-0188F39D0542}">
      <dgm:prSet/>
      <dgm:spPr/>
      <dgm:t>
        <a:bodyPr/>
        <a:lstStyle/>
        <a:p>
          <a:endParaRPr lang="en-GB"/>
        </a:p>
      </dgm:t>
    </dgm:pt>
    <dgm:pt modelId="{5C7C6171-290A-4692-A1C0-DCAE8353BC02}">
      <dgm:prSet phldrT="[Text]"/>
      <dgm:spPr/>
      <dgm:t>
        <a:bodyPr/>
        <a:lstStyle/>
        <a:p>
          <a:endParaRPr lang="en-GB"/>
        </a:p>
      </dgm:t>
    </dgm:pt>
    <dgm:pt modelId="{AB3CC783-CCBC-432A-9BCE-5F1ACB18E260}" type="parTrans" cxnId="{B732DB2C-EA1B-44CF-AC7B-3E580432579B}">
      <dgm:prSet/>
      <dgm:spPr>
        <a:ln>
          <a:solidFill>
            <a:srgbClr val="D9D9D9"/>
          </a:solidFill>
        </a:ln>
      </dgm:spPr>
      <dgm:t>
        <a:bodyPr/>
        <a:lstStyle/>
        <a:p>
          <a:endParaRPr lang="en-GB"/>
        </a:p>
      </dgm:t>
    </dgm:pt>
    <dgm:pt modelId="{FBD5BE18-9277-4AB0-B7D4-5BE5083AA22C}" type="sibTrans" cxnId="{B732DB2C-EA1B-44CF-AC7B-3E580432579B}">
      <dgm:prSet/>
      <dgm:spPr/>
      <dgm:t>
        <a:bodyPr/>
        <a:lstStyle/>
        <a:p>
          <a:endParaRPr lang="en-GB"/>
        </a:p>
      </dgm:t>
    </dgm:pt>
    <dgm:pt modelId="{C4F1ECF9-344F-42B2-AD44-96BB65EF0524}">
      <dgm:prSet phldrT="[Text]"/>
      <dgm:spPr/>
      <dgm:t>
        <a:bodyPr/>
        <a:lstStyle/>
        <a:p>
          <a:endParaRPr lang="en-GB"/>
        </a:p>
      </dgm:t>
    </dgm:pt>
    <dgm:pt modelId="{FBF572DF-0962-477F-AE45-A3F699DEDB2E}" type="parTrans" cxnId="{96289420-CE51-4F8D-9744-2AB66DF4C9D9}">
      <dgm:prSet/>
      <dgm:spPr>
        <a:ln>
          <a:solidFill>
            <a:srgbClr val="D9D9D9"/>
          </a:solidFill>
        </a:ln>
      </dgm:spPr>
      <dgm:t>
        <a:bodyPr/>
        <a:lstStyle/>
        <a:p>
          <a:endParaRPr lang="en-GB"/>
        </a:p>
      </dgm:t>
    </dgm:pt>
    <dgm:pt modelId="{609EEB79-6E7A-45D8-9A98-D1726736DE6F}" type="sibTrans" cxnId="{96289420-CE51-4F8D-9744-2AB66DF4C9D9}">
      <dgm:prSet/>
      <dgm:spPr/>
      <dgm:t>
        <a:bodyPr/>
        <a:lstStyle/>
        <a:p>
          <a:endParaRPr lang="en-GB"/>
        </a:p>
      </dgm:t>
    </dgm:pt>
    <dgm:pt modelId="{75AB8A66-1750-4F79-A968-8B1E4FF07C15}">
      <dgm:prSet phldrT="[Text]"/>
      <dgm:spPr/>
      <dgm:t>
        <a:bodyPr/>
        <a:lstStyle/>
        <a:p>
          <a:r>
            <a:rPr lang="en-GB"/>
            <a:t>Cluster 2300</a:t>
          </a:r>
        </a:p>
      </dgm:t>
    </dgm:pt>
    <dgm:pt modelId="{A43A40AE-FBC1-4289-BB8A-79A4A39FF545}" type="parTrans" cxnId="{1B6BE905-94FE-44DF-8AB8-9AD215FDF9E5}">
      <dgm:prSet/>
      <dgm:spPr>
        <a:ln>
          <a:solidFill>
            <a:srgbClr val="D9D9D9"/>
          </a:solidFill>
        </a:ln>
      </dgm:spPr>
      <dgm:t>
        <a:bodyPr/>
        <a:lstStyle/>
        <a:p>
          <a:endParaRPr lang="en-GB"/>
        </a:p>
      </dgm:t>
    </dgm:pt>
    <dgm:pt modelId="{06067C7A-9A68-4C0D-9AA8-1F5600943899}" type="sibTrans" cxnId="{1B6BE905-94FE-44DF-8AB8-9AD215FDF9E5}">
      <dgm:prSet/>
      <dgm:spPr/>
      <dgm:t>
        <a:bodyPr/>
        <a:lstStyle/>
        <a:p>
          <a:endParaRPr lang="en-GB"/>
        </a:p>
      </dgm:t>
    </dgm:pt>
    <dgm:pt modelId="{7C365EC8-F5BE-4E82-A036-F333DDC1E545}">
      <dgm:prSet phldrT="[Text]"/>
      <dgm:spPr/>
      <dgm:t>
        <a:bodyPr/>
        <a:lstStyle/>
        <a:p>
          <a:endParaRPr lang="en-GB"/>
        </a:p>
      </dgm:t>
    </dgm:pt>
    <dgm:pt modelId="{64C6AA1C-1E4A-474D-B41F-C614E0983B02}" type="parTrans" cxnId="{09632C51-4FFD-4CF4-9FC0-1E19F96DC969}">
      <dgm:prSet/>
      <dgm:spPr>
        <a:ln>
          <a:solidFill>
            <a:srgbClr val="D9D9D9"/>
          </a:solidFill>
        </a:ln>
      </dgm:spPr>
      <dgm:t>
        <a:bodyPr/>
        <a:lstStyle/>
        <a:p>
          <a:endParaRPr lang="en-GB"/>
        </a:p>
      </dgm:t>
    </dgm:pt>
    <dgm:pt modelId="{17CB0D9D-4EA3-420E-9AEA-D11B775334FA}" type="sibTrans" cxnId="{09632C51-4FFD-4CF4-9FC0-1E19F96DC969}">
      <dgm:prSet/>
      <dgm:spPr/>
      <dgm:t>
        <a:bodyPr/>
        <a:lstStyle/>
        <a:p>
          <a:endParaRPr lang="en-GB"/>
        </a:p>
      </dgm:t>
    </dgm:pt>
    <dgm:pt modelId="{2EDCC62D-AF06-4F6A-98D2-45586E4482F2}">
      <dgm:prSet phldrT="[Text]"/>
      <dgm:spPr/>
      <dgm:t>
        <a:bodyPr/>
        <a:lstStyle/>
        <a:p>
          <a:endParaRPr lang="en-GB"/>
        </a:p>
      </dgm:t>
    </dgm:pt>
    <dgm:pt modelId="{BE5A4109-34CD-4FAE-A515-D46FDF133274}" type="parTrans" cxnId="{B36E3322-B3E9-4E17-B506-BC8ADC5AA136}">
      <dgm:prSet/>
      <dgm:spPr>
        <a:ln>
          <a:solidFill>
            <a:srgbClr val="D9D9D9"/>
          </a:solidFill>
        </a:ln>
      </dgm:spPr>
      <dgm:t>
        <a:bodyPr/>
        <a:lstStyle/>
        <a:p>
          <a:endParaRPr lang="en-GB"/>
        </a:p>
      </dgm:t>
    </dgm:pt>
    <dgm:pt modelId="{8BE0AAC4-EFB8-42AE-A604-EB8A435ADEB5}" type="sibTrans" cxnId="{B36E3322-B3E9-4E17-B506-BC8ADC5AA136}">
      <dgm:prSet/>
      <dgm:spPr/>
      <dgm:t>
        <a:bodyPr/>
        <a:lstStyle/>
        <a:p>
          <a:endParaRPr lang="en-GB"/>
        </a:p>
      </dgm:t>
    </dgm:pt>
    <dgm:pt modelId="{1665E6AC-22C1-4C25-80AE-E801B4A9D9F3}">
      <dgm:prSet phldrT="[Text]"/>
      <dgm:spPr/>
      <dgm:t>
        <a:bodyPr/>
        <a:lstStyle/>
        <a:p>
          <a:endParaRPr lang="en-GB"/>
        </a:p>
      </dgm:t>
    </dgm:pt>
    <dgm:pt modelId="{824F87E3-D9FF-4777-9E2F-E3C6516FE000}" type="parTrans" cxnId="{CE553729-6C73-4B56-A744-F77DB17505FB}">
      <dgm:prSet/>
      <dgm:spPr>
        <a:ln>
          <a:solidFill>
            <a:srgbClr val="D9D9D9"/>
          </a:solidFill>
        </a:ln>
      </dgm:spPr>
      <dgm:t>
        <a:bodyPr/>
        <a:lstStyle/>
        <a:p>
          <a:endParaRPr lang="en-GB"/>
        </a:p>
      </dgm:t>
    </dgm:pt>
    <dgm:pt modelId="{9AF83AF7-7070-4D9A-80BE-8291DDFCE455}" type="sibTrans" cxnId="{CE553729-6C73-4B56-A744-F77DB17505FB}">
      <dgm:prSet/>
      <dgm:spPr/>
      <dgm:t>
        <a:bodyPr/>
        <a:lstStyle/>
        <a:p>
          <a:endParaRPr lang="en-GB"/>
        </a:p>
      </dgm:t>
    </dgm:pt>
    <dgm:pt modelId="{AB4A0EED-C326-4D73-AB50-B18BB4F23FCA}">
      <dgm:prSet phldrT="[Text]"/>
      <dgm:spPr/>
      <dgm:t>
        <a:bodyPr/>
        <a:lstStyle/>
        <a:p>
          <a:endParaRPr lang="en-GB"/>
        </a:p>
      </dgm:t>
    </dgm:pt>
    <dgm:pt modelId="{1AEDFE08-311E-4903-BA7E-89037C4FF594}" type="parTrans" cxnId="{B61CD867-3966-404F-A2BF-C5587D7EC55E}">
      <dgm:prSet/>
      <dgm:spPr>
        <a:ln>
          <a:solidFill>
            <a:srgbClr val="D9D9D9"/>
          </a:solidFill>
        </a:ln>
      </dgm:spPr>
      <dgm:t>
        <a:bodyPr/>
        <a:lstStyle/>
        <a:p>
          <a:endParaRPr lang="en-GB"/>
        </a:p>
      </dgm:t>
    </dgm:pt>
    <dgm:pt modelId="{241E1ED7-6406-4758-923E-6A04B6690255}" type="sibTrans" cxnId="{B61CD867-3966-404F-A2BF-C5587D7EC55E}">
      <dgm:prSet/>
      <dgm:spPr/>
      <dgm:t>
        <a:bodyPr/>
        <a:lstStyle/>
        <a:p>
          <a:endParaRPr lang="en-GB"/>
        </a:p>
      </dgm:t>
    </dgm:pt>
    <dgm:pt modelId="{81783B02-AF35-44EA-BAB9-9F634A1861AE}">
      <dgm:prSet phldrT="[Text]"/>
      <dgm:spPr/>
      <dgm:t>
        <a:bodyPr/>
        <a:lstStyle/>
        <a:p>
          <a:r>
            <a:rPr lang="en-GB"/>
            <a:t>Cluster 4600</a:t>
          </a:r>
        </a:p>
      </dgm:t>
    </dgm:pt>
    <dgm:pt modelId="{AE111604-067E-4633-A541-E01D89DA7A96}" type="parTrans" cxnId="{4ECB42F5-18F9-471C-BC75-6A86CBB4E889}">
      <dgm:prSet/>
      <dgm:spPr>
        <a:ln>
          <a:solidFill>
            <a:srgbClr val="D9D9D9"/>
          </a:solidFill>
        </a:ln>
      </dgm:spPr>
      <dgm:t>
        <a:bodyPr/>
        <a:lstStyle/>
        <a:p>
          <a:endParaRPr lang="en-GB"/>
        </a:p>
      </dgm:t>
    </dgm:pt>
    <dgm:pt modelId="{0AED0C6A-E79E-4E23-BF0C-2CA664F5F3D5}" type="sibTrans" cxnId="{4ECB42F5-18F9-471C-BC75-6A86CBB4E889}">
      <dgm:prSet/>
      <dgm:spPr/>
      <dgm:t>
        <a:bodyPr/>
        <a:lstStyle/>
        <a:p>
          <a:endParaRPr lang="en-GB"/>
        </a:p>
      </dgm:t>
    </dgm:pt>
    <dgm:pt modelId="{7F653C4E-DEB8-47BD-9549-6250D407CDA7}">
      <dgm:prSet phldrT="[Text]"/>
      <dgm:spPr/>
      <dgm:t>
        <a:bodyPr/>
        <a:lstStyle/>
        <a:p>
          <a:endParaRPr lang="en-GB"/>
        </a:p>
      </dgm:t>
    </dgm:pt>
    <dgm:pt modelId="{55030D11-081E-4608-B85A-0F76DEC091B1}" type="parTrans" cxnId="{2346F23E-6E44-41C6-9F42-CD1069A9A33D}">
      <dgm:prSet/>
      <dgm:spPr>
        <a:ln>
          <a:solidFill>
            <a:srgbClr val="D9D9D9"/>
          </a:solidFill>
        </a:ln>
      </dgm:spPr>
      <dgm:t>
        <a:bodyPr/>
        <a:lstStyle/>
        <a:p>
          <a:endParaRPr lang="en-GB"/>
        </a:p>
      </dgm:t>
    </dgm:pt>
    <dgm:pt modelId="{66745DA9-D04D-41DF-8D69-CFA5E4AA0516}" type="sibTrans" cxnId="{2346F23E-6E44-41C6-9F42-CD1069A9A33D}">
      <dgm:prSet/>
      <dgm:spPr/>
      <dgm:t>
        <a:bodyPr/>
        <a:lstStyle/>
        <a:p>
          <a:endParaRPr lang="en-GB"/>
        </a:p>
      </dgm:t>
    </dgm:pt>
    <dgm:pt modelId="{A90CE38D-B2AB-46B5-AEE6-8BF9239A70FD}">
      <dgm:prSet phldrT="[Text]"/>
      <dgm:spPr/>
      <dgm:t>
        <a:bodyPr/>
        <a:lstStyle/>
        <a:p>
          <a:endParaRPr lang="en-GB"/>
        </a:p>
      </dgm:t>
    </dgm:pt>
    <dgm:pt modelId="{46D0E3CE-F94F-4D26-B569-9CDF0F62ACA9}" type="parTrans" cxnId="{5B27A8C9-5BAC-4989-9FDA-7D51C3E9DEE4}">
      <dgm:prSet/>
      <dgm:spPr>
        <a:ln>
          <a:solidFill>
            <a:srgbClr val="D9D9D9"/>
          </a:solidFill>
        </a:ln>
      </dgm:spPr>
      <dgm:t>
        <a:bodyPr/>
        <a:lstStyle/>
        <a:p>
          <a:endParaRPr lang="en-GB"/>
        </a:p>
      </dgm:t>
    </dgm:pt>
    <dgm:pt modelId="{1000BD8A-571C-4E6B-BFF1-AE1D0FA8816C}" type="sibTrans" cxnId="{5B27A8C9-5BAC-4989-9FDA-7D51C3E9DEE4}">
      <dgm:prSet/>
      <dgm:spPr/>
      <dgm:t>
        <a:bodyPr/>
        <a:lstStyle/>
        <a:p>
          <a:endParaRPr lang="en-GB"/>
        </a:p>
      </dgm:t>
    </dgm:pt>
    <dgm:pt modelId="{ECB3B9B7-E555-402C-80A5-663AFBEA6F58}" type="pres">
      <dgm:prSet presAssocID="{2BA644DE-FC62-424B-96B3-C51C0155A959}" presName="cycle" presStyleCnt="0">
        <dgm:presLayoutVars>
          <dgm:chMax val="1"/>
          <dgm:dir/>
          <dgm:animLvl val="ctr"/>
          <dgm:resizeHandles val="exact"/>
        </dgm:presLayoutVars>
      </dgm:prSet>
      <dgm:spPr/>
    </dgm:pt>
    <dgm:pt modelId="{F89789ED-B51C-48D5-9AB2-C20CA9B3A386}" type="pres">
      <dgm:prSet presAssocID="{58716BE6-DF6A-43E0-98F5-80978F6B6F72}" presName="centerShape" presStyleLbl="node0" presStyleIdx="0" presStyleCnt="1"/>
      <dgm:spPr/>
    </dgm:pt>
    <dgm:pt modelId="{AE517804-9403-4428-9396-B0AC2332E8EC}" type="pres">
      <dgm:prSet presAssocID="{3C9DCAAA-E2D2-4C90-9BEF-361B18A8FC8C}" presName="Name9" presStyleLbl="parChTrans1D2" presStyleIdx="0" presStyleCnt="15"/>
      <dgm:spPr/>
    </dgm:pt>
    <dgm:pt modelId="{0C6F6BCD-B620-4820-893E-7D376609EA25}" type="pres">
      <dgm:prSet presAssocID="{3C9DCAAA-E2D2-4C90-9BEF-361B18A8FC8C}" presName="connTx" presStyleLbl="parChTrans1D2" presStyleIdx="0" presStyleCnt="15"/>
      <dgm:spPr/>
    </dgm:pt>
    <dgm:pt modelId="{30F4FAAA-7DC8-407A-B118-6F16D1E031A3}" type="pres">
      <dgm:prSet presAssocID="{507CBDCD-DA02-4EC6-B811-8889C5AFF703}" presName="node" presStyleLbl="node1" presStyleIdx="0" presStyleCnt="15">
        <dgm:presLayoutVars>
          <dgm:bulletEnabled val="1"/>
        </dgm:presLayoutVars>
      </dgm:prSet>
      <dgm:spPr/>
    </dgm:pt>
    <dgm:pt modelId="{C48AB6E1-8BC4-47B4-B71E-F7754CDFD38A}" type="pres">
      <dgm:prSet presAssocID="{B2582C44-761E-423E-BF2F-28CBF0FFA047}" presName="Name9" presStyleLbl="parChTrans1D2" presStyleIdx="1" presStyleCnt="15"/>
      <dgm:spPr/>
    </dgm:pt>
    <dgm:pt modelId="{BCE98D43-C8CD-48DD-9FB8-FDE9F48ADD76}" type="pres">
      <dgm:prSet presAssocID="{B2582C44-761E-423E-BF2F-28CBF0FFA047}" presName="connTx" presStyleLbl="parChTrans1D2" presStyleIdx="1" presStyleCnt="15"/>
      <dgm:spPr/>
    </dgm:pt>
    <dgm:pt modelId="{79032509-2F8D-416F-BB53-58FBD0D554B5}" type="pres">
      <dgm:prSet presAssocID="{DE748A20-57A7-4CB4-A79D-333E38D483A1}" presName="node" presStyleLbl="node1" presStyleIdx="1" presStyleCnt="15">
        <dgm:presLayoutVars>
          <dgm:bulletEnabled val="1"/>
        </dgm:presLayoutVars>
      </dgm:prSet>
      <dgm:spPr/>
    </dgm:pt>
    <dgm:pt modelId="{BAC8F466-7F10-486B-9E20-EDBCB50121FC}" type="pres">
      <dgm:prSet presAssocID="{D668C4A0-1B97-481B-BDCF-F07CF949D157}" presName="Name9" presStyleLbl="parChTrans1D2" presStyleIdx="2" presStyleCnt="15"/>
      <dgm:spPr/>
    </dgm:pt>
    <dgm:pt modelId="{CFF55E78-A940-496A-809C-454F750BF876}" type="pres">
      <dgm:prSet presAssocID="{D668C4A0-1B97-481B-BDCF-F07CF949D157}" presName="connTx" presStyleLbl="parChTrans1D2" presStyleIdx="2" presStyleCnt="15"/>
      <dgm:spPr/>
    </dgm:pt>
    <dgm:pt modelId="{9D9C311F-E6AC-42A2-BA3E-7830F31F26D2}" type="pres">
      <dgm:prSet presAssocID="{E181AF25-8D2A-4119-BE3E-C570C934441C}" presName="node" presStyleLbl="node1" presStyleIdx="2" presStyleCnt="15">
        <dgm:presLayoutVars>
          <dgm:bulletEnabled val="1"/>
        </dgm:presLayoutVars>
      </dgm:prSet>
      <dgm:spPr/>
    </dgm:pt>
    <dgm:pt modelId="{F4DE4F9B-8BF4-44B8-BA13-122CC358BC79}" type="pres">
      <dgm:prSet presAssocID="{38F62213-186E-42EA-81CC-12B9E0878C49}" presName="Name9" presStyleLbl="parChTrans1D2" presStyleIdx="3" presStyleCnt="15"/>
      <dgm:spPr/>
    </dgm:pt>
    <dgm:pt modelId="{01A2726D-B365-4583-8CEA-9B3366B076BA}" type="pres">
      <dgm:prSet presAssocID="{38F62213-186E-42EA-81CC-12B9E0878C49}" presName="connTx" presStyleLbl="parChTrans1D2" presStyleIdx="3" presStyleCnt="15"/>
      <dgm:spPr/>
    </dgm:pt>
    <dgm:pt modelId="{E626C8D3-33D3-4AC8-ADA2-74607A8BB745}" type="pres">
      <dgm:prSet presAssocID="{1BABC53E-1F48-4CF5-B0A2-51541EB67282}" presName="node" presStyleLbl="node1" presStyleIdx="3" presStyleCnt="15">
        <dgm:presLayoutVars>
          <dgm:bulletEnabled val="1"/>
        </dgm:presLayoutVars>
      </dgm:prSet>
      <dgm:spPr/>
    </dgm:pt>
    <dgm:pt modelId="{7B434675-9E09-4D5A-9C41-0E0241C8523A}" type="pres">
      <dgm:prSet presAssocID="{AB3CC783-CCBC-432A-9BCE-5F1ACB18E260}" presName="Name9" presStyleLbl="parChTrans1D2" presStyleIdx="4" presStyleCnt="15"/>
      <dgm:spPr/>
    </dgm:pt>
    <dgm:pt modelId="{44E37AEF-D556-42F3-9E77-DC247E6F748A}" type="pres">
      <dgm:prSet presAssocID="{AB3CC783-CCBC-432A-9BCE-5F1ACB18E260}" presName="connTx" presStyleLbl="parChTrans1D2" presStyleIdx="4" presStyleCnt="15"/>
      <dgm:spPr/>
    </dgm:pt>
    <dgm:pt modelId="{A24A225E-FF5E-4E09-8C5A-2D6F1426038B}" type="pres">
      <dgm:prSet presAssocID="{5C7C6171-290A-4692-A1C0-DCAE8353BC02}" presName="node" presStyleLbl="node1" presStyleIdx="4" presStyleCnt="15">
        <dgm:presLayoutVars>
          <dgm:bulletEnabled val="1"/>
        </dgm:presLayoutVars>
      </dgm:prSet>
      <dgm:spPr/>
    </dgm:pt>
    <dgm:pt modelId="{BBB535E1-2510-4654-8DA2-2B4E8B89FD61}" type="pres">
      <dgm:prSet presAssocID="{FBF572DF-0962-477F-AE45-A3F699DEDB2E}" presName="Name9" presStyleLbl="parChTrans1D2" presStyleIdx="5" presStyleCnt="15"/>
      <dgm:spPr/>
    </dgm:pt>
    <dgm:pt modelId="{579C0CD9-F723-4F20-A53F-2E4C742D7DBC}" type="pres">
      <dgm:prSet presAssocID="{FBF572DF-0962-477F-AE45-A3F699DEDB2E}" presName="connTx" presStyleLbl="parChTrans1D2" presStyleIdx="5" presStyleCnt="15"/>
      <dgm:spPr/>
    </dgm:pt>
    <dgm:pt modelId="{5DBD1D57-B78D-4BAA-B373-CE483F92EBE1}" type="pres">
      <dgm:prSet presAssocID="{C4F1ECF9-344F-42B2-AD44-96BB65EF0524}" presName="node" presStyleLbl="node1" presStyleIdx="5" presStyleCnt="15">
        <dgm:presLayoutVars>
          <dgm:bulletEnabled val="1"/>
        </dgm:presLayoutVars>
      </dgm:prSet>
      <dgm:spPr/>
    </dgm:pt>
    <dgm:pt modelId="{A67D0CC3-B2FB-4240-9068-6F0FC5072D2C}" type="pres">
      <dgm:prSet presAssocID="{A43A40AE-FBC1-4289-BB8A-79A4A39FF545}" presName="Name9" presStyleLbl="parChTrans1D2" presStyleIdx="6" presStyleCnt="15"/>
      <dgm:spPr/>
    </dgm:pt>
    <dgm:pt modelId="{DD1C9354-D19F-4224-9FB1-75E5CBA9FD07}" type="pres">
      <dgm:prSet presAssocID="{A43A40AE-FBC1-4289-BB8A-79A4A39FF545}" presName="connTx" presStyleLbl="parChTrans1D2" presStyleIdx="6" presStyleCnt="15"/>
      <dgm:spPr/>
    </dgm:pt>
    <dgm:pt modelId="{2F34564A-EB41-43A1-98A9-DBE229EC9D17}" type="pres">
      <dgm:prSet presAssocID="{75AB8A66-1750-4F79-A968-8B1E4FF07C15}" presName="node" presStyleLbl="node1" presStyleIdx="6" presStyleCnt="15">
        <dgm:presLayoutVars>
          <dgm:bulletEnabled val="1"/>
        </dgm:presLayoutVars>
      </dgm:prSet>
      <dgm:spPr/>
    </dgm:pt>
    <dgm:pt modelId="{489CBDB5-CB61-4AD5-B3F3-DE914C5DEFB1}" type="pres">
      <dgm:prSet presAssocID="{64C6AA1C-1E4A-474D-B41F-C614E0983B02}" presName="Name9" presStyleLbl="parChTrans1D2" presStyleIdx="7" presStyleCnt="15"/>
      <dgm:spPr/>
    </dgm:pt>
    <dgm:pt modelId="{50F6F853-F8A3-493A-811B-26F870853CEE}" type="pres">
      <dgm:prSet presAssocID="{64C6AA1C-1E4A-474D-B41F-C614E0983B02}" presName="connTx" presStyleLbl="parChTrans1D2" presStyleIdx="7" presStyleCnt="15"/>
      <dgm:spPr/>
    </dgm:pt>
    <dgm:pt modelId="{CC080C27-D93D-4345-9E4D-632A40762F7B}" type="pres">
      <dgm:prSet presAssocID="{7C365EC8-F5BE-4E82-A036-F333DDC1E545}" presName="node" presStyleLbl="node1" presStyleIdx="7" presStyleCnt="15">
        <dgm:presLayoutVars>
          <dgm:bulletEnabled val="1"/>
        </dgm:presLayoutVars>
      </dgm:prSet>
      <dgm:spPr/>
    </dgm:pt>
    <dgm:pt modelId="{09722608-5B26-4445-9AC0-ECF06A342BD0}" type="pres">
      <dgm:prSet presAssocID="{BE5A4109-34CD-4FAE-A515-D46FDF133274}" presName="Name9" presStyleLbl="parChTrans1D2" presStyleIdx="8" presStyleCnt="15"/>
      <dgm:spPr/>
    </dgm:pt>
    <dgm:pt modelId="{5C4712BA-804A-46BA-8F89-38298ECDAFFD}" type="pres">
      <dgm:prSet presAssocID="{BE5A4109-34CD-4FAE-A515-D46FDF133274}" presName="connTx" presStyleLbl="parChTrans1D2" presStyleIdx="8" presStyleCnt="15"/>
      <dgm:spPr/>
    </dgm:pt>
    <dgm:pt modelId="{7C9EC913-1977-453D-948A-7468F2B2057F}" type="pres">
      <dgm:prSet presAssocID="{2EDCC62D-AF06-4F6A-98D2-45586E4482F2}" presName="node" presStyleLbl="node1" presStyleIdx="8" presStyleCnt="15">
        <dgm:presLayoutVars>
          <dgm:bulletEnabled val="1"/>
        </dgm:presLayoutVars>
      </dgm:prSet>
      <dgm:spPr/>
    </dgm:pt>
    <dgm:pt modelId="{D1AB21C0-15A9-4D8A-AF8B-F9F247235DA7}" type="pres">
      <dgm:prSet presAssocID="{824F87E3-D9FF-4777-9E2F-E3C6516FE000}" presName="Name9" presStyleLbl="parChTrans1D2" presStyleIdx="9" presStyleCnt="15"/>
      <dgm:spPr/>
    </dgm:pt>
    <dgm:pt modelId="{B103E51E-C38A-47D0-8682-1398D1173B99}" type="pres">
      <dgm:prSet presAssocID="{824F87E3-D9FF-4777-9E2F-E3C6516FE000}" presName="connTx" presStyleLbl="parChTrans1D2" presStyleIdx="9" presStyleCnt="15"/>
      <dgm:spPr/>
    </dgm:pt>
    <dgm:pt modelId="{DE28FE67-99AE-4818-9ECD-DB4B2A057825}" type="pres">
      <dgm:prSet presAssocID="{1665E6AC-22C1-4C25-80AE-E801B4A9D9F3}" presName="node" presStyleLbl="node1" presStyleIdx="9" presStyleCnt="15">
        <dgm:presLayoutVars>
          <dgm:bulletEnabled val="1"/>
        </dgm:presLayoutVars>
      </dgm:prSet>
      <dgm:spPr/>
    </dgm:pt>
    <dgm:pt modelId="{5C1B5B84-299E-4A3A-ADE7-CEC3D190C624}" type="pres">
      <dgm:prSet presAssocID="{1AEDFE08-311E-4903-BA7E-89037C4FF594}" presName="Name9" presStyleLbl="parChTrans1D2" presStyleIdx="10" presStyleCnt="15"/>
      <dgm:spPr/>
    </dgm:pt>
    <dgm:pt modelId="{169D7BFE-A1A2-4E71-8BBE-BEC9EF101B18}" type="pres">
      <dgm:prSet presAssocID="{1AEDFE08-311E-4903-BA7E-89037C4FF594}" presName="connTx" presStyleLbl="parChTrans1D2" presStyleIdx="10" presStyleCnt="15"/>
      <dgm:spPr/>
    </dgm:pt>
    <dgm:pt modelId="{5A774D94-6DE4-4C18-A845-C42682A4D69D}" type="pres">
      <dgm:prSet presAssocID="{AB4A0EED-C326-4D73-AB50-B18BB4F23FCA}" presName="node" presStyleLbl="node1" presStyleIdx="10" presStyleCnt="15">
        <dgm:presLayoutVars>
          <dgm:bulletEnabled val="1"/>
        </dgm:presLayoutVars>
      </dgm:prSet>
      <dgm:spPr/>
    </dgm:pt>
    <dgm:pt modelId="{9AC5B333-F1D4-436B-AA55-E5714F58486D}" type="pres">
      <dgm:prSet presAssocID="{AE111604-067E-4633-A541-E01D89DA7A96}" presName="Name9" presStyleLbl="parChTrans1D2" presStyleIdx="11" presStyleCnt="15"/>
      <dgm:spPr/>
    </dgm:pt>
    <dgm:pt modelId="{F7FF49CC-AE06-43C9-AF19-724AE92AC96F}" type="pres">
      <dgm:prSet presAssocID="{AE111604-067E-4633-A541-E01D89DA7A96}" presName="connTx" presStyleLbl="parChTrans1D2" presStyleIdx="11" presStyleCnt="15"/>
      <dgm:spPr/>
    </dgm:pt>
    <dgm:pt modelId="{2990C364-0CA0-483F-B517-7985D1E6DAE4}" type="pres">
      <dgm:prSet presAssocID="{81783B02-AF35-44EA-BAB9-9F634A1861AE}" presName="node" presStyleLbl="node1" presStyleIdx="11" presStyleCnt="15">
        <dgm:presLayoutVars>
          <dgm:bulletEnabled val="1"/>
        </dgm:presLayoutVars>
      </dgm:prSet>
      <dgm:spPr/>
    </dgm:pt>
    <dgm:pt modelId="{ECDCFB4B-CFBF-41DC-9E69-B208A92780EB}" type="pres">
      <dgm:prSet presAssocID="{55030D11-081E-4608-B85A-0F76DEC091B1}" presName="Name9" presStyleLbl="parChTrans1D2" presStyleIdx="12" presStyleCnt="15"/>
      <dgm:spPr/>
    </dgm:pt>
    <dgm:pt modelId="{E73D319E-292C-484C-9430-EA0FF206D99D}" type="pres">
      <dgm:prSet presAssocID="{55030D11-081E-4608-B85A-0F76DEC091B1}" presName="connTx" presStyleLbl="parChTrans1D2" presStyleIdx="12" presStyleCnt="15"/>
      <dgm:spPr/>
    </dgm:pt>
    <dgm:pt modelId="{81DD64C2-A676-4204-8990-EE55F7129B92}" type="pres">
      <dgm:prSet presAssocID="{7F653C4E-DEB8-47BD-9549-6250D407CDA7}" presName="node" presStyleLbl="node1" presStyleIdx="12" presStyleCnt="15" custRadScaleRad="100000" custRadScaleInc="0">
        <dgm:presLayoutVars>
          <dgm:bulletEnabled val="1"/>
        </dgm:presLayoutVars>
      </dgm:prSet>
      <dgm:spPr/>
    </dgm:pt>
    <dgm:pt modelId="{E16B5FA2-07D1-417C-9EF8-EE909DEC102C}" type="pres">
      <dgm:prSet presAssocID="{46D0E3CE-F94F-4D26-B569-9CDF0F62ACA9}" presName="Name9" presStyleLbl="parChTrans1D2" presStyleIdx="13" presStyleCnt="15"/>
      <dgm:spPr/>
    </dgm:pt>
    <dgm:pt modelId="{2C98B7F6-CB52-4B2B-B8EE-7B1C4456416A}" type="pres">
      <dgm:prSet presAssocID="{46D0E3CE-F94F-4D26-B569-9CDF0F62ACA9}" presName="connTx" presStyleLbl="parChTrans1D2" presStyleIdx="13" presStyleCnt="15"/>
      <dgm:spPr/>
    </dgm:pt>
    <dgm:pt modelId="{E4B063FD-1DE4-4F6E-87A7-8BBA5D2664EA}" type="pres">
      <dgm:prSet presAssocID="{A90CE38D-B2AB-46B5-AEE6-8BF9239A70FD}" presName="node" presStyleLbl="node1" presStyleIdx="13" presStyleCnt="15">
        <dgm:presLayoutVars>
          <dgm:bulletEnabled val="1"/>
        </dgm:presLayoutVars>
      </dgm:prSet>
      <dgm:spPr/>
    </dgm:pt>
    <dgm:pt modelId="{97344465-E345-4D68-BEE6-B32C89F97743}" type="pres">
      <dgm:prSet presAssocID="{2AACFC2C-C8D6-42C5-829D-9F1858C72381}" presName="Name9" presStyleLbl="parChTrans1D2" presStyleIdx="14" presStyleCnt="15"/>
      <dgm:spPr/>
    </dgm:pt>
    <dgm:pt modelId="{E64E9A4C-7098-482D-9496-7F5B7666F36B}" type="pres">
      <dgm:prSet presAssocID="{2AACFC2C-C8D6-42C5-829D-9F1858C72381}" presName="connTx" presStyleLbl="parChTrans1D2" presStyleIdx="14" presStyleCnt="15"/>
      <dgm:spPr/>
    </dgm:pt>
    <dgm:pt modelId="{08C51192-3297-4071-A922-3853CFF38077}" type="pres">
      <dgm:prSet presAssocID="{44A24129-CE0C-4BF5-AC4C-C9EA63CA5346}" presName="node" presStyleLbl="node1" presStyleIdx="14" presStyleCnt="15">
        <dgm:presLayoutVars>
          <dgm:bulletEnabled val="1"/>
        </dgm:presLayoutVars>
      </dgm:prSet>
      <dgm:spPr/>
    </dgm:pt>
  </dgm:ptLst>
  <dgm:cxnLst>
    <dgm:cxn modelId="{388DC402-CB01-407B-8662-69210E8656D4}" type="presOf" srcId="{5C7C6171-290A-4692-A1C0-DCAE8353BC02}" destId="{A24A225E-FF5E-4E09-8C5A-2D6F1426038B}" srcOrd="0" destOrd="0" presId="urn:microsoft.com/office/officeart/2005/8/layout/radial1"/>
    <dgm:cxn modelId="{370F6203-E1C2-47C3-B5C9-FA9B871CAB66}" type="presOf" srcId="{AB3CC783-CCBC-432A-9BCE-5F1ACB18E260}" destId="{44E37AEF-D556-42F3-9E77-DC247E6F748A}" srcOrd="1" destOrd="0" presId="urn:microsoft.com/office/officeart/2005/8/layout/radial1"/>
    <dgm:cxn modelId="{8A50AC05-04BD-4344-A668-F89FA5FC101D}" type="presOf" srcId="{46D0E3CE-F94F-4D26-B569-9CDF0F62ACA9}" destId="{2C98B7F6-CB52-4B2B-B8EE-7B1C4456416A}" srcOrd="1" destOrd="0" presId="urn:microsoft.com/office/officeart/2005/8/layout/radial1"/>
    <dgm:cxn modelId="{1B6BE905-94FE-44DF-8AB8-9AD215FDF9E5}" srcId="{58716BE6-DF6A-43E0-98F5-80978F6B6F72}" destId="{75AB8A66-1750-4F79-A968-8B1E4FF07C15}" srcOrd="6" destOrd="0" parTransId="{A43A40AE-FBC1-4289-BB8A-79A4A39FF545}" sibTransId="{06067C7A-9A68-4C0D-9AA8-1F5600943899}"/>
    <dgm:cxn modelId="{0758E507-78EB-498F-87A4-807E362385DD}" type="presOf" srcId="{58716BE6-DF6A-43E0-98F5-80978F6B6F72}" destId="{F89789ED-B51C-48D5-9AB2-C20CA9B3A386}" srcOrd="0" destOrd="0" presId="urn:microsoft.com/office/officeart/2005/8/layout/radial1"/>
    <dgm:cxn modelId="{C7F0F907-0011-4452-879B-3D6DF487E2EF}" type="presOf" srcId="{D668C4A0-1B97-481B-BDCF-F07CF949D157}" destId="{BAC8F466-7F10-486B-9E20-EDBCB50121FC}" srcOrd="0" destOrd="0" presId="urn:microsoft.com/office/officeart/2005/8/layout/radial1"/>
    <dgm:cxn modelId="{8F3AFA08-65C7-4D15-9115-1093B6CD00FF}" type="presOf" srcId="{AE111604-067E-4633-A541-E01D89DA7A96}" destId="{F7FF49CC-AE06-43C9-AF19-724AE92AC96F}" srcOrd="1" destOrd="0" presId="urn:microsoft.com/office/officeart/2005/8/layout/radial1"/>
    <dgm:cxn modelId="{6939B50B-9054-4C5C-913F-F9B386A81767}" type="presOf" srcId="{7F653C4E-DEB8-47BD-9549-6250D407CDA7}" destId="{81DD64C2-A676-4204-8990-EE55F7129B92}" srcOrd="0" destOrd="0" presId="urn:microsoft.com/office/officeart/2005/8/layout/radial1"/>
    <dgm:cxn modelId="{9705D20B-6D63-4154-9792-1F03278F5AEE}" type="presOf" srcId="{DE748A20-57A7-4CB4-A79D-333E38D483A1}" destId="{79032509-2F8D-416F-BB53-58FBD0D554B5}" srcOrd="0" destOrd="0" presId="urn:microsoft.com/office/officeart/2005/8/layout/radial1"/>
    <dgm:cxn modelId="{BD981713-55DA-4350-82DE-C10030F066FE}" srcId="{58716BE6-DF6A-43E0-98F5-80978F6B6F72}" destId="{507CBDCD-DA02-4EC6-B811-8889C5AFF703}" srcOrd="0" destOrd="0" parTransId="{3C9DCAAA-E2D2-4C90-9BEF-361B18A8FC8C}" sibTransId="{EB2E5D19-AA6C-45A5-9B2C-E73A60AAE2BA}"/>
    <dgm:cxn modelId="{F07DF716-1DBB-404A-8522-D3D1316ACD3A}" type="presOf" srcId="{75AB8A66-1750-4F79-A968-8B1E4FF07C15}" destId="{2F34564A-EB41-43A1-98A9-DBE229EC9D17}" srcOrd="0" destOrd="0" presId="urn:microsoft.com/office/officeart/2005/8/layout/radial1"/>
    <dgm:cxn modelId="{96289420-CE51-4F8D-9744-2AB66DF4C9D9}" srcId="{58716BE6-DF6A-43E0-98F5-80978F6B6F72}" destId="{C4F1ECF9-344F-42B2-AD44-96BB65EF0524}" srcOrd="5" destOrd="0" parTransId="{FBF572DF-0962-477F-AE45-A3F699DEDB2E}" sibTransId="{609EEB79-6E7A-45D8-9A98-D1726736DE6F}"/>
    <dgm:cxn modelId="{B36E3322-B3E9-4E17-B506-BC8ADC5AA136}" srcId="{58716BE6-DF6A-43E0-98F5-80978F6B6F72}" destId="{2EDCC62D-AF06-4F6A-98D2-45586E4482F2}" srcOrd="8" destOrd="0" parTransId="{BE5A4109-34CD-4FAE-A515-D46FDF133274}" sibTransId="{8BE0AAC4-EFB8-42AE-A604-EB8A435ADEB5}"/>
    <dgm:cxn modelId="{8D0E8D25-8463-495D-AC80-88B5498DA771}" type="presOf" srcId="{1BABC53E-1F48-4CF5-B0A2-51541EB67282}" destId="{E626C8D3-33D3-4AC8-ADA2-74607A8BB745}" srcOrd="0" destOrd="0" presId="urn:microsoft.com/office/officeart/2005/8/layout/radial1"/>
    <dgm:cxn modelId="{88AAC327-5CAB-489D-BE7A-58A4D312BEF5}" type="presOf" srcId="{FBF572DF-0962-477F-AE45-A3F699DEDB2E}" destId="{BBB535E1-2510-4654-8DA2-2B4E8B89FD61}" srcOrd="0" destOrd="0" presId="urn:microsoft.com/office/officeart/2005/8/layout/radial1"/>
    <dgm:cxn modelId="{0B6CD528-3CDA-4543-8E93-44AAC69402CD}" type="presOf" srcId="{3C9DCAAA-E2D2-4C90-9BEF-361B18A8FC8C}" destId="{AE517804-9403-4428-9396-B0AC2332E8EC}" srcOrd="0" destOrd="0" presId="urn:microsoft.com/office/officeart/2005/8/layout/radial1"/>
    <dgm:cxn modelId="{CE553729-6C73-4B56-A744-F77DB17505FB}" srcId="{58716BE6-DF6A-43E0-98F5-80978F6B6F72}" destId="{1665E6AC-22C1-4C25-80AE-E801B4A9D9F3}" srcOrd="9" destOrd="0" parTransId="{824F87E3-D9FF-4777-9E2F-E3C6516FE000}" sibTransId="{9AF83AF7-7070-4D9A-80BE-8291DDFCE455}"/>
    <dgm:cxn modelId="{B732DB2C-EA1B-44CF-AC7B-3E580432579B}" srcId="{58716BE6-DF6A-43E0-98F5-80978F6B6F72}" destId="{5C7C6171-290A-4692-A1C0-DCAE8353BC02}" srcOrd="4" destOrd="0" parTransId="{AB3CC783-CCBC-432A-9BCE-5F1ACB18E260}" sibTransId="{FBD5BE18-9277-4AB0-B7D4-5BE5083AA22C}"/>
    <dgm:cxn modelId="{F1F04C31-106F-4CF7-A752-D6B48400EFF2}" type="presOf" srcId="{81783B02-AF35-44EA-BAB9-9F634A1861AE}" destId="{2990C364-0CA0-483F-B517-7985D1E6DAE4}" srcOrd="0" destOrd="0" presId="urn:microsoft.com/office/officeart/2005/8/layout/radial1"/>
    <dgm:cxn modelId="{AAEB7131-8FC9-4DC1-8109-19AB4E49524F}" type="presOf" srcId="{44A24129-CE0C-4BF5-AC4C-C9EA63CA5346}" destId="{08C51192-3297-4071-A922-3853CFF38077}" srcOrd="0" destOrd="0" presId="urn:microsoft.com/office/officeart/2005/8/layout/radial1"/>
    <dgm:cxn modelId="{23360133-270C-4957-995F-60D7016660EC}" type="presOf" srcId="{824F87E3-D9FF-4777-9E2F-E3C6516FE000}" destId="{B103E51E-C38A-47D0-8682-1398D1173B99}" srcOrd="1" destOrd="0" presId="urn:microsoft.com/office/officeart/2005/8/layout/radial1"/>
    <dgm:cxn modelId="{72195E36-BA87-48E8-A258-E359CABA8AD1}" srcId="{58716BE6-DF6A-43E0-98F5-80978F6B6F72}" destId="{1BABC53E-1F48-4CF5-B0A2-51541EB67282}" srcOrd="3" destOrd="0" parTransId="{38F62213-186E-42EA-81CC-12B9E0878C49}" sibTransId="{DB4843A9-71E0-4F14-A7FB-1DF91F85D0A7}"/>
    <dgm:cxn modelId="{7BB52B3A-E63C-46A7-A212-A2A61C38A683}" type="presOf" srcId="{2AACFC2C-C8D6-42C5-829D-9F1858C72381}" destId="{97344465-E345-4D68-BEE6-B32C89F97743}" srcOrd="0" destOrd="0" presId="urn:microsoft.com/office/officeart/2005/8/layout/radial1"/>
    <dgm:cxn modelId="{84B1A53D-8C9E-49F2-A4BA-8B4EF384F292}" type="presOf" srcId="{1AEDFE08-311E-4903-BA7E-89037C4FF594}" destId="{169D7BFE-A1A2-4E71-8BBE-BEC9EF101B18}" srcOrd="1" destOrd="0" presId="urn:microsoft.com/office/officeart/2005/8/layout/radial1"/>
    <dgm:cxn modelId="{2346F23E-6E44-41C6-9F42-CD1069A9A33D}" srcId="{58716BE6-DF6A-43E0-98F5-80978F6B6F72}" destId="{7F653C4E-DEB8-47BD-9549-6250D407CDA7}" srcOrd="12" destOrd="0" parTransId="{55030D11-081E-4608-B85A-0F76DEC091B1}" sibTransId="{66745DA9-D04D-41DF-8D69-CFA5E4AA0516}"/>
    <dgm:cxn modelId="{FC59025D-5E23-49C6-B0CA-B587EF62A0BC}" type="presOf" srcId="{AE111604-067E-4633-A541-E01D89DA7A96}" destId="{9AC5B333-F1D4-436B-AA55-E5714F58486D}" srcOrd="0" destOrd="0" presId="urn:microsoft.com/office/officeart/2005/8/layout/radial1"/>
    <dgm:cxn modelId="{FB085C61-2C3D-493D-8713-3244F40E09F5}" type="presOf" srcId="{55030D11-081E-4608-B85A-0F76DEC091B1}" destId="{ECDCFB4B-CFBF-41DC-9E69-B208A92780EB}" srcOrd="0" destOrd="0" presId="urn:microsoft.com/office/officeart/2005/8/layout/radial1"/>
    <dgm:cxn modelId="{5CB97263-EC7B-4462-9A76-283794706C88}" type="presOf" srcId="{55030D11-081E-4608-B85A-0F76DEC091B1}" destId="{E73D319E-292C-484C-9430-EA0FF206D99D}" srcOrd="1" destOrd="0" presId="urn:microsoft.com/office/officeart/2005/8/layout/radial1"/>
    <dgm:cxn modelId="{6866EA43-E05D-4373-9326-82E4B4217338}" type="presOf" srcId="{A43A40AE-FBC1-4289-BB8A-79A4A39FF545}" destId="{DD1C9354-D19F-4224-9FB1-75E5CBA9FD07}" srcOrd="1" destOrd="0" presId="urn:microsoft.com/office/officeart/2005/8/layout/radial1"/>
    <dgm:cxn modelId="{B61CD867-3966-404F-A2BF-C5587D7EC55E}" srcId="{58716BE6-DF6A-43E0-98F5-80978F6B6F72}" destId="{AB4A0EED-C326-4D73-AB50-B18BB4F23FCA}" srcOrd="10" destOrd="0" parTransId="{1AEDFE08-311E-4903-BA7E-89037C4FF594}" sibTransId="{241E1ED7-6406-4758-923E-6A04B6690255}"/>
    <dgm:cxn modelId="{63E1426C-5632-41E1-9272-6E2531A2743E}" type="presOf" srcId="{38F62213-186E-42EA-81CC-12B9E0878C49}" destId="{F4DE4F9B-8BF4-44B8-BA13-122CC358BC79}" srcOrd="0" destOrd="0" presId="urn:microsoft.com/office/officeart/2005/8/layout/radial1"/>
    <dgm:cxn modelId="{ACF4C86D-A9A2-4405-9044-B0D2AC3E6C2F}" type="presOf" srcId="{46D0E3CE-F94F-4D26-B569-9CDF0F62ACA9}" destId="{E16B5FA2-07D1-417C-9EF8-EE909DEC102C}" srcOrd="0" destOrd="0" presId="urn:microsoft.com/office/officeart/2005/8/layout/radial1"/>
    <dgm:cxn modelId="{D46ACB6D-FDB6-4DCC-9930-A6C6314D7D32}" type="presOf" srcId="{1665E6AC-22C1-4C25-80AE-E801B4A9D9F3}" destId="{DE28FE67-99AE-4818-9ECD-DB4B2A057825}" srcOrd="0" destOrd="0" presId="urn:microsoft.com/office/officeart/2005/8/layout/radial1"/>
    <dgm:cxn modelId="{2C5D894E-8AAF-415F-AADC-E02429359AFB}" type="presOf" srcId="{C4F1ECF9-344F-42B2-AD44-96BB65EF0524}" destId="{5DBD1D57-B78D-4BAA-B373-CE483F92EBE1}" srcOrd="0" destOrd="0" presId="urn:microsoft.com/office/officeart/2005/8/layout/radial1"/>
    <dgm:cxn modelId="{BD4B624F-D221-4534-BDE7-B3F9E7630704}" type="presOf" srcId="{1AEDFE08-311E-4903-BA7E-89037C4FF594}" destId="{5C1B5B84-299E-4A3A-ADE7-CEC3D190C624}" srcOrd="0" destOrd="0" presId="urn:microsoft.com/office/officeart/2005/8/layout/radial1"/>
    <dgm:cxn modelId="{0D9A1170-6066-4E33-A0D9-BA3355E9E597}" srcId="{2BA644DE-FC62-424B-96B3-C51C0155A959}" destId="{D1CD32AB-7BAB-4AEC-94A5-98DD3FC8D928}" srcOrd="1" destOrd="0" parTransId="{D2431BAC-A1D0-4A0D-9E62-FB07CB65BFFB}" sibTransId="{102D8857-A64E-4F8F-995B-04FBDDEE2D89}"/>
    <dgm:cxn modelId="{ACDB9C70-ACA9-4641-9502-B22D80E226DF}" type="presOf" srcId="{BE5A4109-34CD-4FAE-A515-D46FDF133274}" destId="{09722608-5B26-4445-9AC0-ECF06A342BD0}" srcOrd="0" destOrd="0" presId="urn:microsoft.com/office/officeart/2005/8/layout/radial1"/>
    <dgm:cxn modelId="{09632C51-4FFD-4CF4-9FC0-1E19F96DC969}" srcId="{58716BE6-DF6A-43E0-98F5-80978F6B6F72}" destId="{7C365EC8-F5BE-4E82-A036-F333DDC1E545}" srcOrd="7" destOrd="0" parTransId="{64C6AA1C-1E4A-474D-B41F-C614E0983B02}" sibTransId="{17CB0D9D-4EA3-420E-9AEA-D11B775334FA}"/>
    <dgm:cxn modelId="{96B8737C-0ED1-4632-B2E0-2EC8E88D1A79}" type="presOf" srcId="{AB4A0EED-C326-4D73-AB50-B18BB4F23FCA}" destId="{5A774D94-6DE4-4C18-A845-C42682A4D69D}" srcOrd="0" destOrd="0" presId="urn:microsoft.com/office/officeart/2005/8/layout/radial1"/>
    <dgm:cxn modelId="{2438A37C-CD00-43C0-A843-475A51A97DEC}" type="presOf" srcId="{BE5A4109-34CD-4FAE-A515-D46FDF133274}" destId="{5C4712BA-804A-46BA-8F89-38298ECDAFFD}" srcOrd="1" destOrd="0" presId="urn:microsoft.com/office/officeart/2005/8/layout/radial1"/>
    <dgm:cxn modelId="{913F6983-D9C0-4DF4-BBDE-8B3403A06C58}" type="presOf" srcId="{2AACFC2C-C8D6-42C5-829D-9F1858C72381}" destId="{E64E9A4C-7098-482D-9496-7F5B7666F36B}" srcOrd="1" destOrd="0" presId="urn:microsoft.com/office/officeart/2005/8/layout/radial1"/>
    <dgm:cxn modelId="{D2189D83-F176-4DD0-94F9-04DB1E3C2E1C}" type="presOf" srcId="{64C6AA1C-1E4A-474D-B41F-C614E0983B02}" destId="{50F6F853-F8A3-493A-811B-26F870853CEE}" srcOrd="1" destOrd="0" presId="urn:microsoft.com/office/officeart/2005/8/layout/radial1"/>
    <dgm:cxn modelId="{D709D084-1FD2-42F0-A680-3F13B8DBAB51}" srcId="{2BA644DE-FC62-424B-96B3-C51C0155A959}" destId="{58716BE6-DF6A-43E0-98F5-80978F6B6F72}" srcOrd="0" destOrd="0" parTransId="{270BBBC3-979A-42C5-AC27-336C0F583079}" sibTransId="{B147E848-2639-4DA4-8E75-1C4A909852D6}"/>
    <dgm:cxn modelId="{6C734C88-98FF-433E-889C-44578F6A6648}" srcId="{58716BE6-DF6A-43E0-98F5-80978F6B6F72}" destId="{DE748A20-57A7-4CB4-A79D-333E38D483A1}" srcOrd="1" destOrd="0" parTransId="{B2582C44-761E-423E-BF2F-28CBF0FFA047}" sibTransId="{D0F00A4D-F3F3-4786-B18F-516781A5E901}"/>
    <dgm:cxn modelId="{14CFD28F-BACA-4880-B071-501787350CF5}" type="presOf" srcId="{B2582C44-761E-423E-BF2F-28CBF0FFA047}" destId="{C48AB6E1-8BC4-47B4-B71E-F7754CDFD38A}" srcOrd="0" destOrd="0" presId="urn:microsoft.com/office/officeart/2005/8/layout/radial1"/>
    <dgm:cxn modelId="{63DF4B95-1740-4FCC-A42C-D248BE7DC648}" type="presOf" srcId="{AB3CC783-CCBC-432A-9BCE-5F1ACB18E260}" destId="{7B434675-9E09-4D5A-9C41-0E0241C8523A}" srcOrd="0" destOrd="0" presId="urn:microsoft.com/office/officeart/2005/8/layout/radial1"/>
    <dgm:cxn modelId="{876BC995-CBE6-4574-AA71-001295443728}" type="presOf" srcId="{64C6AA1C-1E4A-474D-B41F-C614E0983B02}" destId="{489CBDB5-CB61-4AD5-B3F3-DE914C5DEFB1}" srcOrd="0" destOrd="0" presId="urn:microsoft.com/office/officeart/2005/8/layout/radial1"/>
    <dgm:cxn modelId="{190D3B9B-D450-4987-9EDA-0E821E3277F1}" type="presOf" srcId="{A90CE38D-B2AB-46B5-AEE6-8BF9239A70FD}" destId="{E4B063FD-1DE4-4F6E-87A7-8BBA5D2664EA}" srcOrd="0" destOrd="0" presId="urn:microsoft.com/office/officeart/2005/8/layout/radial1"/>
    <dgm:cxn modelId="{B777E4A3-8282-490C-BB5B-5C7B3CF0925A}" type="presOf" srcId="{7C365EC8-F5BE-4E82-A036-F333DDC1E545}" destId="{CC080C27-D93D-4345-9E4D-632A40762F7B}" srcOrd="0" destOrd="0" presId="urn:microsoft.com/office/officeart/2005/8/layout/radial1"/>
    <dgm:cxn modelId="{1368B5AA-0E5B-4661-ACCE-3975FBA02C82}" type="presOf" srcId="{B2582C44-761E-423E-BF2F-28CBF0FFA047}" destId="{BCE98D43-C8CD-48DD-9FB8-FDE9F48ADD76}" srcOrd="1" destOrd="0" presId="urn:microsoft.com/office/officeart/2005/8/layout/radial1"/>
    <dgm:cxn modelId="{19CB36B1-796F-4DE6-9D7E-58547D53EADD}" type="presOf" srcId="{2EDCC62D-AF06-4F6A-98D2-45586E4482F2}" destId="{7C9EC913-1977-453D-948A-7468F2B2057F}" srcOrd="0" destOrd="0" presId="urn:microsoft.com/office/officeart/2005/8/layout/radial1"/>
    <dgm:cxn modelId="{D78E3BC4-6104-433D-8423-E933F45D58AA}" type="presOf" srcId="{E181AF25-8D2A-4119-BE3E-C570C934441C}" destId="{9D9C311F-E6AC-42A2-BA3E-7830F31F26D2}" srcOrd="0" destOrd="0" presId="urn:microsoft.com/office/officeart/2005/8/layout/radial1"/>
    <dgm:cxn modelId="{F9834DC7-906A-494B-82AE-9EC72AC9E3E9}" type="presOf" srcId="{D668C4A0-1B97-481B-BDCF-F07CF949D157}" destId="{CFF55E78-A940-496A-809C-454F750BF876}" srcOrd="1" destOrd="0" presId="urn:microsoft.com/office/officeart/2005/8/layout/radial1"/>
    <dgm:cxn modelId="{65277AC7-41B9-4D12-8390-C46CFE788345}" type="presOf" srcId="{38F62213-186E-42EA-81CC-12B9E0878C49}" destId="{01A2726D-B365-4583-8CEA-9B3366B076BA}" srcOrd="1" destOrd="0" presId="urn:microsoft.com/office/officeart/2005/8/layout/radial1"/>
    <dgm:cxn modelId="{5B27A8C9-5BAC-4989-9FDA-7D51C3E9DEE4}" srcId="{58716BE6-DF6A-43E0-98F5-80978F6B6F72}" destId="{A90CE38D-B2AB-46B5-AEE6-8BF9239A70FD}" srcOrd="13" destOrd="0" parTransId="{46D0E3CE-F94F-4D26-B569-9CDF0F62ACA9}" sibTransId="{1000BD8A-571C-4E6B-BFF1-AE1D0FA8816C}"/>
    <dgm:cxn modelId="{D870A8C9-B1E7-4D3F-B5EB-0188F39D0542}" srcId="{58716BE6-DF6A-43E0-98F5-80978F6B6F72}" destId="{44A24129-CE0C-4BF5-AC4C-C9EA63CA5346}" srcOrd="14" destOrd="0" parTransId="{2AACFC2C-C8D6-42C5-829D-9F1858C72381}" sibTransId="{E74C10E9-57D1-4CE7-ABDF-EEF1E8A48F96}"/>
    <dgm:cxn modelId="{4F5C4BCA-7150-4921-A542-628F3FDD245E}" type="presOf" srcId="{824F87E3-D9FF-4777-9E2F-E3C6516FE000}" destId="{D1AB21C0-15A9-4D8A-AF8B-F9F247235DA7}" srcOrd="0" destOrd="0" presId="urn:microsoft.com/office/officeart/2005/8/layout/radial1"/>
    <dgm:cxn modelId="{9828D7D8-63FF-4059-9C87-00188C2DFB25}" type="presOf" srcId="{FBF572DF-0962-477F-AE45-A3F699DEDB2E}" destId="{579C0CD9-F723-4F20-A53F-2E4C742D7DBC}" srcOrd="1" destOrd="0" presId="urn:microsoft.com/office/officeart/2005/8/layout/radial1"/>
    <dgm:cxn modelId="{2CE10BE0-DE01-4D90-8FDE-CD638F8D3DD9}" type="presOf" srcId="{A43A40AE-FBC1-4289-BB8A-79A4A39FF545}" destId="{A67D0CC3-B2FB-4240-9068-6F0FC5072D2C}" srcOrd="0" destOrd="0" presId="urn:microsoft.com/office/officeart/2005/8/layout/radial1"/>
    <dgm:cxn modelId="{B5C5B1EA-DDB0-4881-A45D-0B1AB1BD2AF5}" type="presOf" srcId="{2BA644DE-FC62-424B-96B3-C51C0155A959}" destId="{ECB3B9B7-E555-402C-80A5-663AFBEA6F58}" srcOrd="0" destOrd="0" presId="urn:microsoft.com/office/officeart/2005/8/layout/radial1"/>
    <dgm:cxn modelId="{4737F4F2-8F83-4956-B575-67666827C056}" srcId="{58716BE6-DF6A-43E0-98F5-80978F6B6F72}" destId="{E181AF25-8D2A-4119-BE3E-C570C934441C}" srcOrd="2" destOrd="0" parTransId="{D668C4A0-1B97-481B-BDCF-F07CF949D157}" sibTransId="{A4069C6C-E069-48AD-88B2-78B3D55E1808}"/>
    <dgm:cxn modelId="{C4295AF3-E80D-4E25-9FA8-12AA131BC9AA}" type="presOf" srcId="{507CBDCD-DA02-4EC6-B811-8889C5AFF703}" destId="{30F4FAAA-7DC8-407A-B118-6F16D1E031A3}" srcOrd="0" destOrd="0" presId="urn:microsoft.com/office/officeart/2005/8/layout/radial1"/>
    <dgm:cxn modelId="{4ECB42F5-18F9-471C-BC75-6A86CBB4E889}" srcId="{58716BE6-DF6A-43E0-98F5-80978F6B6F72}" destId="{81783B02-AF35-44EA-BAB9-9F634A1861AE}" srcOrd="11" destOrd="0" parTransId="{AE111604-067E-4633-A541-E01D89DA7A96}" sibTransId="{0AED0C6A-E79E-4E23-BF0C-2CA664F5F3D5}"/>
    <dgm:cxn modelId="{5A77F6FB-DEB2-4E50-8566-B33F136FACED}" type="presOf" srcId="{3C9DCAAA-E2D2-4C90-9BEF-361B18A8FC8C}" destId="{0C6F6BCD-B620-4820-893E-7D376609EA25}" srcOrd="1" destOrd="0" presId="urn:microsoft.com/office/officeart/2005/8/layout/radial1"/>
    <dgm:cxn modelId="{FF97FBB7-6506-4A1A-96BF-EC87A4E479C2}" type="presParOf" srcId="{ECB3B9B7-E555-402C-80A5-663AFBEA6F58}" destId="{F89789ED-B51C-48D5-9AB2-C20CA9B3A386}" srcOrd="0" destOrd="0" presId="urn:microsoft.com/office/officeart/2005/8/layout/radial1"/>
    <dgm:cxn modelId="{B55C0208-CAB4-4D6F-90ED-633F5C1BC207}" type="presParOf" srcId="{ECB3B9B7-E555-402C-80A5-663AFBEA6F58}" destId="{AE517804-9403-4428-9396-B0AC2332E8EC}" srcOrd="1" destOrd="0" presId="urn:microsoft.com/office/officeart/2005/8/layout/radial1"/>
    <dgm:cxn modelId="{D2ACCDD5-3D38-4F87-9C28-737E7887D20A}" type="presParOf" srcId="{AE517804-9403-4428-9396-B0AC2332E8EC}" destId="{0C6F6BCD-B620-4820-893E-7D376609EA25}" srcOrd="0" destOrd="0" presId="urn:microsoft.com/office/officeart/2005/8/layout/radial1"/>
    <dgm:cxn modelId="{B4A7E79F-D72B-47D5-B05F-966AE3FAD24C}" type="presParOf" srcId="{ECB3B9B7-E555-402C-80A5-663AFBEA6F58}" destId="{30F4FAAA-7DC8-407A-B118-6F16D1E031A3}" srcOrd="2" destOrd="0" presId="urn:microsoft.com/office/officeart/2005/8/layout/radial1"/>
    <dgm:cxn modelId="{B270A0AC-A009-4474-822A-72F4C02325BE}" type="presParOf" srcId="{ECB3B9B7-E555-402C-80A5-663AFBEA6F58}" destId="{C48AB6E1-8BC4-47B4-B71E-F7754CDFD38A}" srcOrd="3" destOrd="0" presId="urn:microsoft.com/office/officeart/2005/8/layout/radial1"/>
    <dgm:cxn modelId="{791DB5D9-BCE8-4CA7-9744-DEF7419F981D}" type="presParOf" srcId="{C48AB6E1-8BC4-47B4-B71E-F7754CDFD38A}" destId="{BCE98D43-C8CD-48DD-9FB8-FDE9F48ADD76}" srcOrd="0" destOrd="0" presId="urn:microsoft.com/office/officeart/2005/8/layout/radial1"/>
    <dgm:cxn modelId="{4FA6D715-A53A-4D10-88A6-68222051DB42}" type="presParOf" srcId="{ECB3B9B7-E555-402C-80A5-663AFBEA6F58}" destId="{79032509-2F8D-416F-BB53-58FBD0D554B5}" srcOrd="4" destOrd="0" presId="urn:microsoft.com/office/officeart/2005/8/layout/radial1"/>
    <dgm:cxn modelId="{628E34D1-51BD-40FF-A774-20880DF055D2}" type="presParOf" srcId="{ECB3B9B7-E555-402C-80A5-663AFBEA6F58}" destId="{BAC8F466-7F10-486B-9E20-EDBCB50121FC}" srcOrd="5" destOrd="0" presId="urn:microsoft.com/office/officeart/2005/8/layout/radial1"/>
    <dgm:cxn modelId="{06A2912E-F5E3-409B-8626-76F437A44ADD}" type="presParOf" srcId="{BAC8F466-7F10-486B-9E20-EDBCB50121FC}" destId="{CFF55E78-A940-496A-809C-454F750BF876}" srcOrd="0" destOrd="0" presId="urn:microsoft.com/office/officeart/2005/8/layout/radial1"/>
    <dgm:cxn modelId="{9D0546DB-05E8-448E-8164-4A276C18CB76}" type="presParOf" srcId="{ECB3B9B7-E555-402C-80A5-663AFBEA6F58}" destId="{9D9C311F-E6AC-42A2-BA3E-7830F31F26D2}" srcOrd="6" destOrd="0" presId="urn:microsoft.com/office/officeart/2005/8/layout/radial1"/>
    <dgm:cxn modelId="{5B6691F2-F7CE-4777-BF2E-02428D1A1361}" type="presParOf" srcId="{ECB3B9B7-E555-402C-80A5-663AFBEA6F58}" destId="{F4DE4F9B-8BF4-44B8-BA13-122CC358BC79}" srcOrd="7" destOrd="0" presId="urn:microsoft.com/office/officeart/2005/8/layout/radial1"/>
    <dgm:cxn modelId="{CB0DD885-C7DF-46DE-A4A8-B485B5E3FCDE}" type="presParOf" srcId="{F4DE4F9B-8BF4-44B8-BA13-122CC358BC79}" destId="{01A2726D-B365-4583-8CEA-9B3366B076BA}" srcOrd="0" destOrd="0" presId="urn:microsoft.com/office/officeart/2005/8/layout/radial1"/>
    <dgm:cxn modelId="{0384DA1D-B7C1-410A-A957-5848B75EDDF4}" type="presParOf" srcId="{ECB3B9B7-E555-402C-80A5-663AFBEA6F58}" destId="{E626C8D3-33D3-4AC8-ADA2-74607A8BB745}" srcOrd="8" destOrd="0" presId="urn:microsoft.com/office/officeart/2005/8/layout/radial1"/>
    <dgm:cxn modelId="{367392FA-56EC-49AE-863B-5ED9BF0E15EA}" type="presParOf" srcId="{ECB3B9B7-E555-402C-80A5-663AFBEA6F58}" destId="{7B434675-9E09-4D5A-9C41-0E0241C8523A}" srcOrd="9" destOrd="0" presId="urn:microsoft.com/office/officeart/2005/8/layout/radial1"/>
    <dgm:cxn modelId="{5BA297B5-1F0B-47F8-BDFF-115A05C7764E}" type="presParOf" srcId="{7B434675-9E09-4D5A-9C41-0E0241C8523A}" destId="{44E37AEF-D556-42F3-9E77-DC247E6F748A}" srcOrd="0" destOrd="0" presId="urn:microsoft.com/office/officeart/2005/8/layout/radial1"/>
    <dgm:cxn modelId="{475DE834-78C9-47D1-9E42-5006951DF2E1}" type="presParOf" srcId="{ECB3B9B7-E555-402C-80A5-663AFBEA6F58}" destId="{A24A225E-FF5E-4E09-8C5A-2D6F1426038B}" srcOrd="10" destOrd="0" presId="urn:microsoft.com/office/officeart/2005/8/layout/radial1"/>
    <dgm:cxn modelId="{B77B3216-F9A4-4FD7-90F0-77C17595F798}" type="presParOf" srcId="{ECB3B9B7-E555-402C-80A5-663AFBEA6F58}" destId="{BBB535E1-2510-4654-8DA2-2B4E8B89FD61}" srcOrd="11" destOrd="0" presId="urn:microsoft.com/office/officeart/2005/8/layout/radial1"/>
    <dgm:cxn modelId="{38BCA2BE-35A9-4944-8292-DFFAC2113C84}" type="presParOf" srcId="{BBB535E1-2510-4654-8DA2-2B4E8B89FD61}" destId="{579C0CD9-F723-4F20-A53F-2E4C742D7DBC}" srcOrd="0" destOrd="0" presId="urn:microsoft.com/office/officeart/2005/8/layout/radial1"/>
    <dgm:cxn modelId="{725B258C-66D5-46BC-B088-E21BB88FE6D7}" type="presParOf" srcId="{ECB3B9B7-E555-402C-80A5-663AFBEA6F58}" destId="{5DBD1D57-B78D-4BAA-B373-CE483F92EBE1}" srcOrd="12" destOrd="0" presId="urn:microsoft.com/office/officeart/2005/8/layout/radial1"/>
    <dgm:cxn modelId="{9886E52B-9BA0-4B7F-A873-C1D79C3F3C37}" type="presParOf" srcId="{ECB3B9B7-E555-402C-80A5-663AFBEA6F58}" destId="{A67D0CC3-B2FB-4240-9068-6F0FC5072D2C}" srcOrd="13" destOrd="0" presId="urn:microsoft.com/office/officeart/2005/8/layout/radial1"/>
    <dgm:cxn modelId="{64C73CF1-4427-43F0-A362-EBD30A5AED18}" type="presParOf" srcId="{A67D0CC3-B2FB-4240-9068-6F0FC5072D2C}" destId="{DD1C9354-D19F-4224-9FB1-75E5CBA9FD07}" srcOrd="0" destOrd="0" presId="urn:microsoft.com/office/officeart/2005/8/layout/radial1"/>
    <dgm:cxn modelId="{8EA47DCA-982F-4D75-B826-BD126F078267}" type="presParOf" srcId="{ECB3B9B7-E555-402C-80A5-663AFBEA6F58}" destId="{2F34564A-EB41-43A1-98A9-DBE229EC9D17}" srcOrd="14" destOrd="0" presId="urn:microsoft.com/office/officeart/2005/8/layout/radial1"/>
    <dgm:cxn modelId="{BD16832D-434F-4397-8FE9-C71E6F47552C}" type="presParOf" srcId="{ECB3B9B7-E555-402C-80A5-663AFBEA6F58}" destId="{489CBDB5-CB61-4AD5-B3F3-DE914C5DEFB1}" srcOrd="15" destOrd="0" presId="urn:microsoft.com/office/officeart/2005/8/layout/radial1"/>
    <dgm:cxn modelId="{8A0160CC-2184-48B0-AEB1-E3352C1A1EDF}" type="presParOf" srcId="{489CBDB5-CB61-4AD5-B3F3-DE914C5DEFB1}" destId="{50F6F853-F8A3-493A-811B-26F870853CEE}" srcOrd="0" destOrd="0" presId="urn:microsoft.com/office/officeart/2005/8/layout/radial1"/>
    <dgm:cxn modelId="{4A3EA93E-3D63-4E82-8152-AFE4B7AC2472}" type="presParOf" srcId="{ECB3B9B7-E555-402C-80A5-663AFBEA6F58}" destId="{CC080C27-D93D-4345-9E4D-632A40762F7B}" srcOrd="16" destOrd="0" presId="urn:microsoft.com/office/officeart/2005/8/layout/radial1"/>
    <dgm:cxn modelId="{89084E1C-97F3-468A-974B-F67439225781}" type="presParOf" srcId="{ECB3B9B7-E555-402C-80A5-663AFBEA6F58}" destId="{09722608-5B26-4445-9AC0-ECF06A342BD0}" srcOrd="17" destOrd="0" presId="urn:microsoft.com/office/officeart/2005/8/layout/radial1"/>
    <dgm:cxn modelId="{CCF581F8-5508-49F6-AB1D-A314242BF25C}" type="presParOf" srcId="{09722608-5B26-4445-9AC0-ECF06A342BD0}" destId="{5C4712BA-804A-46BA-8F89-38298ECDAFFD}" srcOrd="0" destOrd="0" presId="urn:microsoft.com/office/officeart/2005/8/layout/radial1"/>
    <dgm:cxn modelId="{D86853FF-37C5-49C2-9806-772424CA9F65}" type="presParOf" srcId="{ECB3B9B7-E555-402C-80A5-663AFBEA6F58}" destId="{7C9EC913-1977-453D-948A-7468F2B2057F}" srcOrd="18" destOrd="0" presId="urn:microsoft.com/office/officeart/2005/8/layout/radial1"/>
    <dgm:cxn modelId="{FC85B1D3-0575-48F0-B6E5-AB1F541AD83C}" type="presParOf" srcId="{ECB3B9B7-E555-402C-80A5-663AFBEA6F58}" destId="{D1AB21C0-15A9-4D8A-AF8B-F9F247235DA7}" srcOrd="19" destOrd="0" presId="urn:microsoft.com/office/officeart/2005/8/layout/radial1"/>
    <dgm:cxn modelId="{DCC4895A-D582-44AD-8F4D-E20338E7F7BB}" type="presParOf" srcId="{D1AB21C0-15A9-4D8A-AF8B-F9F247235DA7}" destId="{B103E51E-C38A-47D0-8682-1398D1173B99}" srcOrd="0" destOrd="0" presId="urn:microsoft.com/office/officeart/2005/8/layout/radial1"/>
    <dgm:cxn modelId="{F0063205-B3D7-421C-A3C7-CFBF83F83E12}" type="presParOf" srcId="{ECB3B9B7-E555-402C-80A5-663AFBEA6F58}" destId="{DE28FE67-99AE-4818-9ECD-DB4B2A057825}" srcOrd="20" destOrd="0" presId="urn:microsoft.com/office/officeart/2005/8/layout/radial1"/>
    <dgm:cxn modelId="{ED4466C2-96E7-483E-A9E6-942C2BDFE48F}" type="presParOf" srcId="{ECB3B9B7-E555-402C-80A5-663AFBEA6F58}" destId="{5C1B5B84-299E-4A3A-ADE7-CEC3D190C624}" srcOrd="21" destOrd="0" presId="urn:microsoft.com/office/officeart/2005/8/layout/radial1"/>
    <dgm:cxn modelId="{81F1E901-42FE-44B4-8F38-47E80EC15E39}" type="presParOf" srcId="{5C1B5B84-299E-4A3A-ADE7-CEC3D190C624}" destId="{169D7BFE-A1A2-4E71-8BBE-BEC9EF101B18}" srcOrd="0" destOrd="0" presId="urn:microsoft.com/office/officeart/2005/8/layout/radial1"/>
    <dgm:cxn modelId="{796BBA81-CB4A-4653-B66A-CDCECF65E692}" type="presParOf" srcId="{ECB3B9B7-E555-402C-80A5-663AFBEA6F58}" destId="{5A774D94-6DE4-4C18-A845-C42682A4D69D}" srcOrd="22" destOrd="0" presId="urn:microsoft.com/office/officeart/2005/8/layout/radial1"/>
    <dgm:cxn modelId="{30655821-E705-4655-AAB2-8970EEC6667E}" type="presParOf" srcId="{ECB3B9B7-E555-402C-80A5-663AFBEA6F58}" destId="{9AC5B333-F1D4-436B-AA55-E5714F58486D}" srcOrd="23" destOrd="0" presId="urn:microsoft.com/office/officeart/2005/8/layout/radial1"/>
    <dgm:cxn modelId="{BA60BADB-289D-4D87-AD39-D548055102C0}" type="presParOf" srcId="{9AC5B333-F1D4-436B-AA55-E5714F58486D}" destId="{F7FF49CC-AE06-43C9-AF19-724AE92AC96F}" srcOrd="0" destOrd="0" presId="urn:microsoft.com/office/officeart/2005/8/layout/radial1"/>
    <dgm:cxn modelId="{875C4586-07E5-4473-B49B-3A04F1F963E8}" type="presParOf" srcId="{ECB3B9B7-E555-402C-80A5-663AFBEA6F58}" destId="{2990C364-0CA0-483F-B517-7985D1E6DAE4}" srcOrd="24" destOrd="0" presId="urn:microsoft.com/office/officeart/2005/8/layout/radial1"/>
    <dgm:cxn modelId="{E10C05C2-F68A-463C-9715-2AB17CD4ACB2}" type="presParOf" srcId="{ECB3B9B7-E555-402C-80A5-663AFBEA6F58}" destId="{ECDCFB4B-CFBF-41DC-9E69-B208A92780EB}" srcOrd="25" destOrd="0" presId="urn:microsoft.com/office/officeart/2005/8/layout/radial1"/>
    <dgm:cxn modelId="{72BE9DEE-7F10-44C3-AEAF-A4BE46B86CBA}" type="presParOf" srcId="{ECDCFB4B-CFBF-41DC-9E69-B208A92780EB}" destId="{E73D319E-292C-484C-9430-EA0FF206D99D}" srcOrd="0" destOrd="0" presId="urn:microsoft.com/office/officeart/2005/8/layout/radial1"/>
    <dgm:cxn modelId="{AB0BDF7E-AB18-4B59-BAD2-D22E6893998C}" type="presParOf" srcId="{ECB3B9B7-E555-402C-80A5-663AFBEA6F58}" destId="{81DD64C2-A676-4204-8990-EE55F7129B92}" srcOrd="26" destOrd="0" presId="urn:microsoft.com/office/officeart/2005/8/layout/radial1"/>
    <dgm:cxn modelId="{F7F33495-4259-4B73-A043-9CF6595E2FB3}" type="presParOf" srcId="{ECB3B9B7-E555-402C-80A5-663AFBEA6F58}" destId="{E16B5FA2-07D1-417C-9EF8-EE909DEC102C}" srcOrd="27" destOrd="0" presId="urn:microsoft.com/office/officeart/2005/8/layout/radial1"/>
    <dgm:cxn modelId="{7FD5EA24-48CD-4E7C-BAB0-58793B80440B}" type="presParOf" srcId="{E16B5FA2-07D1-417C-9EF8-EE909DEC102C}" destId="{2C98B7F6-CB52-4B2B-B8EE-7B1C4456416A}" srcOrd="0" destOrd="0" presId="urn:microsoft.com/office/officeart/2005/8/layout/radial1"/>
    <dgm:cxn modelId="{023C49BB-00F0-4FA5-A30B-36140A5BF24C}" type="presParOf" srcId="{ECB3B9B7-E555-402C-80A5-663AFBEA6F58}" destId="{E4B063FD-1DE4-4F6E-87A7-8BBA5D2664EA}" srcOrd="28" destOrd="0" presId="urn:microsoft.com/office/officeart/2005/8/layout/radial1"/>
    <dgm:cxn modelId="{AC38F079-6F92-4F2E-8DFD-4A5EBE1728A6}" type="presParOf" srcId="{ECB3B9B7-E555-402C-80A5-663AFBEA6F58}" destId="{97344465-E345-4D68-BEE6-B32C89F97743}" srcOrd="29" destOrd="0" presId="urn:microsoft.com/office/officeart/2005/8/layout/radial1"/>
    <dgm:cxn modelId="{968163B6-1C0B-4438-87CF-FE52D5882476}" type="presParOf" srcId="{97344465-E345-4D68-BEE6-B32C89F97743}" destId="{E64E9A4C-7098-482D-9496-7F5B7666F36B}" srcOrd="0" destOrd="0" presId="urn:microsoft.com/office/officeart/2005/8/layout/radial1"/>
    <dgm:cxn modelId="{4043BEB2-8059-4E19-A384-8D9440978B86}" type="presParOf" srcId="{ECB3B9B7-E555-402C-80A5-663AFBEA6F58}" destId="{08C51192-3297-4071-A922-3853CFF38077}" srcOrd="3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789ED-B51C-48D5-9AB2-C20CA9B3A386}">
      <dsp:nvSpPr>
        <dsp:cNvPr id="0" name=""/>
        <dsp:cNvSpPr/>
      </dsp:nvSpPr>
      <dsp:spPr>
        <a:xfrm>
          <a:off x="1378024" y="1287970"/>
          <a:ext cx="407707" cy="407707"/>
        </a:xfrm>
        <a:prstGeom prst="ellipse">
          <a:avLst/>
        </a:prstGeom>
        <a:solidFill>
          <a:schemeClr val="accent5">
            <a:alpha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GB" sz="600" kern="1200"/>
            <a:t>Cluster 0 (smallest)</a:t>
          </a:r>
        </a:p>
      </dsp:txBody>
      <dsp:txXfrm>
        <a:off x="1437731" y="1347677"/>
        <a:ext cx="288293" cy="288293"/>
      </dsp:txXfrm>
    </dsp:sp>
    <dsp:sp modelId="{AE517804-9403-4428-9396-B0AC2332E8EC}">
      <dsp:nvSpPr>
        <dsp:cNvPr id="0" name=""/>
        <dsp:cNvSpPr/>
      </dsp:nvSpPr>
      <dsp:spPr>
        <a:xfrm rot="16200000">
          <a:off x="1147328" y="841822"/>
          <a:ext cx="869098" cy="23196"/>
        </a:xfrm>
        <a:custGeom>
          <a:avLst/>
          <a:gdLst/>
          <a:ahLst/>
          <a:cxnLst/>
          <a:rect l="0" t="0" r="0" b="0"/>
          <a:pathLst>
            <a:path>
              <a:moveTo>
                <a:pt x="0" y="11598"/>
              </a:moveTo>
              <a:lnTo>
                <a:pt x="869098" y="11598"/>
              </a:lnTo>
            </a:path>
          </a:pathLst>
        </a:custGeom>
        <a:noFill/>
        <a:ln w="25400" cap="flat" cmpd="sng" algn="ctr">
          <a:solidFill>
            <a:srgbClr val="00B05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560150" y="831693"/>
        <a:ext cx="43454" cy="43454"/>
      </dsp:txXfrm>
    </dsp:sp>
    <dsp:sp modelId="{30F4FAAA-7DC8-407A-B118-6F16D1E031A3}">
      <dsp:nvSpPr>
        <dsp:cNvPr id="0" name=""/>
        <dsp:cNvSpPr/>
      </dsp:nvSpPr>
      <dsp:spPr>
        <a:xfrm>
          <a:off x="1378024" y="11164"/>
          <a:ext cx="407707" cy="407707"/>
        </a:xfrm>
        <a:prstGeom prst="ellipse">
          <a:avLst/>
        </a:prstGeom>
        <a:solidFill>
          <a:schemeClr val="accent5">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GB" sz="800" kern="1200"/>
            <a:t>Cluster 1</a:t>
          </a:r>
        </a:p>
      </dsp:txBody>
      <dsp:txXfrm>
        <a:off x="1437731" y="70871"/>
        <a:ext cx="288293" cy="288293"/>
      </dsp:txXfrm>
    </dsp:sp>
    <dsp:sp modelId="{C48AB6E1-8BC4-47B4-B71E-F7754CDFD38A}">
      <dsp:nvSpPr>
        <dsp:cNvPr id="0" name=""/>
        <dsp:cNvSpPr/>
      </dsp:nvSpPr>
      <dsp:spPr>
        <a:xfrm rot="17640000">
          <a:off x="1406990" y="897015"/>
          <a:ext cx="869098" cy="23196"/>
        </a:xfrm>
        <a:custGeom>
          <a:avLst/>
          <a:gdLst/>
          <a:ahLst/>
          <a:cxnLst/>
          <a:rect l="0" t="0" r="0" b="0"/>
          <a:pathLst>
            <a:path>
              <a:moveTo>
                <a:pt x="0" y="11598"/>
              </a:moveTo>
              <a:lnTo>
                <a:pt x="869098" y="11598"/>
              </a:lnTo>
            </a:path>
          </a:pathLst>
        </a:custGeom>
        <a:noFill/>
        <a:ln w="25400" cap="flat" cmpd="sng" algn="ctr">
          <a:solidFill>
            <a:schemeClr val="bg1">
              <a:lumMod val="8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819812" y="886886"/>
        <a:ext cx="43454" cy="43454"/>
      </dsp:txXfrm>
    </dsp:sp>
    <dsp:sp modelId="{79032509-2F8D-416F-BB53-58FBD0D554B5}">
      <dsp:nvSpPr>
        <dsp:cNvPr id="0" name=""/>
        <dsp:cNvSpPr/>
      </dsp:nvSpPr>
      <dsp:spPr>
        <a:xfrm>
          <a:off x="1897348" y="121550"/>
          <a:ext cx="407707" cy="407707"/>
        </a:xfrm>
        <a:prstGeom prst="ellipse">
          <a:avLst/>
        </a:prstGeom>
        <a:solidFill>
          <a:schemeClr val="accent5">
            <a:alpha val="90000"/>
            <a:hueOff val="0"/>
            <a:satOff val="0"/>
            <a:lumOff val="0"/>
            <a:alphaOff val="-285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1957055" y="181257"/>
        <a:ext cx="288293" cy="288293"/>
      </dsp:txXfrm>
    </dsp:sp>
    <dsp:sp modelId="{BAC8F466-7F10-486B-9E20-EDBCB50121FC}">
      <dsp:nvSpPr>
        <dsp:cNvPr id="0" name=""/>
        <dsp:cNvSpPr/>
      </dsp:nvSpPr>
      <dsp:spPr>
        <a:xfrm rot="19080000">
          <a:off x="1621754" y="1053050"/>
          <a:ext cx="869098" cy="23196"/>
        </a:xfrm>
        <a:custGeom>
          <a:avLst/>
          <a:gdLst/>
          <a:ahLst/>
          <a:cxnLst/>
          <a:rect l="0" t="0" r="0" b="0"/>
          <a:pathLst>
            <a:path>
              <a:moveTo>
                <a:pt x="0" y="11598"/>
              </a:moveTo>
              <a:lnTo>
                <a:pt x="869098" y="11598"/>
              </a:lnTo>
            </a:path>
          </a:pathLst>
        </a:custGeom>
        <a:noFill/>
        <a:ln w="25400" cap="flat" cmpd="sng" algn="ctr">
          <a:solidFill>
            <a:schemeClr val="bg1">
              <a:lumMod val="8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034576" y="1042921"/>
        <a:ext cx="43454" cy="43454"/>
      </dsp:txXfrm>
    </dsp:sp>
    <dsp:sp modelId="{9D9C311F-E6AC-42A2-BA3E-7830F31F26D2}">
      <dsp:nvSpPr>
        <dsp:cNvPr id="0" name=""/>
        <dsp:cNvSpPr/>
      </dsp:nvSpPr>
      <dsp:spPr>
        <a:xfrm>
          <a:off x="2326876" y="433620"/>
          <a:ext cx="407707" cy="407707"/>
        </a:xfrm>
        <a:prstGeom prst="ellipse">
          <a:avLst/>
        </a:prstGeom>
        <a:solidFill>
          <a:schemeClr val="accent5">
            <a:alpha val="90000"/>
            <a:hueOff val="0"/>
            <a:satOff val="0"/>
            <a:lumOff val="0"/>
            <a:alphaOff val="-5714"/>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2386583" y="493327"/>
        <a:ext cx="288293" cy="288293"/>
      </dsp:txXfrm>
    </dsp:sp>
    <dsp:sp modelId="{F4DE4F9B-8BF4-44B8-BA13-122CC358BC79}">
      <dsp:nvSpPr>
        <dsp:cNvPr id="0" name=""/>
        <dsp:cNvSpPr/>
      </dsp:nvSpPr>
      <dsp:spPr>
        <a:xfrm rot="20520000">
          <a:off x="1754485" y="1282948"/>
          <a:ext cx="869098" cy="23196"/>
        </a:xfrm>
        <a:custGeom>
          <a:avLst/>
          <a:gdLst/>
          <a:ahLst/>
          <a:cxnLst/>
          <a:rect l="0" t="0" r="0" b="0"/>
          <a:pathLst>
            <a:path>
              <a:moveTo>
                <a:pt x="0" y="11598"/>
              </a:moveTo>
              <a:lnTo>
                <a:pt x="869098" y="11598"/>
              </a:lnTo>
            </a:path>
          </a:pathLst>
        </a:custGeom>
        <a:noFill/>
        <a:ln w="25400" cap="flat" cmpd="sng" algn="ctr">
          <a:solidFill>
            <a:schemeClr val="bg1">
              <a:lumMod val="8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167307" y="1272819"/>
        <a:ext cx="43454" cy="43454"/>
      </dsp:txXfrm>
    </dsp:sp>
    <dsp:sp modelId="{E626C8D3-33D3-4AC8-ADA2-74607A8BB745}">
      <dsp:nvSpPr>
        <dsp:cNvPr id="0" name=""/>
        <dsp:cNvSpPr/>
      </dsp:nvSpPr>
      <dsp:spPr>
        <a:xfrm>
          <a:off x="2592339" y="893415"/>
          <a:ext cx="407707" cy="407707"/>
        </a:xfrm>
        <a:prstGeom prst="ellipse">
          <a:avLst/>
        </a:prstGeom>
        <a:solidFill>
          <a:schemeClr val="accent5">
            <a:alpha val="90000"/>
            <a:hueOff val="0"/>
            <a:satOff val="0"/>
            <a:lumOff val="0"/>
            <a:alphaOff val="-8571"/>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GB" sz="800" kern="1200"/>
            <a:t>Cluster  910</a:t>
          </a:r>
        </a:p>
      </dsp:txBody>
      <dsp:txXfrm>
        <a:off x="2652046" y="953122"/>
        <a:ext cx="288293" cy="288293"/>
      </dsp:txXfrm>
    </dsp:sp>
    <dsp:sp modelId="{7B434675-9E09-4D5A-9C41-0E0241C8523A}">
      <dsp:nvSpPr>
        <dsp:cNvPr id="0" name=""/>
        <dsp:cNvSpPr/>
      </dsp:nvSpPr>
      <dsp:spPr>
        <a:xfrm rot="360000">
          <a:off x="1782234" y="1546957"/>
          <a:ext cx="869098" cy="23196"/>
        </a:xfrm>
        <a:custGeom>
          <a:avLst/>
          <a:gdLst/>
          <a:ahLst/>
          <a:cxnLst/>
          <a:rect l="0" t="0" r="0" b="0"/>
          <a:pathLst>
            <a:path>
              <a:moveTo>
                <a:pt x="0" y="11598"/>
              </a:moveTo>
              <a:lnTo>
                <a:pt x="869098" y="11598"/>
              </a:lnTo>
            </a:path>
          </a:pathLst>
        </a:custGeom>
        <a:noFill/>
        <a:ln w="25400" cap="flat" cmpd="sng" algn="ctr">
          <a:solidFill>
            <a:srgbClr val="D9D9D9"/>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195056" y="1536827"/>
        <a:ext cx="43454" cy="43454"/>
      </dsp:txXfrm>
    </dsp:sp>
    <dsp:sp modelId="{A24A225E-FF5E-4E09-8C5A-2D6F1426038B}">
      <dsp:nvSpPr>
        <dsp:cNvPr id="0" name=""/>
        <dsp:cNvSpPr/>
      </dsp:nvSpPr>
      <dsp:spPr>
        <a:xfrm>
          <a:off x="2647836" y="1421433"/>
          <a:ext cx="407707" cy="407707"/>
        </a:xfrm>
        <a:prstGeom prst="ellipse">
          <a:avLst/>
        </a:prstGeom>
        <a:solidFill>
          <a:schemeClr val="accent5">
            <a:alpha val="90000"/>
            <a:hueOff val="0"/>
            <a:satOff val="0"/>
            <a:lumOff val="0"/>
            <a:alphaOff val="-11429"/>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2707543" y="1481140"/>
        <a:ext cx="288293" cy="288293"/>
      </dsp:txXfrm>
    </dsp:sp>
    <dsp:sp modelId="{BBB535E1-2510-4654-8DA2-2B4E8B89FD61}">
      <dsp:nvSpPr>
        <dsp:cNvPr id="0" name=""/>
        <dsp:cNvSpPr/>
      </dsp:nvSpPr>
      <dsp:spPr>
        <a:xfrm rot="1800000">
          <a:off x="1700201" y="1799427"/>
          <a:ext cx="869098" cy="23196"/>
        </a:xfrm>
        <a:custGeom>
          <a:avLst/>
          <a:gdLst/>
          <a:ahLst/>
          <a:cxnLst/>
          <a:rect l="0" t="0" r="0" b="0"/>
          <a:pathLst>
            <a:path>
              <a:moveTo>
                <a:pt x="0" y="11598"/>
              </a:moveTo>
              <a:lnTo>
                <a:pt x="869098" y="11598"/>
              </a:lnTo>
            </a:path>
          </a:pathLst>
        </a:custGeom>
        <a:noFill/>
        <a:ln w="25400" cap="flat" cmpd="sng" algn="ctr">
          <a:solidFill>
            <a:srgbClr val="D9D9D9"/>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113023" y="1789298"/>
        <a:ext cx="43454" cy="43454"/>
      </dsp:txXfrm>
    </dsp:sp>
    <dsp:sp modelId="{5DBD1D57-B78D-4BAA-B373-CE483F92EBE1}">
      <dsp:nvSpPr>
        <dsp:cNvPr id="0" name=""/>
        <dsp:cNvSpPr/>
      </dsp:nvSpPr>
      <dsp:spPr>
        <a:xfrm>
          <a:off x="2483770" y="1926373"/>
          <a:ext cx="407707" cy="407707"/>
        </a:xfrm>
        <a:prstGeom prst="ellipse">
          <a:avLst/>
        </a:prstGeom>
        <a:solidFill>
          <a:schemeClr val="accent5">
            <a:alpha val="90000"/>
            <a:hueOff val="0"/>
            <a:satOff val="0"/>
            <a:lumOff val="0"/>
            <a:alphaOff val="-14286"/>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2543477" y="1986080"/>
        <a:ext cx="288293" cy="288293"/>
      </dsp:txXfrm>
    </dsp:sp>
    <dsp:sp modelId="{A67D0CC3-B2FB-4240-9068-6F0FC5072D2C}">
      <dsp:nvSpPr>
        <dsp:cNvPr id="0" name=""/>
        <dsp:cNvSpPr/>
      </dsp:nvSpPr>
      <dsp:spPr>
        <a:xfrm rot="3240000">
          <a:off x="1522572" y="1996704"/>
          <a:ext cx="869098" cy="23196"/>
        </a:xfrm>
        <a:custGeom>
          <a:avLst/>
          <a:gdLst/>
          <a:ahLst/>
          <a:cxnLst/>
          <a:rect l="0" t="0" r="0" b="0"/>
          <a:pathLst>
            <a:path>
              <a:moveTo>
                <a:pt x="0" y="11598"/>
              </a:moveTo>
              <a:lnTo>
                <a:pt x="869098" y="11598"/>
              </a:lnTo>
            </a:path>
          </a:pathLst>
        </a:custGeom>
        <a:noFill/>
        <a:ln w="25400" cap="flat" cmpd="sng" algn="ctr">
          <a:solidFill>
            <a:srgbClr val="D9D9D9"/>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935394" y="1986575"/>
        <a:ext cx="43454" cy="43454"/>
      </dsp:txXfrm>
    </dsp:sp>
    <dsp:sp modelId="{2F34564A-EB41-43A1-98A9-DBE229EC9D17}">
      <dsp:nvSpPr>
        <dsp:cNvPr id="0" name=""/>
        <dsp:cNvSpPr/>
      </dsp:nvSpPr>
      <dsp:spPr>
        <a:xfrm>
          <a:off x="2128512" y="2320928"/>
          <a:ext cx="407707" cy="407707"/>
        </a:xfrm>
        <a:prstGeom prst="ellipse">
          <a:avLst/>
        </a:prstGeom>
        <a:solidFill>
          <a:schemeClr val="accent5">
            <a:alpha val="90000"/>
            <a:hueOff val="0"/>
            <a:satOff val="0"/>
            <a:lumOff val="0"/>
            <a:alphaOff val="-1714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GB" sz="800" kern="1200"/>
            <a:t>Cluster 2300</a:t>
          </a:r>
        </a:p>
      </dsp:txBody>
      <dsp:txXfrm>
        <a:off x="2188219" y="2380635"/>
        <a:ext cx="288293" cy="288293"/>
      </dsp:txXfrm>
    </dsp:sp>
    <dsp:sp modelId="{489CBDB5-CB61-4AD5-B3F3-DE914C5DEFB1}">
      <dsp:nvSpPr>
        <dsp:cNvPr id="0" name=""/>
        <dsp:cNvSpPr/>
      </dsp:nvSpPr>
      <dsp:spPr>
        <a:xfrm rot="4680000">
          <a:off x="1280060" y="2104678"/>
          <a:ext cx="869098" cy="23196"/>
        </a:xfrm>
        <a:custGeom>
          <a:avLst/>
          <a:gdLst/>
          <a:ahLst/>
          <a:cxnLst/>
          <a:rect l="0" t="0" r="0" b="0"/>
          <a:pathLst>
            <a:path>
              <a:moveTo>
                <a:pt x="0" y="11598"/>
              </a:moveTo>
              <a:lnTo>
                <a:pt x="869098" y="11598"/>
              </a:lnTo>
            </a:path>
          </a:pathLst>
        </a:custGeom>
        <a:noFill/>
        <a:ln w="25400" cap="flat" cmpd="sng" algn="ctr">
          <a:solidFill>
            <a:srgbClr val="D9D9D9"/>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692881" y="2094549"/>
        <a:ext cx="43454" cy="43454"/>
      </dsp:txXfrm>
    </dsp:sp>
    <dsp:sp modelId="{CC080C27-D93D-4345-9E4D-632A40762F7B}">
      <dsp:nvSpPr>
        <dsp:cNvPr id="0" name=""/>
        <dsp:cNvSpPr/>
      </dsp:nvSpPr>
      <dsp:spPr>
        <a:xfrm>
          <a:off x="1643487" y="2536875"/>
          <a:ext cx="407707" cy="407707"/>
        </a:xfrm>
        <a:prstGeom prst="ellipse">
          <a:avLst/>
        </a:prstGeom>
        <a:solidFill>
          <a:schemeClr val="accent5">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1703194" y="2596582"/>
        <a:ext cx="288293" cy="288293"/>
      </dsp:txXfrm>
    </dsp:sp>
    <dsp:sp modelId="{09722608-5B26-4445-9AC0-ECF06A342BD0}">
      <dsp:nvSpPr>
        <dsp:cNvPr id="0" name=""/>
        <dsp:cNvSpPr/>
      </dsp:nvSpPr>
      <dsp:spPr>
        <a:xfrm rot="6120000">
          <a:off x="1014597" y="2104678"/>
          <a:ext cx="869098" cy="23196"/>
        </a:xfrm>
        <a:custGeom>
          <a:avLst/>
          <a:gdLst/>
          <a:ahLst/>
          <a:cxnLst/>
          <a:rect l="0" t="0" r="0" b="0"/>
          <a:pathLst>
            <a:path>
              <a:moveTo>
                <a:pt x="0" y="11598"/>
              </a:moveTo>
              <a:lnTo>
                <a:pt x="869098" y="11598"/>
              </a:lnTo>
            </a:path>
          </a:pathLst>
        </a:custGeom>
        <a:noFill/>
        <a:ln w="25400" cap="flat" cmpd="sng" algn="ctr">
          <a:solidFill>
            <a:srgbClr val="D9D9D9"/>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rot="10800000">
        <a:off x="1427419" y="2094549"/>
        <a:ext cx="43454" cy="43454"/>
      </dsp:txXfrm>
    </dsp:sp>
    <dsp:sp modelId="{7C9EC913-1977-453D-948A-7468F2B2057F}">
      <dsp:nvSpPr>
        <dsp:cNvPr id="0" name=""/>
        <dsp:cNvSpPr/>
      </dsp:nvSpPr>
      <dsp:spPr>
        <a:xfrm>
          <a:off x="1112561" y="2536875"/>
          <a:ext cx="407707" cy="407707"/>
        </a:xfrm>
        <a:prstGeom prst="ellipse">
          <a:avLst/>
        </a:prstGeom>
        <a:solidFill>
          <a:schemeClr val="accent5">
            <a:alpha val="90000"/>
            <a:hueOff val="0"/>
            <a:satOff val="0"/>
            <a:lumOff val="0"/>
            <a:alphaOff val="-2285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1172268" y="2596582"/>
        <a:ext cx="288293" cy="288293"/>
      </dsp:txXfrm>
    </dsp:sp>
    <dsp:sp modelId="{D1AB21C0-15A9-4D8A-AF8B-F9F247235DA7}">
      <dsp:nvSpPr>
        <dsp:cNvPr id="0" name=""/>
        <dsp:cNvSpPr/>
      </dsp:nvSpPr>
      <dsp:spPr>
        <a:xfrm rot="7560000">
          <a:off x="772084" y="1996704"/>
          <a:ext cx="869098" cy="23196"/>
        </a:xfrm>
        <a:custGeom>
          <a:avLst/>
          <a:gdLst/>
          <a:ahLst/>
          <a:cxnLst/>
          <a:rect l="0" t="0" r="0" b="0"/>
          <a:pathLst>
            <a:path>
              <a:moveTo>
                <a:pt x="0" y="11598"/>
              </a:moveTo>
              <a:lnTo>
                <a:pt x="869098" y="11598"/>
              </a:lnTo>
            </a:path>
          </a:pathLst>
        </a:custGeom>
        <a:noFill/>
        <a:ln w="25400" cap="flat" cmpd="sng" algn="ctr">
          <a:solidFill>
            <a:srgbClr val="D9D9D9"/>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rot="10800000">
        <a:off x="1184906" y="1986575"/>
        <a:ext cx="43454" cy="43454"/>
      </dsp:txXfrm>
    </dsp:sp>
    <dsp:sp modelId="{DE28FE67-99AE-4818-9ECD-DB4B2A057825}">
      <dsp:nvSpPr>
        <dsp:cNvPr id="0" name=""/>
        <dsp:cNvSpPr/>
      </dsp:nvSpPr>
      <dsp:spPr>
        <a:xfrm>
          <a:off x="627536" y="2320928"/>
          <a:ext cx="407707" cy="407707"/>
        </a:xfrm>
        <a:prstGeom prst="ellipse">
          <a:avLst/>
        </a:prstGeom>
        <a:solidFill>
          <a:schemeClr val="accent5">
            <a:alpha val="90000"/>
            <a:hueOff val="0"/>
            <a:satOff val="0"/>
            <a:lumOff val="0"/>
            <a:alphaOff val="-25714"/>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687243" y="2380635"/>
        <a:ext cx="288293" cy="288293"/>
      </dsp:txXfrm>
    </dsp:sp>
    <dsp:sp modelId="{5C1B5B84-299E-4A3A-ADE7-CEC3D190C624}">
      <dsp:nvSpPr>
        <dsp:cNvPr id="0" name=""/>
        <dsp:cNvSpPr/>
      </dsp:nvSpPr>
      <dsp:spPr>
        <a:xfrm rot="9000000">
          <a:off x="594455" y="1799427"/>
          <a:ext cx="869098" cy="23196"/>
        </a:xfrm>
        <a:custGeom>
          <a:avLst/>
          <a:gdLst/>
          <a:ahLst/>
          <a:cxnLst/>
          <a:rect l="0" t="0" r="0" b="0"/>
          <a:pathLst>
            <a:path>
              <a:moveTo>
                <a:pt x="0" y="11598"/>
              </a:moveTo>
              <a:lnTo>
                <a:pt x="869098" y="11598"/>
              </a:lnTo>
            </a:path>
          </a:pathLst>
        </a:custGeom>
        <a:noFill/>
        <a:ln w="25400" cap="flat" cmpd="sng" algn="ctr">
          <a:solidFill>
            <a:srgbClr val="D9D9D9"/>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rot="10800000">
        <a:off x="1007277" y="1789298"/>
        <a:ext cx="43454" cy="43454"/>
      </dsp:txXfrm>
    </dsp:sp>
    <dsp:sp modelId="{5A774D94-6DE4-4C18-A845-C42682A4D69D}">
      <dsp:nvSpPr>
        <dsp:cNvPr id="0" name=""/>
        <dsp:cNvSpPr/>
      </dsp:nvSpPr>
      <dsp:spPr>
        <a:xfrm>
          <a:off x="272277" y="1926373"/>
          <a:ext cx="407707" cy="407707"/>
        </a:xfrm>
        <a:prstGeom prst="ellipse">
          <a:avLst/>
        </a:prstGeom>
        <a:solidFill>
          <a:schemeClr val="accent5">
            <a:alpha val="90000"/>
            <a:hueOff val="0"/>
            <a:satOff val="0"/>
            <a:lumOff val="0"/>
            <a:alphaOff val="-28571"/>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331984" y="1986080"/>
        <a:ext cx="288293" cy="288293"/>
      </dsp:txXfrm>
    </dsp:sp>
    <dsp:sp modelId="{9AC5B333-F1D4-436B-AA55-E5714F58486D}">
      <dsp:nvSpPr>
        <dsp:cNvPr id="0" name=""/>
        <dsp:cNvSpPr/>
      </dsp:nvSpPr>
      <dsp:spPr>
        <a:xfrm rot="10440000">
          <a:off x="512422" y="1546957"/>
          <a:ext cx="869098" cy="23196"/>
        </a:xfrm>
        <a:custGeom>
          <a:avLst/>
          <a:gdLst/>
          <a:ahLst/>
          <a:cxnLst/>
          <a:rect l="0" t="0" r="0" b="0"/>
          <a:pathLst>
            <a:path>
              <a:moveTo>
                <a:pt x="0" y="11598"/>
              </a:moveTo>
              <a:lnTo>
                <a:pt x="869098" y="11598"/>
              </a:lnTo>
            </a:path>
          </a:pathLst>
        </a:custGeom>
        <a:noFill/>
        <a:ln w="25400" cap="flat" cmpd="sng" algn="ctr">
          <a:solidFill>
            <a:srgbClr val="D9D9D9"/>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rot="10800000">
        <a:off x="925244" y="1536827"/>
        <a:ext cx="43454" cy="43454"/>
      </dsp:txXfrm>
    </dsp:sp>
    <dsp:sp modelId="{2990C364-0CA0-483F-B517-7985D1E6DAE4}">
      <dsp:nvSpPr>
        <dsp:cNvPr id="0" name=""/>
        <dsp:cNvSpPr/>
      </dsp:nvSpPr>
      <dsp:spPr>
        <a:xfrm>
          <a:off x="108212" y="1421433"/>
          <a:ext cx="407707" cy="407707"/>
        </a:xfrm>
        <a:prstGeom prst="ellipse">
          <a:avLst/>
        </a:prstGeom>
        <a:solidFill>
          <a:schemeClr val="accent5">
            <a:alpha val="90000"/>
            <a:hueOff val="0"/>
            <a:satOff val="0"/>
            <a:lumOff val="0"/>
            <a:alphaOff val="-31429"/>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GB" sz="800" kern="1200"/>
            <a:t>Cluster 4600</a:t>
          </a:r>
        </a:p>
      </dsp:txBody>
      <dsp:txXfrm>
        <a:off x="167919" y="1481140"/>
        <a:ext cx="288293" cy="288293"/>
      </dsp:txXfrm>
    </dsp:sp>
    <dsp:sp modelId="{ECDCFB4B-CFBF-41DC-9E69-B208A92780EB}">
      <dsp:nvSpPr>
        <dsp:cNvPr id="0" name=""/>
        <dsp:cNvSpPr/>
      </dsp:nvSpPr>
      <dsp:spPr>
        <a:xfrm rot="11880000">
          <a:off x="540171" y="1282948"/>
          <a:ext cx="869098" cy="23196"/>
        </a:xfrm>
        <a:custGeom>
          <a:avLst/>
          <a:gdLst/>
          <a:ahLst/>
          <a:cxnLst/>
          <a:rect l="0" t="0" r="0" b="0"/>
          <a:pathLst>
            <a:path>
              <a:moveTo>
                <a:pt x="0" y="11598"/>
              </a:moveTo>
              <a:lnTo>
                <a:pt x="869098" y="11598"/>
              </a:lnTo>
            </a:path>
          </a:pathLst>
        </a:custGeom>
        <a:noFill/>
        <a:ln w="25400" cap="flat" cmpd="sng" algn="ctr">
          <a:solidFill>
            <a:srgbClr val="D9D9D9"/>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rot="10800000">
        <a:off x="952993" y="1272819"/>
        <a:ext cx="43454" cy="43454"/>
      </dsp:txXfrm>
    </dsp:sp>
    <dsp:sp modelId="{81DD64C2-A676-4204-8990-EE55F7129B92}">
      <dsp:nvSpPr>
        <dsp:cNvPr id="0" name=""/>
        <dsp:cNvSpPr/>
      </dsp:nvSpPr>
      <dsp:spPr>
        <a:xfrm>
          <a:off x="163709" y="893415"/>
          <a:ext cx="407707" cy="407707"/>
        </a:xfrm>
        <a:prstGeom prst="ellipse">
          <a:avLst/>
        </a:prstGeom>
        <a:solidFill>
          <a:schemeClr val="accent5">
            <a:alpha val="90000"/>
            <a:hueOff val="0"/>
            <a:satOff val="0"/>
            <a:lumOff val="0"/>
            <a:alphaOff val="-34286"/>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223416" y="953122"/>
        <a:ext cx="288293" cy="288293"/>
      </dsp:txXfrm>
    </dsp:sp>
    <dsp:sp modelId="{E16B5FA2-07D1-417C-9EF8-EE909DEC102C}">
      <dsp:nvSpPr>
        <dsp:cNvPr id="0" name=""/>
        <dsp:cNvSpPr/>
      </dsp:nvSpPr>
      <dsp:spPr>
        <a:xfrm rot="13320000">
          <a:off x="672902" y="1053050"/>
          <a:ext cx="869098" cy="23196"/>
        </a:xfrm>
        <a:custGeom>
          <a:avLst/>
          <a:gdLst/>
          <a:ahLst/>
          <a:cxnLst/>
          <a:rect l="0" t="0" r="0" b="0"/>
          <a:pathLst>
            <a:path>
              <a:moveTo>
                <a:pt x="0" y="11598"/>
              </a:moveTo>
              <a:lnTo>
                <a:pt x="869098" y="11598"/>
              </a:lnTo>
            </a:path>
          </a:pathLst>
        </a:custGeom>
        <a:noFill/>
        <a:ln w="25400" cap="flat" cmpd="sng" algn="ctr">
          <a:solidFill>
            <a:srgbClr val="D9D9D9"/>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rot="10800000">
        <a:off x="1085724" y="1042921"/>
        <a:ext cx="43454" cy="43454"/>
      </dsp:txXfrm>
    </dsp:sp>
    <dsp:sp modelId="{E4B063FD-1DE4-4F6E-87A7-8BBA5D2664EA}">
      <dsp:nvSpPr>
        <dsp:cNvPr id="0" name=""/>
        <dsp:cNvSpPr/>
      </dsp:nvSpPr>
      <dsp:spPr>
        <a:xfrm>
          <a:off x="429172" y="433620"/>
          <a:ext cx="407707" cy="407707"/>
        </a:xfrm>
        <a:prstGeom prst="ellipse">
          <a:avLst/>
        </a:prstGeom>
        <a:solidFill>
          <a:schemeClr val="accent5">
            <a:alpha val="90000"/>
            <a:hueOff val="0"/>
            <a:satOff val="0"/>
            <a:lumOff val="0"/>
            <a:alphaOff val="-3714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488879" y="493327"/>
        <a:ext cx="288293" cy="288293"/>
      </dsp:txXfrm>
    </dsp:sp>
    <dsp:sp modelId="{97344465-E345-4D68-BEE6-B32C89F97743}">
      <dsp:nvSpPr>
        <dsp:cNvPr id="0" name=""/>
        <dsp:cNvSpPr/>
      </dsp:nvSpPr>
      <dsp:spPr>
        <a:xfrm rot="14760000">
          <a:off x="887666" y="897015"/>
          <a:ext cx="869098" cy="23196"/>
        </a:xfrm>
        <a:custGeom>
          <a:avLst/>
          <a:gdLst/>
          <a:ahLst/>
          <a:cxnLst/>
          <a:rect l="0" t="0" r="0" b="0"/>
          <a:pathLst>
            <a:path>
              <a:moveTo>
                <a:pt x="0" y="11598"/>
              </a:moveTo>
              <a:lnTo>
                <a:pt x="869098" y="11598"/>
              </a:lnTo>
            </a:path>
          </a:pathLst>
        </a:custGeom>
        <a:noFill/>
        <a:ln w="25400" cap="flat" cmpd="sng" algn="ctr">
          <a:solidFill>
            <a:srgbClr val="D9D9D9"/>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rot="10800000">
        <a:off x="1300488" y="886886"/>
        <a:ext cx="43454" cy="43454"/>
      </dsp:txXfrm>
    </dsp:sp>
    <dsp:sp modelId="{08C51192-3297-4071-A922-3853CFF38077}">
      <dsp:nvSpPr>
        <dsp:cNvPr id="0" name=""/>
        <dsp:cNvSpPr/>
      </dsp:nvSpPr>
      <dsp:spPr>
        <a:xfrm>
          <a:off x="858700" y="121550"/>
          <a:ext cx="407707" cy="407707"/>
        </a:xfrm>
        <a:prstGeom prst="ellipse">
          <a:avLst/>
        </a:prstGeom>
        <a:solidFill>
          <a:schemeClr val="accent5">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918407" y="181257"/>
        <a:ext cx="288293" cy="288293"/>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3"/>
            <a:ext cx="4301839" cy="340569"/>
          </a:xfrm>
          <a:prstGeom prst="rect">
            <a:avLst/>
          </a:prstGeom>
        </p:spPr>
        <p:txBody>
          <a:bodyPr vert="horz" lIns="91426" tIns="45713" rIns="91426" bIns="45713" rtlCol="0"/>
          <a:lstStyle>
            <a:lvl1pPr algn="l" defTabSz="960520" eaLnBrk="1" fontAlgn="auto" hangingPunct="1">
              <a:spcBef>
                <a:spcPts val="0"/>
              </a:spcBef>
              <a:spcAft>
                <a:spcPts val="0"/>
              </a:spcAft>
              <a:defRPr sz="1200">
                <a:latin typeface="+mn-lt"/>
              </a:defRPr>
            </a:lvl1pPr>
          </a:lstStyle>
          <a:p>
            <a:pPr>
              <a:defRPr/>
            </a:pPr>
            <a:endParaRPr lang="fr-FR"/>
          </a:p>
        </p:txBody>
      </p:sp>
      <p:sp>
        <p:nvSpPr>
          <p:cNvPr id="3" name="Espace réservé de la date 2"/>
          <p:cNvSpPr>
            <a:spLocks noGrp="1"/>
          </p:cNvSpPr>
          <p:nvPr>
            <p:ph type="dt" sz="quarter" idx="1"/>
          </p:nvPr>
        </p:nvSpPr>
        <p:spPr>
          <a:xfrm>
            <a:off x="5622582" y="3"/>
            <a:ext cx="4301839" cy="340569"/>
          </a:xfrm>
          <a:prstGeom prst="rect">
            <a:avLst/>
          </a:prstGeom>
        </p:spPr>
        <p:txBody>
          <a:bodyPr vert="horz" lIns="91426" tIns="45713" rIns="91426" bIns="45713" rtlCol="0"/>
          <a:lstStyle>
            <a:lvl1pPr algn="r" defTabSz="960520" eaLnBrk="1" fontAlgn="auto" hangingPunct="1">
              <a:spcBef>
                <a:spcPts val="0"/>
              </a:spcBef>
              <a:spcAft>
                <a:spcPts val="0"/>
              </a:spcAft>
              <a:defRPr sz="1200">
                <a:latin typeface="+mn-lt"/>
              </a:defRPr>
            </a:lvl1pPr>
          </a:lstStyle>
          <a:p>
            <a:pPr>
              <a:defRPr/>
            </a:pPr>
            <a:fld id="{47A601CF-8914-4DEF-8253-007FD68E3FDA}" type="datetimeFigureOut">
              <a:rPr lang="fr-FR"/>
              <a:pPr>
                <a:defRPr/>
              </a:pPr>
              <a:t>01/09/2022</a:t>
            </a:fld>
            <a:endParaRPr lang="fr-FR"/>
          </a:p>
        </p:txBody>
      </p:sp>
      <p:sp>
        <p:nvSpPr>
          <p:cNvPr id="4" name="Espace réservé du pied de page 3"/>
          <p:cNvSpPr>
            <a:spLocks noGrp="1"/>
          </p:cNvSpPr>
          <p:nvPr>
            <p:ph type="ftr" sz="quarter" idx="2"/>
          </p:nvPr>
        </p:nvSpPr>
        <p:spPr>
          <a:xfrm>
            <a:off x="0" y="6456054"/>
            <a:ext cx="4301839" cy="340569"/>
          </a:xfrm>
          <a:prstGeom prst="rect">
            <a:avLst/>
          </a:prstGeom>
        </p:spPr>
        <p:txBody>
          <a:bodyPr vert="horz" lIns="91426" tIns="45713" rIns="91426" bIns="45713" rtlCol="0" anchor="b"/>
          <a:lstStyle>
            <a:lvl1pPr algn="l" defTabSz="960520" eaLnBrk="1" fontAlgn="auto" hangingPunct="1">
              <a:spcBef>
                <a:spcPts val="0"/>
              </a:spcBef>
              <a:spcAft>
                <a:spcPts val="0"/>
              </a:spcAft>
              <a:defRPr sz="1200">
                <a:latin typeface="+mn-lt"/>
              </a:defRPr>
            </a:lvl1pPr>
          </a:lstStyle>
          <a:p>
            <a:pPr>
              <a:defRPr/>
            </a:pPr>
            <a:endParaRPr lang="fr-FR"/>
          </a:p>
        </p:txBody>
      </p:sp>
      <p:sp>
        <p:nvSpPr>
          <p:cNvPr id="5" name="Espace réservé du numéro de diapositive 4"/>
          <p:cNvSpPr>
            <a:spLocks noGrp="1"/>
          </p:cNvSpPr>
          <p:nvPr>
            <p:ph type="sldNum" sz="quarter" idx="3"/>
          </p:nvPr>
        </p:nvSpPr>
        <p:spPr>
          <a:xfrm>
            <a:off x="5622582" y="6456054"/>
            <a:ext cx="4301839" cy="340569"/>
          </a:xfrm>
          <a:prstGeom prst="rect">
            <a:avLst/>
          </a:prstGeom>
        </p:spPr>
        <p:txBody>
          <a:bodyPr vert="horz" wrap="square" lIns="91426" tIns="45713" rIns="91426" bIns="45713" numCol="1" anchor="b" anchorCtr="0" compatLnSpc="1">
            <a:prstTxWarp prst="textNoShape">
              <a:avLst/>
            </a:prstTxWarp>
          </a:bodyPr>
          <a:lstStyle>
            <a:lvl1pPr algn="r" eaLnBrk="1" hangingPunct="1">
              <a:defRPr sz="1200">
                <a:latin typeface="Calibri" panose="020F0502020204030204" pitchFamily="34" charset="0"/>
              </a:defRPr>
            </a:lvl1pPr>
          </a:lstStyle>
          <a:p>
            <a:fld id="{C76B1BF2-1C63-4C77-9724-CC96B5D74953}" type="slidenum">
              <a:rPr lang="fr-FR" altLang="fr-FR"/>
              <a:pPr/>
              <a:t>‹#›</a:t>
            </a:fld>
            <a:endParaRPr lang="fr-FR" altLang="fr-FR"/>
          </a:p>
        </p:txBody>
      </p:sp>
    </p:spTree>
    <p:extLst>
      <p:ext uri="{BB962C8B-B14F-4D97-AF65-F5344CB8AC3E}">
        <p14:creationId xmlns:p14="http://schemas.microsoft.com/office/powerpoint/2010/main" val="14253158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30T11:36:37.57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1,'2577'0,"-2566"0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30T13:03:42.9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0,'677'0,"-667"0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30T13:03:51.0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0,'653'0,"-645"0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30T11:37:08.073"/>
    </inkml:context>
    <inkml:brush xml:id="br0">
      <inkml:brushProperty name="width" value="0.2" units="cm"/>
      <inkml:brushProperty name="height" value="0.4" units="cm"/>
      <inkml:brushProperty name="color" value="#FF8517"/>
      <inkml:brushProperty name="tip" value="rectangle"/>
      <inkml:brushProperty name="rasterOp" value="maskPen"/>
      <inkml:brushProperty name="ignorePressure" value="1"/>
    </inkml:brush>
  </inkml:definitions>
  <inkml:trace contextRef="#ctx0" brushRef="#br0">0 1,'2673'0,"-2662"0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30T11:37:12.749"/>
    </inkml:context>
    <inkml:brush xml:id="br0">
      <inkml:brushProperty name="width" value="0.2" units="cm"/>
      <inkml:brushProperty name="height" value="0.4" units="cm"/>
      <inkml:brushProperty name="color" value="#FF8517"/>
      <inkml:brushProperty name="tip" value="rectangle"/>
      <inkml:brushProperty name="rasterOp" value="maskPen"/>
      <inkml:brushProperty name="ignorePressure" value="1"/>
    </inkml:brush>
  </inkml:definitions>
  <inkml:trace contextRef="#ctx0" brushRef="#br0">1 1,'482'0,"-472"0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31T10:52:22.38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1,'388'0,"-380"0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31T10:52:25.85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1,'503'0,"-495"0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31T10:52:44.167"/>
    </inkml:context>
    <inkml:brush xml:id="br0">
      <inkml:brushProperty name="width" value="0.2" units="cm"/>
      <inkml:brushProperty name="height" value="0.4" units="cm"/>
      <inkml:brushProperty name="color" value="#FF8517"/>
      <inkml:brushProperty name="tip" value="rectangle"/>
      <inkml:brushProperty name="rasterOp" value="maskPen"/>
      <inkml:brushProperty name="ignorePressure" value="1"/>
    </inkml:brush>
  </inkml:definitions>
  <inkml:trace contextRef="#ctx0" brushRef="#br0">0 1,'299'0,"-293"0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30T11:44:09.99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1,'2581'0,"-2563"0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30T11:44:16.79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1,'2637'0,"-2624"0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30T13:03:40.3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0,'750'0,"-742"0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2"/>
            <a:ext cx="4301839" cy="339515"/>
          </a:xfrm>
          <a:prstGeom prst="rect">
            <a:avLst/>
          </a:prstGeom>
        </p:spPr>
        <p:txBody>
          <a:bodyPr vert="horz" lIns="88221" tIns="44111" rIns="88221" bIns="44111" rtlCol="0"/>
          <a:lstStyle>
            <a:lvl1pPr algn="l" defTabSz="960520" eaLnBrk="1" fontAlgn="auto" hangingPunct="1">
              <a:spcBef>
                <a:spcPts val="0"/>
              </a:spcBef>
              <a:spcAft>
                <a:spcPts val="0"/>
              </a:spcAft>
              <a:defRPr sz="1200">
                <a:latin typeface="+mn-lt"/>
              </a:defRPr>
            </a:lvl1pPr>
          </a:lstStyle>
          <a:p>
            <a:pPr>
              <a:defRPr/>
            </a:pPr>
            <a:endParaRPr lang="fr-FR"/>
          </a:p>
        </p:txBody>
      </p:sp>
      <p:sp>
        <p:nvSpPr>
          <p:cNvPr id="3" name="Espace réservé de la date 2"/>
          <p:cNvSpPr>
            <a:spLocks noGrp="1"/>
          </p:cNvSpPr>
          <p:nvPr>
            <p:ph type="dt" idx="1"/>
          </p:nvPr>
        </p:nvSpPr>
        <p:spPr>
          <a:xfrm>
            <a:off x="5622582" y="2"/>
            <a:ext cx="4301839" cy="339515"/>
          </a:xfrm>
          <a:prstGeom prst="rect">
            <a:avLst/>
          </a:prstGeom>
        </p:spPr>
        <p:txBody>
          <a:bodyPr vert="horz" lIns="88221" tIns="44111" rIns="88221" bIns="44111" rtlCol="0"/>
          <a:lstStyle>
            <a:lvl1pPr algn="r" defTabSz="960520" eaLnBrk="1" fontAlgn="auto" hangingPunct="1">
              <a:spcBef>
                <a:spcPts val="0"/>
              </a:spcBef>
              <a:spcAft>
                <a:spcPts val="0"/>
              </a:spcAft>
              <a:defRPr sz="1200">
                <a:latin typeface="+mn-lt"/>
              </a:defRPr>
            </a:lvl1pPr>
          </a:lstStyle>
          <a:p>
            <a:pPr>
              <a:defRPr/>
            </a:pPr>
            <a:fld id="{6E04EE24-0576-409A-A17C-3119850B3ABE}" type="datetimeFigureOut">
              <a:rPr lang="fr-FR"/>
              <a:pPr>
                <a:defRPr/>
              </a:pPr>
              <a:t>01/09/2022</a:t>
            </a:fld>
            <a:endParaRPr lang="fr-FR"/>
          </a:p>
        </p:txBody>
      </p:sp>
      <p:sp>
        <p:nvSpPr>
          <p:cNvPr id="4" name="Espace réservé de l'image des diapositives 3"/>
          <p:cNvSpPr>
            <a:spLocks noGrp="1" noRot="1" noChangeAspect="1"/>
          </p:cNvSpPr>
          <p:nvPr>
            <p:ph type="sldImg" idx="2"/>
          </p:nvPr>
        </p:nvSpPr>
        <p:spPr>
          <a:xfrm>
            <a:off x="2697163" y="509588"/>
            <a:ext cx="4532312" cy="2549525"/>
          </a:xfrm>
          <a:prstGeom prst="rect">
            <a:avLst/>
          </a:prstGeom>
          <a:noFill/>
          <a:ln w="12700">
            <a:solidFill>
              <a:prstClr val="black"/>
            </a:solidFill>
          </a:ln>
        </p:spPr>
        <p:txBody>
          <a:bodyPr vert="horz" lIns="88221" tIns="44111" rIns="88221" bIns="44111" rtlCol="0" anchor="ctr"/>
          <a:lstStyle/>
          <a:p>
            <a:pPr lvl="0"/>
            <a:endParaRPr lang="fr-FR" noProof="0"/>
          </a:p>
        </p:txBody>
      </p:sp>
      <p:sp>
        <p:nvSpPr>
          <p:cNvPr id="5" name="Espace réservé des commentaires 4"/>
          <p:cNvSpPr>
            <a:spLocks noGrp="1"/>
          </p:cNvSpPr>
          <p:nvPr>
            <p:ph type="body" sz="quarter" idx="3"/>
          </p:nvPr>
        </p:nvSpPr>
        <p:spPr>
          <a:xfrm>
            <a:off x="992221" y="3228555"/>
            <a:ext cx="7942198" cy="3058795"/>
          </a:xfrm>
          <a:prstGeom prst="rect">
            <a:avLst/>
          </a:prstGeom>
        </p:spPr>
        <p:txBody>
          <a:bodyPr vert="horz" lIns="88221" tIns="44111" rIns="88221" bIns="44111" rtlCol="0"/>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6457108"/>
            <a:ext cx="4301839" cy="339515"/>
          </a:xfrm>
          <a:prstGeom prst="rect">
            <a:avLst/>
          </a:prstGeom>
        </p:spPr>
        <p:txBody>
          <a:bodyPr vert="horz" lIns="88221" tIns="44111" rIns="88221" bIns="44111" rtlCol="0" anchor="b"/>
          <a:lstStyle>
            <a:lvl1pPr algn="l" defTabSz="960520" eaLnBrk="1" fontAlgn="auto" hangingPunct="1">
              <a:spcBef>
                <a:spcPts val="0"/>
              </a:spcBef>
              <a:spcAft>
                <a:spcPts val="0"/>
              </a:spcAft>
              <a:defRPr sz="1200">
                <a:latin typeface="+mn-lt"/>
              </a:defRPr>
            </a:lvl1pPr>
          </a:lstStyle>
          <a:p>
            <a:pPr>
              <a:defRPr/>
            </a:pPr>
            <a:endParaRPr lang="fr-FR"/>
          </a:p>
        </p:txBody>
      </p:sp>
      <p:sp>
        <p:nvSpPr>
          <p:cNvPr id="7" name="Espace réservé du numéro de diapositive 6"/>
          <p:cNvSpPr>
            <a:spLocks noGrp="1"/>
          </p:cNvSpPr>
          <p:nvPr>
            <p:ph type="sldNum" sz="quarter" idx="5"/>
          </p:nvPr>
        </p:nvSpPr>
        <p:spPr>
          <a:xfrm>
            <a:off x="5622582" y="6457108"/>
            <a:ext cx="4301839" cy="339515"/>
          </a:xfrm>
          <a:prstGeom prst="rect">
            <a:avLst/>
          </a:prstGeom>
        </p:spPr>
        <p:txBody>
          <a:bodyPr vert="horz" wrap="square" lIns="88221" tIns="44111" rIns="88221" bIns="44111" numCol="1" anchor="b" anchorCtr="0" compatLnSpc="1">
            <a:prstTxWarp prst="textNoShape">
              <a:avLst/>
            </a:prstTxWarp>
          </a:bodyPr>
          <a:lstStyle>
            <a:lvl1pPr algn="r" eaLnBrk="1" hangingPunct="1">
              <a:defRPr sz="1200">
                <a:latin typeface="Calibri" panose="020F0502020204030204" pitchFamily="34" charset="0"/>
              </a:defRPr>
            </a:lvl1pPr>
          </a:lstStyle>
          <a:p>
            <a:fld id="{B027D860-0757-4770-ABBA-FF30E1A91E4F}" type="slidenum">
              <a:rPr lang="fr-FR" altLang="fr-FR"/>
              <a:pPr/>
              <a:t>‹#›</a:t>
            </a:fld>
            <a:endParaRPr lang="fr-FR" altLang="fr-FR"/>
          </a:p>
        </p:txBody>
      </p:sp>
    </p:spTree>
    <p:extLst>
      <p:ext uri="{BB962C8B-B14F-4D97-AF65-F5344CB8AC3E}">
        <p14:creationId xmlns:p14="http://schemas.microsoft.com/office/powerpoint/2010/main" val="26030645"/>
      </p:ext>
    </p:extLst>
  </p:cSld>
  <p:clrMap bg1="lt1" tx1="dk1" bg2="lt2" tx2="dk2" accent1="accent1" accent2="accent2" accent3="accent3" accent4="accent4" accent5="accent5" accent6="accent6" hlink="hlink" folHlink="folHlink"/>
  <p:notesStyle>
    <a:lvl1pPr algn="l" defTabSz="827593" rtl="0" eaLnBrk="0" fontAlgn="base" hangingPunct="0">
      <a:spcBef>
        <a:spcPct val="30000"/>
      </a:spcBef>
      <a:spcAft>
        <a:spcPct val="0"/>
      </a:spcAft>
      <a:defRPr sz="1088" kern="1200">
        <a:solidFill>
          <a:schemeClr val="tx1"/>
        </a:solidFill>
        <a:latin typeface="+mn-lt"/>
        <a:ea typeface="+mn-ea"/>
        <a:cs typeface="+mn-cs"/>
      </a:defRPr>
    </a:lvl1pPr>
    <a:lvl2pPr marL="413077" algn="l" defTabSz="827593" rtl="0" eaLnBrk="0" fontAlgn="base" hangingPunct="0">
      <a:spcBef>
        <a:spcPct val="30000"/>
      </a:spcBef>
      <a:spcAft>
        <a:spcPct val="0"/>
      </a:spcAft>
      <a:defRPr sz="1088" kern="1200">
        <a:solidFill>
          <a:schemeClr val="tx1"/>
        </a:solidFill>
        <a:latin typeface="+mn-lt"/>
        <a:ea typeface="+mn-ea"/>
        <a:cs typeface="+mn-cs"/>
      </a:defRPr>
    </a:lvl2pPr>
    <a:lvl3pPr marL="827593" algn="l" defTabSz="827593" rtl="0" eaLnBrk="0" fontAlgn="base" hangingPunct="0">
      <a:spcBef>
        <a:spcPct val="30000"/>
      </a:spcBef>
      <a:spcAft>
        <a:spcPct val="0"/>
      </a:spcAft>
      <a:defRPr sz="1088" kern="1200">
        <a:solidFill>
          <a:schemeClr val="tx1"/>
        </a:solidFill>
        <a:latin typeface="+mn-lt"/>
        <a:ea typeface="+mn-ea"/>
        <a:cs typeface="+mn-cs"/>
      </a:defRPr>
    </a:lvl3pPr>
    <a:lvl4pPr marL="1242111" algn="l" defTabSz="827593" rtl="0" eaLnBrk="0" fontAlgn="base" hangingPunct="0">
      <a:spcBef>
        <a:spcPct val="30000"/>
      </a:spcBef>
      <a:spcAft>
        <a:spcPct val="0"/>
      </a:spcAft>
      <a:defRPr sz="1088" kern="1200">
        <a:solidFill>
          <a:schemeClr val="tx1"/>
        </a:solidFill>
        <a:latin typeface="+mn-lt"/>
        <a:ea typeface="+mn-ea"/>
        <a:cs typeface="+mn-cs"/>
      </a:defRPr>
    </a:lvl4pPr>
    <a:lvl5pPr marL="1656626" algn="l" defTabSz="827593" rtl="0" eaLnBrk="0" fontAlgn="base" hangingPunct="0">
      <a:spcBef>
        <a:spcPct val="30000"/>
      </a:spcBef>
      <a:spcAft>
        <a:spcPct val="0"/>
      </a:spcAft>
      <a:defRPr sz="1088" kern="1200">
        <a:solidFill>
          <a:schemeClr val="tx1"/>
        </a:solidFill>
        <a:latin typeface="+mn-lt"/>
        <a:ea typeface="+mn-ea"/>
        <a:cs typeface="+mn-cs"/>
      </a:defRPr>
    </a:lvl5pPr>
    <a:lvl6pPr marL="2072320" algn="l" defTabSz="828927" rtl="0" eaLnBrk="1" latinLnBrk="0" hangingPunct="1">
      <a:defRPr sz="1088" kern="1200">
        <a:solidFill>
          <a:schemeClr val="tx1"/>
        </a:solidFill>
        <a:latin typeface="+mn-lt"/>
        <a:ea typeface="+mn-ea"/>
        <a:cs typeface="+mn-cs"/>
      </a:defRPr>
    </a:lvl6pPr>
    <a:lvl7pPr marL="2486784" algn="l" defTabSz="828927" rtl="0" eaLnBrk="1" latinLnBrk="0" hangingPunct="1">
      <a:defRPr sz="1088" kern="1200">
        <a:solidFill>
          <a:schemeClr val="tx1"/>
        </a:solidFill>
        <a:latin typeface="+mn-lt"/>
        <a:ea typeface="+mn-ea"/>
        <a:cs typeface="+mn-cs"/>
      </a:defRPr>
    </a:lvl7pPr>
    <a:lvl8pPr marL="2901247" algn="l" defTabSz="828927" rtl="0" eaLnBrk="1" latinLnBrk="0" hangingPunct="1">
      <a:defRPr sz="1088" kern="1200">
        <a:solidFill>
          <a:schemeClr val="tx1"/>
        </a:solidFill>
        <a:latin typeface="+mn-lt"/>
        <a:ea typeface="+mn-ea"/>
        <a:cs typeface="+mn-cs"/>
      </a:defRPr>
    </a:lvl8pPr>
    <a:lvl9pPr marL="3315711" algn="l" defTabSz="828927" rtl="0" eaLnBrk="1" latinLnBrk="0" hangingPunct="1">
      <a:defRPr sz="10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a:t>Reviewing Reformation approach - MCL and </a:t>
            </a:r>
            <a:r>
              <a:rPr lang="en-US" sz="1050" err="1"/>
              <a:t>jaccard</a:t>
            </a:r>
            <a:r>
              <a:rPr lang="en-US" sz="1050"/>
              <a:t>, what this project / similar projects at </a:t>
            </a:r>
            <a:r>
              <a:rPr lang="en-US" sz="1050" err="1"/>
              <a:t>eki</a:t>
            </a:r>
            <a:r>
              <a:rPr lang="en-US" sz="1050"/>
              <a:t> was/are trying to do with this approach (i.e. detect underlying 'styles' via customer affiliation between products). Explain fundamental problem that it always will lead to outlier clusters as there are just products that are more popular than others</a:t>
            </a:r>
          </a:p>
        </p:txBody>
      </p:sp>
      <p:sp>
        <p:nvSpPr>
          <p:cNvPr id="4" name="Slide Number Placeholder 3"/>
          <p:cNvSpPr>
            <a:spLocks noGrp="1"/>
          </p:cNvSpPr>
          <p:nvPr>
            <p:ph type="sldNum" sz="quarter" idx="5"/>
          </p:nvPr>
        </p:nvSpPr>
        <p:spPr/>
        <p:txBody>
          <a:bodyPr/>
          <a:lstStyle/>
          <a:p>
            <a:fld id="{B027D860-0757-4770-ABBA-FF30E1A91E4F}" type="slidenum">
              <a:rPr lang="fr-FR" altLang="fr-FR"/>
              <a:pPr/>
              <a:t>3</a:t>
            </a:fld>
            <a:endParaRPr lang="fr-FR" altLang="fr-FR"/>
          </a:p>
        </p:txBody>
      </p:sp>
    </p:spTree>
    <p:extLst>
      <p:ext uri="{BB962C8B-B14F-4D97-AF65-F5344CB8AC3E}">
        <p14:creationId xmlns:p14="http://schemas.microsoft.com/office/powerpoint/2010/main" val="1915641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b c</a:t>
            </a:r>
          </a:p>
        </p:txBody>
      </p:sp>
      <p:sp>
        <p:nvSpPr>
          <p:cNvPr id="4" name="Slide Number Placeholder 3"/>
          <p:cNvSpPr>
            <a:spLocks noGrp="1"/>
          </p:cNvSpPr>
          <p:nvPr>
            <p:ph type="sldNum" sz="quarter" idx="5"/>
          </p:nvPr>
        </p:nvSpPr>
        <p:spPr/>
        <p:txBody>
          <a:bodyPr/>
          <a:lstStyle/>
          <a:p>
            <a:fld id="{B027D860-0757-4770-ABBA-FF30E1A91E4F}" type="slidenum">
              <a:rPr lang="fr-FR" altLang="fr-FR" smtClean="0"/>
              <a:pPr/>
              <a:t>23</a:t>
            </a:fld>
            <a:endParaRPr lang="fr-FR" altLang="fr-FR"/>
          </a:p>
        </p:txBody>
      </p:sp>
    </p:spTree>
    <p:extLst>
      <p:ext uri="{BB962C8B-B14F-4D97-AF65-F5344CB8AC3E}">
        <p14:creationId xmlns:p14="http://schemas.microsoft.com/office/powerpoint/2010/main" val="1283733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027D860-0757-4770-ABBA-FF30E1A91E4F}" type="slidenum">
              <a:rPr lang="fr-FR" altLang="fr-FR" smtClean="0"/>
              <a:pPr/>
              <a:t>26</a:t>
            </a:fld>
            <a:endParaRPr lang="fr-FR" altLang="fr-FR"/>
          </a:p>
        </p:txBody>
      </p:sp>
    </p:spTree>
    <p:extLst>
      <p:ext uri="{BB962C8B-B14F-4D97-AF65-F5344CB8AC3E}">
        <p14:creationId xmlns:p14="http://schemas.microsoft.com/office/powerpoint/2010/main" val="1607528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From the </a:t>
            </a:r>
            <a:r>
              <a:rPr lang="en-GB" err="1"/>
              <a:t>dataframe</a:t>
            </a:r>
            <a:r>
              <a:rPr lang="en-GB"/>
              <a:t> previously, a mapping dictionary was created. With it, the x and y columns were remapped.</a:t>
            </a:r>
          </a:p>
          <a:p>
            <a:endParaRPr lang="en-GB"/>
          </a:p>
          <a:p>
            <a:r>
              <a:rPr lang="en-GB"/>
              <a:t>Grouped into a list and replaced it in the </a:t>
            </a:r>
            <a:r>
              <a:rPr lang="en-GB" err="1"/>
              <a:t>dataframe</a:t>
            </a:r>
            <a:r>
              <a:rPr lang="en-GB"/>
              <a:t>.</a:t>
            </a:r>
          </a:p>
          <a:p>
            <a:endParaRPr lang="en-GB"/>
          </a:p>
          <a:p>
            <a:r>
              <a:rPr lang="en-GB"/>
              <a:t>Include a Markov clustering image. Each dot is a node and each cluster is a colour, so … (include explanation).</a:t>
            </a:r>
          </a:p>
          <a:p>
            <a:endParaRPr lang="en-GB"/>
          </a:p>
          <a:p>
            <a:r>
              <a:rPr lang="en-GB"/>
              <a:t>There are </a:t>
            </a:r>
            <a:r>
              <a:rPr lang="en-GB" err="1"/>
              <a:t>gonna</a:t>
            </a:r>
            <a:r>
              <a:rPr lang="en-GB"/>
              <a:t> be complicated stuff in the methodology but do not say it.</a:t>
            </a:r>
          </a:p>
        </p:txBody>
      </p:sp>
      <p:sp>
        <p:nvSpPr>
          <p:cNvPr id="4" name="Slide Number Placeholder 3"/>
          <p:cNvSpPr>
            <a:spLocks noGrp="1"/>
          </p:cNvSpPr>
          <p:nvPr>
            <p:ph type="sldNum" sz="quarter" idx="5"/>
          </p:nvPr>
        </p:nvSpPr>
        <p:spPr/>
        <p:txBody>
          <a:bodyPr/>
          <a:lstStyle/>
          <a:p>
            <a:fld id="{B027D860-0757-4770-ABBA-FF30E1A91E4F}" type="slidenum">
              <a:rPr lang="fr-FR" altLang="fr-FR" smtClean="0"/>
              <a:pPr/>
              <a:t>27</a:t>
            </a:fld>
            <a:endParaRPr lang="fr-FR" altLang="fr-FR"/>
          </a:p>
        </p:txBody>
      </p:sp>
    </p:spTree>
    <p:extLst>
      <p:ext uri="{BB962C8B-B14F-4D97-AF65-F5344CB8AC3E}">
        <p14:creationId xmlns:p14="http://schemas.microsoft.com/office/powerpoint/2010/main" val="2648088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a:t>First part of two-step solution to outliers: present the solution of creating similarity scores and grouping 3/3 clusters into their own nodes. Explain how it was done and maybe show example products that were grouped together to show it makes sense.</a:t>
            </a:r>
            <a:endParaRPr lang="en-US">
              <a:cs typeface="Calibri"/>
            </a:endParaRPr>
          </a:p>
          <a:p>
            <a:r>
              <a:rPr lang="en-US" sz="1050"/>
              <a:t>Running the </a:t>
            </a:r>
            <a:r>
              <a:rPr lang="en-US" sz="1050" err="1"/>
              <a:t>jaccard</a:t>
            </a:r>
            <a:r>
              <a:rPr lang="en-US" sz="1050"/>
              <a:t> and MCL, explain that there are still tiny outlier clusters and general review of output</a:t>
            </a:r>
            <a:endParaRPr lang="en-US" sz="1050">
              <a:cs typeface="Calibri"/>
            </a:endParaRPr>
          </a:p>
        </p:txBody>
      </p:sp>
      <p:sp>
        <p:nvSpPr>
          <p:cNvPr id="4" name="Slide Number Placeholder 3"/>
          <p:cNvSpPr>
            <a:spLocks noGrp="1"/>
          </p:cNvSpPr>
          <p:nvPr>
            <p:ph type="sldNum" sz="quarter" idx="5"/>
          </p:nvPr>
        </p:nvSpPr>
        <p:spPr/>
        <p:txBody>
          <a:bodyPr/>
          <a:lstStyle/>
          <a:p>
            <a:fld id="{B027D860-0757-4770-ABBA-FF30E1A91E4F}" type="slidenum">
              <a:rPr lang="fr-FR" altLang="fr-FR"/>
              <a:pPr/>
              <a:t>5</a:t>
            </a:fld>
            <a:endParaRPr lang="fr-FR" altLang="fr-FR"/>
          </a:p>
        </p:txBody>
      </p:sp>
    </p:spTree>
    <p:extLst>
      <p:ext uri="{BB962C8B-B14F-4D97-AF65-F5344CB8AC3E}">
        <p14:creationId xmlns:p14="http://schemas.microsoft.com/office/powerpoint/2010/main" val="124309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027D860-0757-4770-ABBA-FF30E1A91E4F}" type="slidenum">
              <a:rPr lang="fr-FR" altLang="fr-FR" smtClean="0"/>
              <a:pPr/>
              <a:t>6</a:t>
            </a:fld>
            <a:endParaRPr lang="fr-FR" altLang="fr-FR"/>
          </a:p>
        </p:txBody>
      </p:sp>
    </p:spTree>
    <p:extLst>
      <p:ext uri="{BB962C8B-B14F-4D97-AF65-F5344CB8AC3E}">
        <p14:creationId xmlns:p14="http://schemas.microsoft.com/office/powerpoint/2010/main" val="2392345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Customer behaviour is a central focus – products were paired based on common purchases.</a:t>
            </a:r>
          </a:p>
          <a:p>
            <a:r>
              <a:rPr lang="en-GB"/>
              <a:t>Similarity score was calculated based on features – 1 is matching, 0 if not.</a:t>
            </a:r>
          </a:p>
          <a:p>
            <a:r>
              <a:rPr lang="en-GB"/>
              <a:t>Similarity indices summed up for each pair. Products with maximum score were grouped together into one single node.</a:t>
            </a:r>
          </a:p>
          <a:p>
            <a:r>
              <a:rPr lang="en-GB"/>
              <a:t>Turned it into a </a:t>
            </a:r>
            <a:r>
              <a:rPr lang="en-GB" err="1"/>
              <a:t>dataframe</a:t>
            </a:r>
            <a:r>
              <a:rPr lang="en-GB"/>
              <a:t>, where each row represents a grouped SKU.</a:t>
            </a:r>
          </a:p>
          <a:p>
            <a:r>
              <a:rPr lang="en-GB"/>
              <a:t>Improvements: Assigning a non-binary score, or further feature engineering. E.g. colours probably have many names – total of 7456 unique values in the colours tab (I cannot think of 7456 colours).  If lowercase, 6843. If remove all space, then it is 6635. Feature engineering to decrease the categories. </a:t>
            </a:r>
          </a:p>
          <a:p>
            <a:r>
              <a:rPr lang="en-GB"/>
              <a:t>baby pink-baby pink-</a:t>
            </a:r>
            <a:r>
              <a:rPr lang="en-GB" err="1"/>
              <a:t>versace</a:t>
            </a:r>
            <a:r>
              <a:rPr lang="en-GB"/>
              <a:t> gold</a:t>
            </a:r>
          </a:p>
          <a:p>
            <a:r>
              <a:rPr lang="en-GB"/>
              <a:t>white – black vs white-black</a:t>
            </a:r>
          </a:p>
        </p:txBody>
      </p:sp>
      <p:sp>
        <p:nvSpPr>
          <p:cNvPr id="4" name="Slide Number Placeholder 3"/>
          <p:cNvSpPr>
            <a:spLocks noGrp="1"/>
          </p:cNvSpPr>
          <p:nvPr>
            <p:ph type="sldNum" sz="quarter" idx="5"/>
          </p:nvPr>
        </p:nvSpPr>
        <p:spPr/>
        <p:txBody>
          <a:bodyPr/>
          <a:lstStyle/>
          <a:p>
            <a:fld id="{B027D860-0757-4770-ABBA-FF30E1A91E4F}" type="slidenum">
              <a:rPr lang="fr-FR" altLang="fr-FR" smtClean="0"/>
              <a:pPr/>
              <a:t>7</a:t>
            </a:fld>
            <a:endParaRPr lang="fr-FR" altLang="fr-FR"/>
          </a:p>
        </p:txBody>
      </p:sp>
    </p:spTree>
    <p:extLst>
      <p:ext uri="{BB962C8B-B14F-4D97-AF65-F5344CB8AC3E}">
        <p14:creationId xmlns:p14="http://schemas.microsoft.com/office/powerpoint/2010/main" val="1046746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234563 vs 182219</a:t>
            </a:r>
          </a:p>
        </p:txBody>
      </p:sp>
      <p:sp>
        <p:nvSpPr>
          <p:cNvPr id="4" name="Slide Number Placeholder 3"/>
          <p:cNvSpPr>
            <a:spLocks noGrp="1"/>
          </p:cNvSpPr>
          <p:nvPr>
            <p:ph type="sldNum" sz="quarter" idx="5"/>
          </p:nvPr>
        </p:nvSpPr>
        <p:spPr/>
        <p:txBody>
          <a:bodyPr/>
          <a:lstStyle/>
          <a:p>
            <a:fld id="{B027D860-0757-4770-ABBA-FF30E1A91E4F}" type="slidenum">
              <a:rPr lang="fr-FR" altLang="fr-FR" smtClean="0"/>
              <a:pPr/>
              <a:t>9</a:t>
            </a:fld>
            <a:endParaRPr lang="fr-FR" altLang="fr-FR"/>
          </a:p>
        </p:txBody>
      </p:sp>
    </p:spTree>
    <p:extLst>
      <p:ext uri="{BB962C8B-B14F-4D97-AF65-F5344CB8AC3E}">
        <p14:creationId xmlns:p14="http://schemas.microsoft.com/office/powerpoint/2010/main" val="1173540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Second part of two-step solution to outliers: how the 'Toni' method can improve the business understanding of them</a:t>
            </a:r>
          </a:p>
        </p:txBody>
      </p:sp>
      <p:sp>
        <p:nvSpPr>
          <p:cNvPr id="4" name="Slide Number Placeholder 3"/>
          <p:cNvSpPr>
            <a:spLocks noGrp="1"/>
          </p:cNvSpPr>
          <p:nvPr>
            <p:ph type="sldNum" sz="quarter" idx="5"/>
          </p:nvPr>
        </p:nvSpPr>
        <p:spPr/>
        <p:txBody>
          <a:bodyPr/>
          <a:lstStyle/>
          <a:p>
            <a:fld id="{B027D860-0757-4770-ABBA-FF30E1A91E4F}" type="slidenum">
              <a:rPr lang="fr-FR" altLang="fr-FR"/>
              <a:pPr/>
              <a:t>10</a:t>
            </a:fld>
            <a:endParaRPr lang="fr-FR" altLang="fr-FR"/>
          </a:p>
        </p:txBody>
      </p:sp>
    </p:spTree>
    <p:extLst>
      <p:ext uri="{BB962C8B-B14F-4D97-AF65-F5344CB8AC3E}">
        <p14:creationId xmlns:p14="http://schemas.microsoft.com/office/powerpoint/2010/main" val="194165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027D860-0757-4770-ABBA-FF30E1A91E4F}" type="slidenum">
              <a:rPr lang="fr-FR" altLang="fr-FR" smtClean="0"/>
              <a:pPr/>
              <a:t>13</a:t>
            </a:fld>
            <a:endParaRPr lang="fr-FR" altLang="fr-FR"/>
          </a:p>
        </p:txBody>
      </p:sp>
    </p:spTree>
    <p:extLst>
      <p:ext uri="{BB962C8B-B14F-4D97-AF65-F5344CB8AC3E}">
        <p14:creationId xmlns:p14="http://schemas.microsoft.com/office/powerpoint/2010/main" val="798191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Ideally show real examples from our clusters, about how they make business sense and could be interpreted by Versace</a:t>
            </a:r>
          </a:p>
        </p:txBody>
      </p:sp>
      <p:sp>
        <p:nvSpPr>
          <p:cNvPr id="4" name="Slide Number Placeholder 3"/>
          <p:cNvSpPr>
            <a:spLocks noGrp="1"/>
          </p:cNvSpPr>
          <p:nvPr>
            <p:ph type="sldNum" sz="quarter" idx="5"/>
          </p:nvPr>
        </p:nvSpPr>
        <p:spPr/>
        <p:txBody>
          <a:bodyPr/>
          <a:lstStyle/>
          <a:p>
            <a:fld id="{B027D860-0757-4770-ABBA-FF30E1A91E4F}" type="slidenum">
              <a:rPr lang="fr-FR" altLang="fr-FR"/>
              <a:pPr/>
              <a:t>15</a:t>
            </a:fld>
            <a:endParaRPr lang="fr-FR" altLang="fr-FR"/>
          </a:p>
        </p:txBody>
      </p:sp>
    </p:spTree>
    <p:extLst>
      <p:ext uri="{BB962C8B-B14F-4D97-AF65-F5344CB8AC3E}">
        <p14:creationId xmlns:p14="http://schemas.microsoft.com/office/powerpoint/2010/main" val="2098725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Mapping dictionary</a:t>
            </a:r>
          </a:p>
        </p:txBody>
      </p:sp>
      <p:sp>
        <p:nvSpPr>
          <p:cNvPr id="4" name="Slide Number Placeholder 3"/>
          <p:cNvSpPr>
            <a:spLocks noGrp="1"/>
          </p:cNvSpPr>
          <p:nvPr>
            <p:ph type="sldNum" sz="quarter" idx="5"/>
          </p:nvPr>
        </p:nvSpPr>
        <p:spPr/>
        <p:txBody>
          <a:bodyPr/>
          <a:lstStyle/>
          <a:p>
            <a:fld id="{B027D860-0757-4770-ABBA-FF30E1A91E4F}" type="slidenum">
              <a:rPr lang="fr-FR" altLang="fr-FR" smtClean="0"/>
              <a:pPr/>
              <a:t>21</a:t>
            </a:fld>
            <a:endParaRPr lang="fr-FR" altLang="fr-FR"/>
          </a:p>
        </p:txBody>
      </p:sp>
    </p:spTree>
    <p:extLst>
      <p:ext uri="{BB962C8B-B14F-4D97-AF65-F5344CB8AC3E}">
        <p14:creationId xmlns:p14="http://schemas.microsoft.com/office/powerpoint/2010/main" val="2683496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3">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663F4D-47A7-4862-A574-AD28E71DDFF4}"/>
              </a:ext>
            </a:extLst>
          </p:cNvPr>
          <p:cNvSpPr/>
          <p:nvPr userDrawn="1"/>
        </p:nvSpPr>
        <p:spPr>
          <a:xfrm>
            <a:off x="0" y="0"/>
            <a:ext cx="9143998" cy="5142874"/>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sp>
        <p:nvSpPr>
          <p:cNvPr id="29" name="Rectangle 28">
            <a:extLst>
              <a:ext uri="{FF2B5EF4-FFF2-40B4-BE49-F238E27FC236}">
                <a16:creationId xmlns:a16="http://schemas.microsoft.com/office/drawing/2014/main" id="{7F78CBD6-2A65-41FB-8238-4896F001E5B3}"/>
              </a:ext>
            </a:extLst>
          </p:cNvPr>
          <p:cNvSpPr>
            <a:spLocks noChangeAspect="1"/>
          </p:cNvSpPr>
          <p:nvPr userDrawn="1"/>
        </p:nvSpPr>
        <p:spPr>
          <a:xfrm>
            <a:off x="2" y="4452301"/>
            <a:ext cx="9144000" cy="690573"/>
          </a:xfrm>
          <a:prstGeom prst="rect">
            <a:avLst/>
          </a:prstGeom>
          <a:solidFill>
            <a:srgbClr val="2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08051" rtl="0" eaLnBrk="1" fontAlgn="auto" latinLnBrk="0" hangingPunct="1">
              <a:lnSpc>
                <a:spcPct val="100000"/>
              </a:lnSpc>
              <a:spcBef>
                <a:spcPts val="0"/>
              </a:spcBef>
              <a:spcAft>
                <a:spcPts val="0"/>
              </a:spcAft>
              <a:buClrTx/>
              <a:buSzTx/>
              <a:buFontTx/>
              <a:buNone/>
              <a:tabLst/>
              <a:defRPr/>
            </a:pPr>
            <a:endParaRPr kumimoji="0" lang="fr-FR" sz="1985" b="0" i="0" u="none" strike="noStrike" kern="1200" cap="none" spc="0" normalizeH="0" baseline="0" noProof="0">
              <a:ln>
                <a:noFill/>
              </a:ln>
              <a:solidFill>
                <a:srgbClr val="FFFFFF"/>
              </a:solidFill>
              <a:effectLst/>
              <a:uLnTx/>
              <a:uFillTx/>
              <a:latin typeface="Metric Light"/>
              <a:ea typeface="+mn-ea"/>
              <a:cs typeface="+mn-cs"/>
            </a:endParaRPr>
          </a:p>
        </p:txBody>
      </p:sp>
      <p:sp>
        <p:nvSpPr>
          <p:cNvPr id="21" name="TextBox 13">
            <a:extLst>
              <a:ext uri="{FF2B5EF4-FFF2-40B4-BE49-F238E27FC236}">
                <a16:creationId xmlns:a16="http://schemas.microsoft.com/office/drawing/2014/main" id="{13F75B46-18F0-47DB-9BEA-3FE99B0F0356}"/>
              </a:ext>
            </a:extLst>
          </p:cNvPr>
          <p:cNvSpPr txBox="1">
            <a:spLocks noChangeAspect="1"/>
          </p:cNvSpPr>
          <p:nvPr userDrawn="1"/>
        </p:nvSpPr>
        <p:spPr>
          <a:xfrm>
            <a:off x="305045" y="4634279"/>
            <a:ext cx="4446955" cy="307777"/>
          </a:xfrm>
          <a:prstGeom prst="rect">
            <a:avLst/>
          </a:prstGeom>
          <a:noFill/>
        </p:spPr>
        <p:txBody>
          <a:bodyPr wrap="square" rtlCol="0">
            <a:spAutoFit/>
          </a:bodyPr>
          <a:lstStyle/>
          <a:p>
            <a:pPr marL="0" marR="0" lvl="0" indent="0" algn="l" defTabSz="10080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FFFFFF"/>
                </a:solidFill>
                <a:effectLst/>
                <a:uLnTx/>
                <a:uFillTx/>
                <a:latin typeface="+mj-lt"/>
                <a:ea typeface="+mn-ea"/>
                <a:cs typeface="+mn-cs"/>
              </a:rPr>
              <a:t>PARIS   |   LONDON   |   NEW YORK   |   HONG KONG  </a:t>
            </a:r>
          </a:p>
        </p:txBody>
      </p:sp>
      <p:grpSp>
        <p:nvGrpSpPr>
          <p:cNvPr id="11" name="Group 4">
            <a:extLst>
              <a:ext uri="{FF2B5EF4-FFF2-40B4-BE49-F238E27FC236}">
                <a16:creationId xmlns:a16="http://schemas.microsoft.com/office/drawing/2014/main" id="{344CD554-8746-4A33-9562-01E28EC63A14}"/>
              </a:ext>
            </a:extLst>
          </p:cNvPr>
          <p:cNvGrpSpPr>
            <a:grpSpLocks noChangeAspect="1"/>
          </p:cNvGrpSpPr>
          <p:nvPr userDrawn="1"/>
        </p:nvGrpSpPr>
        <p:grpSpPr bwMode="auto">
          <a:xfrm>
            <a:off x="7255101" y="4672929"/>
            <a:ext cx="1440000" cy="201424"/>
            <a:chOff x="0" y="1217"/>
            <a:chExt cx="5755" cy="805"/>
          </a:xfrm>
          <a:solidFill>
            <a:schemeClr val="bg1"/>
          </a:solidFill>
        </p:grpSpPr>
        <p:sp>
          <p:nvSpPr>
            <p:cNvPr id="14" name="Freeform 5">
              <a:extLst>
                <a:ext uri="{FF2B5EF4-FFF2-40B4-BE49-F238E27FC236}">
                  <a16:creationId xmlns:a16="http://schemas.microsoft.com/office/drawing/2014/main" id="{BFB54A7B-33F4-446E-9979-B19CF868845D}"/>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6">
              <a:extLst>
                <a:ext uri="{FF2B5EF4-FFF2-40B4-BE49-F238E27FC236}">
                  <a16:creationId xmlns:a16="http://schemas.microsoft.com/office/drawing/2014/main" id="{98A0F11B-3B9D-4DE2-994B-E56945C91B05}"/>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7">
              <a:extLst>
                <a:ext uri="{FF2B5EF4-FFF2-40B4-BE49-F238E27FC236}">
                  <a16:creationId xmlns:a16="http://schemas.microsoft.com/office/drawing/2014/main" id="{B55A5187-AC75-4094-8349-94989FF26D18}"/>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8">
              <a:extLst>
                <a:ext uri="{FF2B5EF4-FFF2-40B4-BE49-F238E27FC236}">
                  <a16:creationId xmlns:a16="http://schemas.microsoft.com/office/drawing/2014/main" id="{74E92F97-5135-41C2-A2A5-829E5CA6D254}"/>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9">
              <a:extLst>
                <a:ext uri="{FF2B5EF4-FFF2-40B4-BE49-F238E27FC236}">
                  <a16:creationId xmlns:a16="http://schemas.microsoft.com/office/drawing/2014/main" id="{EBC1E849-D95B-4B43-B3BC-CEFEB0B51CBB}"/>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10">
              <a:extLst>
                <a:ext uri="{FF2B5EF4-FFF2-40B4-BE49-F238E27FC236}">
                  <a16:creationId xmlns:a16="http://schemas.microsoft.com/office/drawing/2014/main" id="{72F75A58-5944-439F-A847-2CEACE1C5A6D}"/>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11">
              <a:extLst>
                <a:ext uri="{FF2B5EF4-FFF2-40B4-BE49-F238E27FC236}">
                  <a16:creationId xmlns:a16="http://schemas.microsoft.com/office/drawing/2014/main" id="{AD4DD03E-9580-477E-A05A-D12ECA053383}"/>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12">
              <a:extLst>
                <a:ext uri="{FF2B5EF4-FFF2-40B4-BE49-F238E27FC236}">
                  <a16:creationId xmlns:a16="http://schemas.microsoft.com/office/drawing/2014/main" id="{5C590A26-446B-45FB-83FF-DE09288864E4}"/>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13">
              <a:extLst>
                <a:ext uri="{FF2B5EF4-FFF2-40B4-BE49-F238E27FC236}">
                  <a16:creationId xmlns:a16="http://schemas.microsoft.com/office/drawing/2014/main" id="{2722B497-65E4-4478-B57F-43FA7F8C172F}"/>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14">
              <a:extLst>
                <a:ext uri="{FF2B5EF4-FFF2-40B4-BE49-F238E27FC236}">
                  <a16:creationId xmlns:a16="http://schemas.microsoft.com/office/drawing/2014/main" id="{2F112820-A4DC-42F4-9398-E4E82A108480}"/>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15">
              <a:extLst>
                <a:ext uri="{FF2B5EF4-FFF2-40B4-BE49-F238E27FC236}">
                  <a16:creationId xmlns:a16="http://schemas.microsoft.com/office/drawing/2014/main" id="{C267083A-7358-4B38-AB14-27118F0C1319}"/>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16">
              <a:extLst>
                <a:ext uri="{FF2B5EF4-FFF2-40B4-BE49-F238E27FC236}">
                  <a16:creationId xmlns:a16="http://schemas.microsoft.com/office/drawing/2014/main" id="{0A8EF97C-AE59-4310-B92F-887F71058D1E}"/>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17">
              <a:extLst>
                <a:ext uri="{FF2B5EF4-FFF2-40B4-BE49-F238E27FC236}">
                  <a16:creationId xmlns:a16="http://schemas.microsoft.com/office/drawing/2014/main" id="{48A1DA6D-C5E9-48CC-814C-3A598579E53B}"/>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3256342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card Dark">
    <p:bg>
      <p:bgPr>
        <a:solidFill>
          <a:srgbClr val="263746"/>
        </a:solidFill>
        <a:effectLst/>
      </p:bgPr>
    </p:bg>
    <p:spTree>
      <p:nvGrpSpPr>
        <p:cNvPr id="1" name=""/>
        <p:cNvGrpSpPr/>
        <p:nvPr/>
      </p:nvGrpSpPr>
      <p:grpSpPr>
        <a:xfrm>
          <a:off x="0" y="0"/>
          <a:ext cx="0" cy="0"/>
          <a:chOff x="0" y="0"/>
          <a:chExt cx="0" cy="0"/>
        </a:xfrm>
      </p:grpSpPr>
      <p:sp>
        <p:nvSpPr>
          <p:cNvPr id="6" name="Slide Number Placeholder 12">
            <a:extLst>
              <a:ext uri="{FF2B5EF4-FFF2-40B4-BE49-F238E27FC236}">
                <a16:creationId xmlns:a16="http://schemas.microsoft.com/office/drawing/2014/main" id="{A528AFF0-80AF-47AB-AF60-0DF0E450FEE8}"/>
              </a:ext>
            </a:extLst>
          </p:cNvPr>
          <p:cNvSpPr>
            <a:spLocks noGrp="1"/>
          </p:cNvSpPr>
          <p:nvPr>
            <p:ph type="sldNum" sz="quarter" idx="20"/>
          </p:nvPr>
        </p:nvSpPr>
        <p:spPr>
          <a:xfrm>
            <a:off x="3838402" y="4788900"/>
            <a:ext cx="1467196" cy="256778"/>
          </a:xfrm>
          <a:prstGeom prst="rect">
            <a:avLst/>
          </a:prstGeom>
        </p:spPr>
        <p:txBody>
          <a:bodyPr/>
          <a:lstStyle>
            <a:lvl1pPr algn="ctr">
              <a:defRPr sz="1100">
                <a:solidFill>
                  <a:schemeClr val="tx1"/>
                </a:solidFill>
              </a:defRPr>
            </a:lvl1pPr>
          </a:lstStyle>
          <a:p>
            <a:fld id="{CC832868-5502-4FD1-96B4-5F2FB0A47EE0}" type="slidenum">
              <a:rPr lang="fr-FR" altLang="fr-FR" smtClean="0"/>
              <a:pPr/>
              <a:t>‹#›</a:t>
            </a:fld>
            <a:endParaRPr lang="fr-FR" altLang="fr-FR"/>
          </a:p>
        </p:txBody>
      </p:sp>
      <p:grpSp>
        <p:nvGrpSpPr>
          <p:cNvPr id="4" name="Group 4">
            <a:extLst>
              <a:ext uri="{FF2B5EF4-FFF2-40B4-BE49-F238E27FC236}">
                <a16:creationId xmlns:a16="http://schemas.microsoft.com/office/drawing/2014/main" id="{C7685E29-775B-419F-B373-31C60E33E8BD}"/>
              </a:ext>
            </a:extLst>
          </p:cNvPr>
          <p:cNvGrpSpPr>
            <a:grpSpLocks noChangeAspect="1"/>
          </p:cNvGrpSpPr>
          <p:nvPr userDrawn="1"/>
        </p:nvGrpSpPr>
        <p:grpSpPr bwMode="auto">
          <a:xfrm>
            <a:off x="8104716" y="4873688"/>
            <a:ext cx="792000" cy="110781"/>
            <a:chOff x="0" y="1217"/>
            <a:chExt cx="5755" cy="805"/>
          </a:xfrm>
          <a:solidFill>
            <a:schemeClr val="tx1"/>
          </a:solidFill>
        </p:grpSpPr>
        <p:sp>
          <p:nvSpPr>
            <p:cNvPr id="7" name="Freeform 5">
              <a:extLst>
                <a:ext uri="{FF2B5EF4-FFF2-40B4-BE49-F238E27FC236}">
                  <a16:creationId xmlns:a16="http://schemas.microsoft.com/office/drawing/2014/main" id="{764C367C-F201-4741-A9B4-19AABF8AE943}"/>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 name="Freeform 6">
              <a:extLst>
                <a:ext uri="{FF2B5EF4-FFF2-40B4-BE49-F238E27FC236}">
                  <a16:creationId xmlns:a16="http://schemas.microsoft.com/office/drawing/2014/main" id="{CA761124-AFA9-43F1-9ACA-370398C27381}"/>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Freeform 7">
              <a:extLst>
                <a:ext uri="{FF2B5EF4-FFF2-40B4-BE49-F238E27FC236}">
                  <a16:creationId xmlns:a16="http://schemas.microsoft.com/office/drawing/2014/main" id="{941FEB5B-006E-49D3-95CC-A83BAA6436CC}"/>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 name="Freeform 8">
              <a:extLst>
                <a:ext uri="{FF2B5EF4-FFF2-40B4-BE49-F238E27FC236}">
                  <a16:creationId xmlns:a16="http://schemas.microsoft.com/office/drawing/2014/main" id="{81DCCE58-B26A-43A7-BCEB-170F6CAE1A38}"/>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 name="Freeform 9">
              <a:extLst>
                <a:ext uri="{FF2B5EF4-FFF2-40B4-BE49-F238E27FC236}">
                  <a16:creationId xmlns:a16="http://schemas.microsoft.com/office/drawing/2014/main" id="{B231948D-074F-470A-90D6-D7EF5799D53F}"/>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Freeform 10">
              <a:extLst>
                <a:ext uri="{FF2B5EF4-FFF2-40B4-BE49-F238E27FC236}">
                  <a16:creationId xmlns:a16="http://schemas.microsoft.com/office/drawing/2014/main" id="{37C595EC-C248-4981-B654-EFA0585A82BC}"/>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 name="Freeform 11">
              <a:extLst>
                <a:ext uri="{FF2B5EF4-FFF2-40B4-BE49-F238E27FC236}">
                  <a16:creationId xmlns:a16="http://schemas.microsoft.com/office/drawing/2014/main" id="{7A398821-A9AE-4C7B-8862-6A0EAC42EB8B}"/>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 name="Freeform 12">
              <a:extLst>
                <a:ext uri="{FF2B5EF4-FFF2-40B4-BE49-F238E27FC236}">
                  <a16:creationId xmlns:a16="http://schemas.microsoft.com/office/drawing/2014/main" id="{DAC426B9-26BA-4FF8-B188-F366280BDAEF}"/>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13">
              <a:extLst>
                <a:ext uri="{FF2B5EF4-FFF2-40B4-BE49-F238E27FC236}">
                  <a16:creationId xmlns:a16="http://schemas.microsoft.com/office/drawing/2014/main" id="{33710AEB-6683-4CE4-9482-1BBDC9A2502A}"/>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14">
              <a:extLst>
                <a:ext uri="{FF2B5EF4-FFF2-40B4-BE49-F238E27FC236}">
                  <a16:creationId xmlns:a16="http://schemas.microsoft.com/office/drawing/2014/main" id="{3B0CAA08-9E93-4F1C-8F74-3D404587DAFE}"/>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15">
              <a:extLst>
                <a:ext uri="{FF2B5EF4-FFF2-40B4-BE49-F238E27FC236}">
                  <a16:creationId xmlns:a16="http://schemas.microsoft.com/office/drawing/2014/main" id="{9BE1A9B3-4982-468E-ABF1-A8EFB68BFF37}"/>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Freeform 16">
              <a:extLst>
                <a:ext uri="{FF2B5EF4-FFF2-40B4-BE49-F238E27FC236}">
                  <a16:creationId xmlns:a16="http://schemas.microsoft.com/office/drawing/2014/main" id="{59DB7986-681B-4B27-BA3A-A406171E6C86}"/>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17">
              <a:extLst>
                <a:ext uri="{FF2B5EF4-FFF2-40B4-BE49-F238E27FC236}">
                  <a16:creationId xmlns:a16="http://schemas.microsoft.com/office/drawing/2014/main" id="{A3BDBCEA-AAE6-4E09-8475-874800BA9846}"/>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343316232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asic - 1 line">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825337"/>
            <a:ext cx="615768" cy="0"/>
          </a:xfrm>
          <a:prstGeom prst="line">
            <a:avLst/>
          </a:prstGeom>
          <a:ln w="57150">
            <a:solidFill>
              <a:srgbClr val="00ADD0"/>
            </a:solidFill>
          </a:ln>
        </p:spPr>
        <p:txBody>
          <a:bodyPr lIns="43103" rIns="43103"/>
          <a:lstStyle/>
          <a:p>
            <a:endParaRPr sz="1697"/>
          </a:p>
        </p:txBody>
      </p:sp>
      <p:sp>
        <p:nvSpPr>
          <p:cNvPr id="11" name="Footer Placeholder 10">
            <a:extLst>
              <a:ext uri="{FF2B5EF4-FFF2-40B4-BE49-F238E27FC236}">
                <a16:creationId xmlns:a16="http://schemas.microsoft.com/office/drawing/2014/main" id="{02E084FF-3104-4D21-9C2A-54E625D1859C}"/>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en-GB" noProof="0"/>
          </a:p>
        </p:txBody>
      </p:sp>
      <p:sp>
        <p:nvSpPr>
          <p:cNvPr id="8" name="Title 1">
            <a:extLst>
              <a:ext uri="{FF2B5EF4-FFF2-40B4-BE49-F238E27FC236}">
                <a16:creationId xmlns:a16="http://schemas.microsoft.com/office/drawing/2014/main" id="{292D6C7F-0938-4D6C-8C58-5DBCFEB7D387}"/>
              </a:ext>
            </a:extLst>
          </p:cNvPr>
          <p:cNvSpPr>
            <a:spLocks noGrp="1"/>
          </p:cNvSpPr>
          <p:nvPr>
            <p:ph type="title" hasCustomPrompt="1"/>
          </p:nvPr>
        </p:nvSpPr>
        <p:spPr>
          <a:xfrm>
            <a:off x="202038" y="346545"/>
            <a:ext cx="8737496" cy="478797"/>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your title fits in 1 line</a:t>
            </a:r>
          </a:p>
        </p:txBody>
      </p:sp>
      <p:sp>
        <p:nvSpPr>
          <p:cNvPr id="10" name="Slide Number Placeholder 12">
            <a:extLst>
              <a:ext uri="{FF2B5EF4-FFF2-40B4-BE49-F238E27FC236}">
                <a16:creationId xmlns:a16="http://schemas.microsoft.com/office/drawing/2014/main" id="{4879DE36-9E9A-48A0-84CA-D683923847D4}"/>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2" name="Espace réservé du texte 2">
            <a:extLst>
              <a:ext uri="{FF2B5EF4-FFF2-40B4-BE49-F238E27FC236}">
                <a16:creationId xmlns:a16="http://schemas.microsoft.com/office/drawing/2014/main" id="{7B490C16-4E77-4FD7-9BEE-8A2C3395F499}"/>
              </a:ext>
            </a:extLst>
          </p:cNvPr>
          <p:cNvSpPr>
            <a:spLocks noGrp="1"/>
          </p:cNvSpPr>
          <p:nvPr>
            <p:ph type="body" sz="quarter" idx="20"/>
          </p:nvPr>
        </p:nvSpPr>
        <p:spPr>
          <a:xfrm>
            <a:off x="612775" y="1131888"/>
            <a:ext cx="7918450" cy="3059112"/>
          </a:xfrm>
          <a:prstGeom prst="rect">
            <a:avLst/>
          </a:prstGeom>
        </p:spPr>
        <p:txBody>
          <a:bodyPr/>
          <a:lstStyle>
            <a:lvl1pPr marL="0" marR="0" indent="0" algn="l" defTabSz="914332" rtl="0" eaLnBrk="1" fontAlgn="auto" latinLnBrk="0" hangingPunct="1">
              <a:lnSpc>
                <a:spcPct val="90000"/>
              </a:lnSpc>
              <a:spcBef>
                <a:spcPts val="1000"/>
              </a:spcBef>
              <a:spcAft>
                <a:spcPts val="0"/>
              </a:spcAft>
              <a:buClrTx/>
              <a:buSzTx/>
              <a:buFont typeface="Arial" panose="020B0604020202020204" pitchFamily="34" charset="0"/>
              <a:buNone/>
              <a:tabLst/>
              <a:defRPr sz="1600">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marL="0" marR="0" lvl="0" indent="0" algn="l" defTabSz="914332"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fr-FR"/>
          </a:p>
        </p:txBody>
      </p:sp>
    </p:spTree>
    <p:extLst>
      <p:ext uri="{BB962C8B-B14F-4D97-AF65-F5344CB8AC3E}">
        <p14:creationId xmlns:p14="http://schemas.microsoft.com/office/powerpoint/2010/main" val="216180326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section Light">
    <p:bg>
      <p:bgRef idx="1001">
        <a:schemeClr val="bg2"/>
      </p:bgRef>
    </p:bg>
    <p:spTree>
      <p:nvGrpSpPr>
        <p:cNvPr id="1" name=""/>
        <p:cNvGrpSpPr/>
        <p:nvPr/>
      </p:nvGrpSpPr>
      <p:grpSpPr>
        <a:xfrm>
          <a:off x="0" y="0"/>
          <a:ext cx="0" cy="0"/>
          <a:chOff x="0" y="0"/>
          <a:chExt cx="0" cy="0"/>
        </a:xfrm>
      </p:grpSpPr>
      <p:sp>
        <p:nvSpPr>
          <p:cNvPr id="11" name="Espace réservé du texte 8">
            <a:extLst>
              <a:ext uri="{FF2B5EF4-FFF2-40B4-BE49-F238E27FC236}">
                <a16:creationId xmlns:a16="http://schemas.microsoft.com/office/drawing/2014/main" id="{B1B993DB-43ED-4903-956C-98340B0FAF91}"/>
              </a:ext>
            </a:extLst>
          </p:cNvPr>
          <p:cNvSpPr>
            <a:spLocks noGrp="1"/>
          </p:cNvSpPr>
          <p:nvPr>
            <p:ph type="body" sz="quarter" idx="11" hasCustomPrompt="1"/>
          </p:nvPr>
        </p:nvSpPr>
        <p:spPr>
          <a:xfrm>
            <a:off x="796387" y="746638"/>
            <a:ext cx="8224874" cy="527018"/>
          </a:xfrm>
          <a:prstGeom prst="rect">
            <a:avLst/>
          </a:prstGeom>
        </p:spPr>
        <p:txBody>
          <a:bodyPr>
            <a:noAutofit/>
          </a:bodyPr>
          <a:lstStyle>
            <a:lvl1pPr marL="0" indent="0">
              <a:buNone/>
              <a:defRPr sz="3200">
                <a:solidFill>
                  <a:srgbClr val="263746"/>
                </a:solidFill>
                <a:latin typeface="Tiempos Headline Black" panose="02020A03060303060403" pitchFamily="18" charset="0"/>
              </a:defRPr>
            </a:lvl1pPr>
          </a:lstStyle>
          <a:p>
            <a:pPr lvl="0"/>
            <a:r>
              <a:rPr lang="fr-FR" err="1"/>
              <a:t>Manually</a:t>
            </a:r>
            <a:r>
              <a:rPr lang="fr-FR"/>
              <a:t> input </a:t>
            </a:r>
            <a:r>
              <a:rPr lang="fr-FR" err="1"/>
              <a:t>subsection</a:t>
            </a:r>
            <a:r>
              <a:rPr lang="fr-FR"/>
              <a:t> </a:t>
            </a:r>
            <a:r>
              <a:rPr lang="fr-FR" err="1"/>
              <a:t>title</a:t>
            </a:r>
            <a:endParaRPr lang="fr-FR"/>
          </a:p>
        </p:txBody>
      </p:sp>
      <p:sp>
        <p:nvSpPr>
          <p:cNvPr id="13" name="Footer Placeholder 10">
            <a:extLst>
              <a:ext uri="{FF2B5EF4-FFF2-40B4-BE49-F238E27FC236}">
                <a16:creationId xmlns:a16="http://schemas.microsoft.com/office/drawing/2014/main" id="{0BDF6D45-7C72-4412-9EC0-735E168D5A0E}"/>
              </a:ext>
            </a:extLst>
          </p:cNvPr>
          <p:cNvSpPr>
            <a:spLocks noGrp="1"/>
          </p:cNvSpPr>
          <p:nvPr>
            <p:ph type="ftr" sz="quarter" idx="19"/>
          </p:nvPr>
        </p:nvSpPr>
        <p:spPr>
          <a:xfrm>
            <a:off x="202040" y="118266"/>
            <a:ext cx="2896866" cy="215581"/>
          </a:xfrm>
          <a:prstGeom prst="rect">
            <a:avLst/>
          </a:prstGeom>
        </p:spPr>
        <p:txBody>
          <a:bodyPr/>
          <a:lstStyle>
            <a:lvl1pPr algn="l">
              <a:defRPr sz="1151">
                <a:solidFill>
                  <a:srgbClr val="263746"/>
                </a:solidFill>
              </a:defRPr>
            </a:lvl1pPr>
          </a:lstStyle>
          <a:p>
            <a:pPr>
              <a:defRPr/>
            </a:pPr>
            <a:endParaRPr lang="fr-FR"/>
          </a:p>
        </p:txBody>
      </p:sp>
      <p:sp>
        <p:nvSpPr>
          <p:cNvPr id="6" name="Slide Number Placeholder 12">
            <a:extLst>
              <a:ext uri="{FF2B5EF4-FFF2-40B4-BE49-F238E27FC236}">
                <a16:creationId xmlns:a16="http://schemas.microsoft.com/office/drawing/2014/main" id="{9E292D3E-CC86-43F6-A888-1C0ACE793B4C}"/>
              </a:ext>
            </a:extLst>
          </p:cNvPr>
          <p:cNvSpPr>
            <a:spLocks noGrp="1"/>
          </p:cNvSpPr>
          <p:nvPr>
            <p:ph type="sldNum" sz="quarter" idx="20"/>
          </p:nvPr>
        </p:nvSpPr>
        <p:spPr>
          <a:xfrm>
            <a:off x="3838402" y="4788900"/>
            <a:ext cx="1467196" cy="256778"/>
          </a:xfrm>
          <a:prstGeom prst="rect">
            <a:avLst/>
          </a:prstGeom>
        </p:spPr>
        <p:txBody>
          <a:bodyPr/>
          <a:lstStyle>
            <a:lvl1pPr algn="ctr">
              <a:defRPr sz="1100">
                <a:solidFill>
                  <a:schemeClr val="accent1">
                    <a:lumMod val="50000"/>
                  </a:schemeClr>
                </a:solidFill>
              </a:defRPr>
            </a:lvl1pPr>
          </a:lstStyle>
          <a:p>
            <a:fld id="{CC832868-5502-4FD1-96B4-5F2FB0A47EE0}" type="slidenum">
              <a:rPr lang="fr-FR" altLang="fr-FR" smtClean="0"/>
              <a:pPr/>
              <a:t>‹#›</a:t>
            </a:fld>
            <a:endParaRPr lang="fr-FR" altLang="fr-FR"/>
          </a:p>
        </p:txBody>
      </p:sp>
      <p:grpSp>
        <p:nvGrpSpPr>
          <p:cNvPr id="8" name="Group 4">
            <a:extLst>
              <a:ext uri="{FF2B5EF4-FFF2-40B4-BE49-F238E27FC236}">
                <a16:creationId xmlns:a16="http://schemas.microsoft.com/office/drawing/2014/main" id="{02CDCB00-FAF5-4E46-9EBD-277E1F9FC949}"/>
              </a:ext>
            </a:extLst>
          </p:cNvPr>
          <p:cNvGrpSpPr>
            <a:grpSpLocks noChangeAspect="1"/>
          </p:cNvGrpSpPr>
          <p:nvPr userDrawn="1"/>
        </p:nvGrpSpPr>
        <p:grpSpPr bwMode="auto">
          <a:xfrm>
            <a:off x="8104716" y="4873688"/>
            <a:ext cx="792000" cy="110781"/>
            <a:chOff x="0" y="1217"/>
            <a:chExt cx="5755" cy="805"/>
          </a:xfrm>
          <a:solidFill>
            <a:schemeClr val="tx1"/>
          </a:solidFill>
        </p:grpSpPr>
        <p:sp>
          <p:nvSpPr>
            <p:cNvPr id="9" name="Freeform 5">
              <a:extLst>
                <a:ext uri="{FF2B5EF4-FFF2-40B4-BE49-F238E27FC236}">
                  <a16:creationId xmlns:a16="http://schemas.microsoft.com/office/drawing/2014/main" id="{079CEBCC-8D9E-4785-9377-057A59805081}"/>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 name="Freeform 6">
              <a:extLst>
                <a:ext uri="{FF2B5EF4-FFF2-40B4-BE49-F238E27FC236}">
                  <a16:creationId xmlns:a16="http://schemas.microsoft.com/office/drawing/2014/main" id="{2B807293-DD6A-40BB-9614-4F5263537901}"/>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Freeform 7">
              <a:extLst>
                <a:ext uri="{FF2B5EF4-FFF2-40B4-BE49-F238E27FC236}">
                  <a16:creationId xmlns:a16="http://schemas.microsoft.com/office/drawing/2014/main" id="{7C45AFE6-8C66-4C65-B32C-44C82F1D810F}"/>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 name="Freeform 8">
              <a:extLst>
                <a:ext uri="{FF2B5EF4-FFF2-40B4-BE49-F238E27FC236}">
                  <a16:creationId xmlns:a16="http://schemas.microsoft.com/office/drawing/2014/main" id="{479C29A8-F1D1-4AFA-9555-F2801FE89A5B}"/>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9">
              <a:extLst>
                <a:ext uri="{FF2B5EF4-FFF2-40B4-BE49-F238E27FC236}">
                  <a16:creationId xmlns:a16="http://schemas.microsoft.com/office/drawing/2014/main" id="{85508712-E89F-4506-8021-70D0EE9A2367}"/>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10">
              <a:extLst>
                <a:ext uri="{FF2B5EF4-FFF2-40B4-BE49-F238E27FC236}">
                  <a16:creationId xmlns:a16="http://schemas.microsoft.com/office/drawing/2014/main" id="{862D37DF-DC11-4E5D-A84D-3BC87ADDDC2D}"/>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11">
              <a:extLst>
                <a:ext uri="{FF2B5EF4-FFF2-40B4-BE49-F238E27FC236}">
                  <a16:creationId xmlns:a16="http://schemas.microsoft.com/office/drawing/2014/main" id="{9FE4717D-144E-4E23-B028-65CE59010A35}"/>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Freeform 12">
              <a:extLst>
                <a:ext uri="{FF2B5EF4-FFF2-40B4-BE49-F238E27FC236}">
                  <a16:creationId xmlns:a16="http://schemas.microsoft.com/office/drawing/2014/main" id="{36EFCBB9-EBC8-41AB-847E-FD62E6DBA179}"/>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13">
              <a:extLst>
                <a:ext uri="{FF2B5EF4-FFF2-40B4-BE49-F238E27FC236}">
                  <a16:creationId xmlns:a16="http://schemas.microsoft.com/office/drawing/2014/main" id="{B57A71FC-FBE6-4A46-B32E-6CCE16D4C989}"/>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14">
              <a:extLst>
                <a:ext uri="{FF2B5EF4-FFF2-40B4-BE49-F238E27FC236}">
                  <a16:creationId xmlns:a16="http://schemas.microsoft.com/office/drawing/2014/main" id="{5289AE2D-7081-47C8-8B7F-CD9F8A388D15}"/>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Freeform 15">
              <a:extLst>
                <a:ext uri="{FF2B5EF4-FFF2-40B4-BE49-F238E27FC236}">
                  <a16:creationId xmlns:a16="http://schemas.microsoft.com/office/drawing/2014/main" id="{6E67553B-0615-48C8-81AD-CB2B2A0CABE5}"/>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16">
              <a:extLst>
                <a:ext uri="{FF2B5EF4-FFF2-40B4-BE49-F238E27FC236}">
                  <a16:creationId xmlns:a16="http://schemas.microsoft.com/office/drawing/2014/main" id="{C7E9B968-DDBC-45BE-8D0E-1C97A7C5726F}"/>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17">
              <a:extLst>
                <a:ext uri="{FF2B5EF4-FFF2-40B4-BE49-F238E27FC236}">
                  <a16:creationId xmlns:a16="http://schemas.microsoft.com/office/drawing/2014/main" id="{29552B02-B83B-42E0-884C-330051914C02}"/>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184582708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bsection Dark">
    <p:bg>
      <p:bgPr>
        <a:solidFill>
          <a:srgbClr val="263746"/>
        </a:solidFill>
        <a:effectLst/>
      </p:bgPr>
    </p:bg>
    <p:spTree>
      <p:nvGrpSpPr>
        <p:cNvPr id="1" name=""/>
        <p:cNvGrpSpPr/>
        <p:nvPr/>
      </p:nvGrpSpPr>
      <p:grpSpPr>
        <a:xfrm>
          <a:off x="0" y="0"/>
          <a:ext cx="0" cy="0"/>
          <a:chOff x="0" y="0"/>
          <a:chExt cx="0" cy="0"/>
        </a:xfrm>
      </p:grpSpPr>
      <p:sp>
        <p:nvSpPr>
          <p:cNvPr id="11" name="Espace réservé du texte 8">
            <a:extLst>
              <a:ext uri="{FF2B5EF4-FFF2-40B4-BE49-F238E27FC236}">
                <a16:creationId xmlns:a16="http://schemas.microsoft.com/office/drawing/2014/main" id="{B1B993DB-43ED-4903-956C-98340B0FAF91}"/>
              </a:ext>
            </a:extLst>
          </p:cNvPr>
          <p:cNvSpPr>
            <a:spLocks noGrp="1"/>
          </p:cNvSpPr>
          <p:nvPr>
            <p:ph type="body" sz="quarter" idx="11" hasCustomPrompt="1"/>
          </p:nvPr>
        </p:nvSpPr>
        <p:spPr>
          <a:xfrm>
            <a:off x="796387" y="746638"/>
            <a:ext cx="8224874" cy="527018"/>
          </a:xfrm>
          <a:prstGeom prst="rect">
            <a:avLst/>
          </a:prstGeom>
        </p:spPr>
        <p:txBody>
          <a:bodyPr>
            <a:noAutofit/>
          </a:bodyPr>
          <a:lstStyle>
            <a:lvl1pPr marL="0" indent="0">
              <a:buNone/>
              <a:defRPr sz="3200">
                <a:solidFill>
                  <a:schemeClr val="tx1"/>
                </a:solidFill>
                <a:latin typeface="Tiempos Headline Black" panose="02020A03060303060403" pitchFamily="18" charset="0"/>
              </a:defRPr>
            </a:lvl1pPr>
          </a:lstStyle>
          <a:p>
            <a:pPr lvl="0"/>
            <a:r>
              <a:rPr lang="fr-FR" err="1"/>
              <a:t>Manually</a:t>
            </a:r>
            <a:r>
              <a:rPr lang="fr-FR"/>
              <a:t> input </a:t>
            </a:r>
            <a:r>
              <a:rPr lang="fr-FR" err="1"/>
              <a:t>subsection</a:t>
            </a:r>
            <a:r>
              <a:rPr lang="fr-FR"/>
              <a:t> </a:t>
            </a:r>
            <a:r>
              <a:rPr lang="fr-FR" err="1"/>
              <a:t>title</a:t>
            </a:r>
            <a:endParaRPr lang="fr-FR"/>
          </a:p>
        </p:txBody>
      </p:sp>
      <p:sp>
        <p:nvSpPr>
          <p:cNvPr id="8" name="Footer Placeholder 10">
            <a:extLst>
              <a:ext uri="{FF2B5EF4-FFF2-40B4-BE49-F238E27FC236}">
                <a16:creationId xmlns:a16="http://schemas.microsoft.com/office/drawing/2014/main" id="{7BB62213-ADAE-4159-A680-3F7F487C6DFA}"/>
              </a:ext>
            </a:extLst>
          </p:cNvPr>
          <p:cNvSpPr>
            <a:spLocks noGrp="1"/>
          </p:cNvSpPr>
          <p:nvPr>
            <p:ph type="ftr" sz="quarter" idx="19"/>
          </p:nvPr>
        </p:nvSpPr>
        <p:spPr>
          <a:xfrm>
            <a:off x="202040" y="118266"/>
            <a:ext cx="2896866" cy="215581"/>
          </a:xfrm>
          <a:prstGeom prst="rect">
            <a:avLst/>
          </a:prstGeom>
        </p:spPr>
        <p:txBody>
          <a:bodyPr/>
          <a:lstStyle>
            <a:lvl1pPr algn="l">
              <a:defRPr sz="1151"/>
            </a:lvl1pPr>
          </a:lstStyle>
          <a:p>
            <a:pPr>
              <a:defRPr/>
            </a:pPr>
            <a:endParaRPr lang="fr-FR"/>
          </a:p>
        </p:txBody>
      </p:sp>
      <p:sp>
        <p:nvSpPr>
          <p:cNvPr id="6" name="Slide Number Placeholder 12">
            <a:extLst>
              <a:ext uri="{FF2B5EF4-FFF2-40B4-BE49-F238E27FC236}">
                <a16:creationId xmlns:a16="http://schemas.microsoft.com/office/drawing/2014/main" id="{F0B49A94-6C08-499F-A273-01671605DE78}"/>
              </a:ext>
            </a:extLst>
          </p:cNvPr>
          <p:cNvSpPr>
            <a:spLocks noGrp="1"/>
          </p:cNvSpPr>
          <p:nvPr>
            <p:ph type="sldNum" sz="quarter" idx="20"/>
          </p:nvPr>
        </p:nvSpPr>
        <p:spPr>
          <a:xfrm>
            <a:off x="3838402" y="4788900"/>
            <a:ext cx="1467196" cy="256778"/>
          </a:xfrm>
          <a:prstGeom prst="rect">
            <a:avLst/>
          </a:prstGeom>
        </p:spPr>
        <p:txBody>
          <a:bodyPr/>
          <a:lstStyle>
            <a:lvl1pPr algn="ctr">
              <a:defRPr sz="1100">
                <a:solidFill>
                  <a:schemeClr val="tx1"/>
                </a:solidFill>
              </a:defRPr>
            </a:lvl1pPr>
          </a:lstStyle>
          <a:p>
            <a:fld id="{CC832868-5502-4FD1-96B4-5F2FB0A47EE0}" type="slidenum">
              <a:rPr lang="fr-FR" altLang="fr-FR" smtClean="0"/>
              <a:pPr/>
              <a:t>‹#›</a:t>
            </a:fld>
            <a:endParaRPr lang="fr-FR" altLang="fr-FR"/>
          </a:p>
        </p:txBody>
      </p:sp>
      <p:grpSp>
        <p:nvGrpSpPr>
          <p:cNvPr id="9" name="Group 4">
            <a:extLst>
              <a:ext uri="{FF2B5EF4-FFF2-40B4-BE49-F238E27FC236}">
                <a16:creationId xmlns:a16="http://schemas.microsoft.com/office/drawing/2014/main" id="{5FE2DADF-B72C-4A3F-AE3E-C74D453EDE02}"/>
              </a:ext>
            </a:extLst>
          </p:cNvPr>
          <p:cNvGrpSpPr>
            <a:grpSpLocks noChangeAspect="1"/>
          </p:cNvGrpSpPr>
          <p:nvPr userDrawn="1"/>
        </p:nvGrpSpPr>
        <p:grpSpPr bwMode="auto">
          <a:xfrm>
            <a:off x="8104716" y="4873688"/>
            <a:ext cx="792000" cy="110781"/>
            <a:chOff x="0" y="1217"/>
            <a:chExt cx="5755" cy="805"/>
          </a:xfrm>
          <a:solidFill>
            <a:schemeClr val="tx1"/>
          </a:solidFill>
        </p:grpSpPr>
        <p:sp>
          <p:nvSpPr>
            <p:cNvPr id="10" name="Freeform 5">
              <a:extLst>
                <a:ext uri="{FF2B5EF4-FFF2-40B4-BE49-F238E27FC236}">
                  <a16:creationId xmlns:a16="http://schemas.microsoft.com/office/drawing/2014/main" id="{B10552CC-99BE-4363-AA49-32EF1729A16E}"/>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Freeform 6">
              <a:extLst>
                <a:ext uri="{FF2B5EF4-FFF2-40B4-BE49-F238E27FC236}">
                  <a16:creationId xmlns:a16="http://schemas.microsoft.com/office/drawing/2014/main" id="{357D5BAC-31CA-47FE-BDB9-0283D3A530FE}"/>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 name="Freeform 7">
              <a:extLst>
                <a:ext uri="{FF2B5EF4-FFF2-40B4-BE49-F238E27FC236}">
                  <a16:creationId xmlns:a16="http://schemas.microsoft.com/office/drawing/2014/main" id="{2478EA1A-1A50-4365-B80A-5A08431F16B4}"/>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 name="Freeform 8">
              <a:extLst>
                <a:ext uri="{FF2B5EF4-FFF2-40B4-BE49-F238E27FC236}">
                  <a16:creationId xmlns:a16="http://schemas.microsoft.com/office/drawing/2014/main" id="{6E68E0F6-9A6B-4858-B9EF-873B8FC1AB1A}"/>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9">
              <a:extLst>
                <a:ext uri="{FF2B5EF4-FFF2-40B4-BE49-F238E27FC236}">
                  <a16:creationId xmlns:a16="http://schemas.microsoft.com/office/drawing/2014/main" id="{6F146074-F5CF-4D70-AFB2-F6B5763AEB6C}"/>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10">
              <a:extLst>
                <a:ext uri="{FF2B5EF4-FFF2-40B4-BE49-F238E27FC236}">
                  <a16:creationId xmlns:a16="http://schemas.microsoft.com/office/drawing/2014/main" id="{B73D81E1-7A8D-4CF8-99AC-0A5A3006FE0F}"/>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11">
              <a:extLst>
                <a:ext uri="{FF2B5EF4-FFF2-40B4-BE49-F238E27FC236}">
                  <a16:creationId xmlns:a16="http://schemas.microsoft.com/office/drawing/2014/main" id="{BDE7CFA3-A97C-4D3D-A61F-DB50BDAFA45D}"/>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Freeform 12">
              <a:extLst>
                <a:ext uri="{FF2B5EF4-FFF2-40B4-BE49-F238E27FC236}">
                  <a16:creationId xmlns:a16="http://schemas.microsoft.com/office/drawing/2014/main" id="{80D5A33F-4E26-467E-B559-15F246E2D90A}"/>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13">
              <a:extLst>
                <a:ext uri="{FF2B5EF4-FFF2-40B4-BE49-F238E27FC236}">
                  <a16:creationId xmlns:a16="http://schemas.microsoft.com/office/drawing/2014/main" id="{426FF198-639D-477B-BDD9-81DDA0CB4F83}"/>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14">
              <a:extLst>
                <a:ext uri="{FF2B5EF4-FFF2-40B4-BE49-F238E27FC236}">
                  <a16:creationId xmlns:a16="http://schemas.microsoft.com/office/drawing/2014/main" id="{B17311A4-910D-498C-8994-5AEEF1452D71}"/>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Freeform 15">
              <a:extLst>
                <a:ext uri="{FF2B5EF4-FFF2-40B4-BE49-F238E27FC236}">
                  <a16:creationId xmlns:a16="http://schemas.microsoft.com/office/drawing/2014/main" id="{0149DE9A-A52C-4D46-BB7F-07DB5EF1B8F5}"/>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16">
              <a:extLst>
                <a:ext uri="{FF2B5EF4-FFF2-40B4-BE49-F238E27FC236}">
                  <a16:creationId xmlns:a16="http://schemas.microsoft.com/office/drawing/2014/main" id="{0C6DC0D3-F00B-47EE-81C6-BC000A0A1474}"/>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17">
              <a:extLst>
                <a:ext uri="{FF2B5EF4-FFF2-40B4-BE49-F238E27FC236}">
                  <a16:creationId xmlns:a16="http://schemas.microsoft.com/office/drawing/2014/main" id="{15660C55-8EC5-4537-9A9F-8A75B0CA2A4D}"/>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1726420504"/>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 1 line">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825337"/>
            <a:ext cx="615768" cy="0"/>
          </a:xfrm>
          <a:prstGeom prst="line">
            <a:avLst/>
          </a:prstGeom>
          <a:ln w="57150">
            <a:solidFill>
              <a:srgbClr val="00ADD0"/>
            </a:solidFill>
          </a:ln>
        </p:spPr>
        <p:txBody>
          <a:bodyPr lIns="43103" rIns="43103"/>
          <a:lstStyle/>
          <a:p>
            <a:endParaRPr sz="1697"/>
          </a:p>
        </p:txBody>
      </p:sp>
      <p:sp>
        <p:nvSpPr>
          <p:cNvPr id="11" name="Footer Placeholder 10">
            <a:extLst>
              <a:ext uri="{FF2B5EF4-FFF2-40B4-BE49-F238E27FC236}">
                <a16:creationId xmlns:a16="http://schemas.microsoft.com/office/drawing/2014/main" id="{02E084FF-3104-4D21-9C2A-54E625D1859C}"/>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292D6C7F-0938-4D6C-8C58-5DBCFEB7D387}"/>
              </a:ext>
            </a:extLst>
          </p:cNvPr>
          <p:cNvSpPr>
            <a:spLocks noGrp="1"/>
          </p:cNvSpPr>
          <p:nvPr>
            <p:ph type="title" hasCustomPrompt="1"/>
          </p:nvPr>
        </p:nvSpPr>
        <p:spPr>
          <a:xfrm>
            <a:off x="202038" y="346545"/>
            <a:ext cx="8737496" cy="478797"/>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your title fits in 1 line</a:t>
            </a:r>
          </a:p>
        </p:txBody>
      </p:sp>
      <p:sp>
        <p:nvSpPr>
          <p:cNvPr id="10" name="Slide Number Placeholder 12">
            <a:extLst>
              <a:ext uri="{FF2B5EF4-FFF2-40B4-BE49-F238E27FC236}">
                <a16:creationId xmlns:a16="http://schemas.microsoft.com/office/drawing/2014/main" id="{4879DE36-9E9A-48A0-84CA-D683923847D4}"/>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2" name="Espace réservé du texte 2">
            <a:extLst>
              <a:ext uri="{FF2B5EF4-FFF2-40B4-BE49-F238E27FC236}">
                <a16:creationId xmlns:a16="http://schemas.microsoft.com/office/drawing/2014/main" id="{7B490C16-4E77-4FD7-9BEE-8A2C3395F499}"/>
              </a:ext>
            </a:extLst>
          </p:cNvPr>
          <p:cNvSpPr>
            <a:spLocks noGrp="1"/>
          </p:cNvSpPr>
          <p:nvPr>
            <p:ph type="body" sz="quarter" idx="20"/>
          </p:nvPr>
        </p:nvSpPr>
        <p:spPr>
          <a:xfrm>
            <a:off x="612775" y="1131888"/>
            <a:ext cx="7918450" cy="3059112"/>
          </a:xfrm>
          <a:prstGeom prst="rect">
            <a:avLst/>
          </a:prstGeom>
        </p:spPr>
        <p:txBody>
          <a:bodyPr/>
          <a:lstStyle>
            <a:lvl1pPr marL="0" marR="0" indent="0" algn="l" defTabSz="914332" rtl="0" eaLnBrk="1" fontAlgn="auto" latinLnBrk="0" hangingPunct="1">
              <a:lnSpc>
                <a:spcPct val="90000"/>
              </a:lnSpc>
              <a:spcBef>
                <a:spcPts val="1000"/>
              </a:spcBef>
              <a:spcAft>
                <a:spcPts val="0"/>
              </a:spcAft>
              <a:buClrTx/>
              <a:buSzTx/>
              <a:buFont typeface="Arial" panose="020B0604020202020204" pitchFamily="34" charset="0"/>
              <a:buNone/>
              <a:tabLst/>
              <a:defRPr sz="1600">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marL="0" marR="0" lvl="0" indent="0" algn="l" defTabSz="914332"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fr-FR"/>
          </a:p>
        </p:txBody>
      </p:sp>
    </p:spTree>
    <p:extLst>
      <p:ext uri="{BB962C8B-B14F-4D97-AF65-F5344CB8AC3E}">
        <p14:creationId xmlns:p14="http://schemas.microsoft.com/office/powerpoint/2010/main" val="226246670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 2 lines">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1101275"/>
            <a:ext cx="615768" cy="0"/>
          </a:xfrm>
          <a:prstGeom prst="line">
            <a:avLst/>
          </a:prstGeom>
          <a:ln w="57150">
            <a:solidFill>
              <a:srgbClr val="00ADD0"/>
            </a:solidFill>
          </a:ln>
        </p:spPr>
        <p:txBody>
          <a:bodyPr lIns="43103" rIns="43103"/>
          <a:lstStyle/>
          <a:p>
            <a:endParaRPr sz="1697"/>
          </a:p>
        </p:txBody>
      </p:sp>
      <p:sp>
        <p:nvSpPr>
          <p:cNvPr id="14" name="Footer Placeholder 10">
            <a:extLst>
              <a:ext uri="{FF2B5EF4-FFF2-40B4-BE49-F238E27FC236}">
                <a16:creationId xmlns:a16="http://schemas.microsoft.com/office/drawing/2014/main" id="{A537E593-552F-4C81-B0F2-861BC2AB0226}"/>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49FD11EF-E85F-4E2F-A7F9-B155FEDB8575}"/>
              </a:ext>
            </a:extLst>
          </p:cNvPr>
          <p:cNvSpPr>
            <a:spLocks noGrp="1"/>
          </p:cNvSpPr>
          <p:nvPr>
            <p:ph type="title" hasCustomPrompt="1"/>
          </p:nvPr>
        </p:nvSpPr>
        <p:spPr>
          <a:xfrm>
            <a:off x="202038" y="346539"/>
            <a:ext cx="8737496" cy="665835"/>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your title is </a:t>
            </a:r>
            <a:r>
              <a:rPr lang="en-US" err="1"/>
              <a:t>sooooooooooo</a:t>
            </a:r>
            <a:r>
              <a:rPr lang="en-US"/>
              <a:t> long </a:t>
            </a:r>
            <a:br>
              <a:rPr lang="en-US"/>
            </a:br>
            <a:r>
              <a:rPr lang="en-US"/>
              <a:t>that it fits in 2 lines </a:t>
            </a:r>
          </a:p>
        </p:txBody>
      </p:sp>
      <p:sp>
        <p:nvSpPr>
          <p:cNvPr id="10" name="Slide Number Placeholder 12">
            <a:extLst>
              <a:ext uri="{FF2B5EF4-FFF2-40B4-BE49-F238E27FC236}">
                <a16:creationId xmlns:a16="http://schemas.microsoft.com/office/drawing/2014/main" id="{F008BFA9-9BB8-4330-A134-124F13F4DB3C}"/>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6" name="Espace réservé du texte 2">
            <a:extLst>
              <a:ext uri="{FF2B5EF4-FFF2-40B4-BE49-F238E27FC236}">
                <a16:creationId xmlns:a16="http://schemas.microsoft.com/office/drawing/2014/main" id="{6FFC126E-110F-4634-AEFA-FEF04CEE3681}"/>
              </a:ext>
            </a:extLst>
          </p:cNvPr>
          <p:cNvSpPr>
            <a:spLocks noGrp="1"/>
          </p:cNvSpPr>
          <p:nvPr>
            <p:ph type="body" sz="quarter" idx="20"/>
          </p:nvPr>
        </p:nvSpPr>
        <p:spPr>
          <a:xfrm>
            <a:off x="612775" y="1428752"/>
            <a:ext cx="7918450" cy="2942997"/>
          </a:xfrm>
          <a:prstGeom prst="rect">
            <a:avLst/>
          </a:prstGeom>
        </p:spPr>
        <p:txBody>
          <a:bodyPr/>
          <a:lstStyle>
            <a:lvl1pPr marL="0" indent="0">
              <a:buNone/>
              <a:defRPr sz="1600" u="none">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Tree>
    <p:extLst>
      <p:ext uri="{BB962C8B-B14F-4D97-AF65-F5344CB8AC3E}">
        <p14:creationId xmlns:p14="http://schemas.microsoft.com/office/powerpoint/2010/main" val="1101419054"/>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points">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825337"/>
            <a:ext cx="615768" cy="0"/>
          </a:xfrm>
          <a:prstGeom prst="line">
            <a:avLst/>
          </a:prstGeom>
          <a:ln w="57150">
            <a:solidFill>
              <a:srgbClr val="00ADD0"/>
            </a:solidFill>
          </a:ln>
        </p:spPr>
        <p:txBody>
          <a:bodyPr lIns="43103" rIns="43103"/>
          <a:lstStyle/>
          <a:p>
            <a:endParaRPr sz="1697"/>
          </a:p>
        </p:txBody>
      </p:sp>
      <p:sp>
        <p:nvSpPr>
          <p:cNvPr id="11" name="Footer Placeholder 10">
            <a:extLst>
              <a:ext uri="{FF2B5EF4-FFF2-40B4-BE49-F238E27FC236}">
                <a16:creationId xmlns:a16="http://schemas.microsoft.com/office/drawing/2014/main" id="{02E084FF-3104-4D21-9C2A-54E625D1859C}"/>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292D6C7F-0938-4D6C-8C58-5DBCFEB7D387}"/>
              </a:ext>
            </a:extLst>
          </p:cNvPr>
          <p:cNvSpPr>
            <a:spLocks noGrp="1"/>
          </p:cNvSpPr>
          <p:nvPr>
            <p:ph type="title" hasCustomPrompt="1"/>
          </p:nvPr>
        </p:nvSpPr>
        <p:spPr>
          <a:xfrm>
            <a:off x="202038" y="346545"/>
            <a:ext cx="8737496" cy="478797"/>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have bullet points</a:t>
            </a:r>
          </a:p>
        </p:txBody>
      </p:sp>
      <p:sp>
        <p:nvSpPr>
          <p:cNvPr id="10" name="Slide Number Placeholder 12">
            <a:extLst>
              <a:ext uri="{FF2B5EF4-FFF2-40B4-BE49-F238E27FC236}">
                <a16:creationId xmlns:a16="http://schemas.microsoft.com/office/drawing/2014/main" id="{4879DE36-9E9A-48A0-84CA-D683923847D4}"/>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2" name="Espace réservé du texte 2">
            <a:extLst>
              <a:ext uri="{FF2B5EF4-FFF2-40B4-BE49-F238E27FC236}">
                <a16:creationId xmlns:a16="http://schemas.microsoft.com/office/drawing/2014/main" id="{7B490C16-4E77-4FD7-9BEE-8A2C3395F499}"/>
              </a:ext>
            </a:extLst>
          </p:cNvPr>
          <p:cNvSpPr>
            <a:spLocks noGrp="1"/>
          </p:cNvSpPr>
          <p:nvPr>
            <p:ph type="body" sz="quarter" idx="20"/>
          </p:nvPr>
        </p:nvSpPr>
        <p:spPr>
          <a:xfrm>
            <a:off x="612775" y="1131888"/>
            <a:ext cx="7918450" cy="3059112"/>
          </a:xfrm>
          <a:prstGeom prst="rect">
            <a:avLst/>
          </a:prstGeom>
        </p:spPr>
        <p:txBody>
          <a:bodyPr/>
          <a:lstStyle>
            <a:lvl1pPr>
              <a:defRPr sz="1600">
                <a:latin typeface="Metric Light" panose="020B0303030202060203" pitchFamily="34" charset="0"/>
              </a:defRPr>
            </a:lvl1pPr>
            <a:lvl2pPr>
              <a:defRPr sz="1400">
                <a:latin typeface="Metric Light" panose="020B0303030202060203" pitchFamily="34" charset="0"/>
              </a:defRPr>
            </a:lvl2pPr>
            <a:lvl3pPr>
              <a:defRPr sz="1400">
                <a:latin typeface="Metric Light" panose="020B0303030202060203" pitchFamily="34" charset="0"/>
              </a:defRPr>
            </a:lvl3pPr>
            <a:lvl4pPr>
              <a:defRPr sz="1200">
                <a:latin typeface="Metric Light" panose="020B0303030202060203" pitchFamily="34" charset="0"/>
              </a:defRPr>
            </a:lvl4pPr>
            <a:lvl5pPr>
              <a:defRPr sz="1200">
                <a:latin typeface="Metric Light" panose="020B0303030202060203"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Tree>
    <p:extLst>
      <p:ext uri="{BB962C8B-B14F-4D97-AF65-F5344CB8AC3E}">
        <p14:creationId xmlns:p14="http://schemas.microsoft.com/office/powerpoint/2010/main" val="48773360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mp; Graph">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825337"/>
            <a:ext cx="615768" cy="0"/>
          </a:xfrm>
          <a:prstGeom prst="line">
            <a:avLst/>
          </a:prstGeom>
          <a:ln w="57150">
            <a:solidFill>
              <a:srgbClr val="00ADD0"/>
            </a:solidFill>
          </a:ln>
        </p:spPr>
        <p:txBody>
          <a:bodyPr lIns="43103" rIns="43103"/>
          <a:lstStyle/>
          <a:p>
            <a:endParaRPr sz="1697"/>
          </a:p>
        </p:txBody>
      </p:sp>
      <p:sp>
        <p:nvSpPr>
          <p:cNvPr id="11" name="Footer Placeholder 10">
            <a:extLst>
              <a:ext uri="{FF2B5EF4-FFF2-40B4-BE49-F238E27FC236}">
                <a16:creationId xmlns:a16="http://schemas.microsoft.com/office/drawing/2014/main" id="{02E084FF-3104-4D21-9C2A-54E625D1859C}"/>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292D6C7F-0938-4D6C-8C58-5DBCFEB7D387}"/>
              </a:ext>
            </a:extLst>
          </p:cNvPr>
          <p:cNvSpPr>
            <a:spLocks noGrp="1"/>
          </p:cNvSpPr>
          <p:nvPr>
            <p:ph type="title" hasCustomPrompt="1"/>
          </p:nvPr>
        </p:nvSpPr>
        <p:spPr>
          <a:xfrm>
            <a:off x="202038" y="346545"/>
            <a:ext cx="8737496" cy="478797"/>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have text and graph</a:t>
            </a:r>
          </a:p>
        </p:txBody>
      </p:sp>
      <p:sp>
        <p:nvSpPr>
          <p:cNvPr id="10" name="Slide Number Placeholder 12">
            <a:extLst>
              <a:ext uri="{FF2B5EF4-FFF2-40B4-BE49-F238E27FC236}">
                <a16:creationId xmlns:a16="http://schemas.microsoft.com/office/drawing/2014/main" id="{4879DE36-9E9A-48A0-84CA-D683923847D4}"/>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7" name="Espace réservé du graphique 2">
            <a:extLst>
              <a:ext uri="{FF2B5EF4-FFF2-40B4-BE49-F238E27FC236}">
                <a16:creationId xmlns:a16="http://schemas.microsoft.com/office/drawing/2014/main" id="{598F20A1-60C1-4D06-AF9E-672452B0E04B}"/>
              </a:ext>
            </a:extLst>
          </p:cNvPr>
          <p:cNvSpPr>
            <a:spLocks noGrp="1"/>
          </p:cNvSpPr>
          <p:nvPr>
            <p:ph type="chart" sz="quarter" idx="21"/>
          </p:nvPr>
        </p:nvSpPr>
        <p:spPr>
          <a:xfrm>
            <a:off x="5022002" y="1168066"/>
            <a:ext cx="3600000" cy="3278105"/>
          </a:xfrm>
          <a:prstGeom prst="rect">
            <a:avLst/>
          </a:prstGeom>
        </p:spPr>
        <p:txBody>
          <a:bodyPr anchor="ctr"/>
          <a:lstStyle>
            <a:lvl1pPr marL="0" indent="0" algn="ctr">
              <a:buNone/>
              <a:defRPr sz="2000">
                <a:latin typeface="Metric Light" panose="020B0303030202060203" pitchFamily="34" charset="0"/>
              </a:defRPr>
            </a:lvl1pPr>
          </a:lstStyle>
          <a:p>
            <a:endParaRPr lang="en-GB"/>
          </a:p>
        </p:txBody>
      </p:sp>
      <p:sp>
        <p:nvSpPr>
          <p:cNvPr id="13" name="Espace réservé du texte 2">
            <a:extLst>
              <a:ext uri="{FF2B5EF4-FFF2-40B4-BE49-F238E27FC236}">
                <a16:creationId xmlns:a16="http://schemas.microsoft.com/office/drawing/2014/main" id="{B70F598B-D693-4976-B553-5B0915188404}"/>
              </a:ext>
            </a:extLst>
          </p:cNvPr>
          <p:cNvSpPr>
            <a:spLocks noGrp="1"/>
          </p:cNvSpPr>
          <p:nvPr>
            <p:ph type="body" sz="quarter" idx="22"/>
          </p:nvPr>
        </p:nvSpPr>
        <p:spPr>
          <a:xfrm>
            <a:off x="342775" y="1168067"/>
            <a:ext cx="4229225" cy="3278105"/>
          </a:xfrm>
          <a:prstGeom prst="rect">
            <a:avLst/>
          </a:prstGeom>
        </p:spPr>
        <p:txBody>
          <a:bodyPr/>
          <a:lstStyle>
            <a:lvl1pPr marL="0" indent="0">
              <a:buFont typeface="Arial" panose="020B0604020202020204" pitchFamily="34" charset="0"/>
              <a:buNone/>
              <a:defRPr sz="16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Tree>
    <p:extLst>
      <p:ext uri="{BB962C8B-B14F-4D97-AF65-F5344CB8AC3E}">
        <p14:creationId xmlns:p14="http://schemas.microsoft.com/office/powerpoint/2010/main" val="280109628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 &amp; Text">
    <p:spTree>
      <p:nvGrpSpPr>
        <p:cNvPr id="1" name=""/>
        <p:cNvGrpSpPr/>
        <p:nvPr/>
      </p:nvGrpSpPr>
      <p:grpSpPr>
        <a:xfrm>
          <a:off x="0" y="0"/>
          <a:ext cx="0" cy="0"/>
          <a:chOff x="0" y="0"/>
          <a:chExt cx="0" cy="0"/>
        </a:xfrm>
      </p:grpSpPr>
      <p:sp>
        <p:nvSpPr>
          <p:cNvPr id="13" name="Espace réservé du texte 2">
            <a:extLst>
              <a:ext uri="{FF2B5EF4-FFF2-40B4-BE49-F238E27FC236}">
                <a16:creationId xmlns:a16="http://schemas.microsoft.com/office/drawing/2014/main" id="{B70F598B-D693-4976-B553-5B0915188404}"/>
              </a:ext>
            </a:extLst>
          </p:cNvPr>
          <p:cNvSpPr>
            <a:spLocks noGrp="1"/>
          </p:cNvSpPr>
          <p:nvPr>
            <p:ph type="body" sz="quarter" idx="22"/>
          </p:nvPr>
        </p:nvSpPr>
        <p:spPr>
          <a:xfrm>
            <a:off x="4572001" y="1168400"/>
            <a:ext cx="4367534" cy="3278105"/>
          </a:xfrm>
          <a:prstGeom prst="rect">
            <a:avLst/>
          </a:prstGeom>
        </p:spPr>
        <p:txBody>
          <a:bodyPr/>
          <a:lstStyle>
            <a:lvl1pPr marL="0" indent="0">
              <a:buFont typeface="Arial" panose="020B0604020202020204" pitchFamily="34" charset="0"/>
              <a:buNone/>
              <a:defRPr sz="16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9" name="Ligne">
            <a:extLst>
              <a:ext uri="{FF2B5EF4-FFF2-40B4-BE49-F238E27FC236}">
                <a16:creationId xmlns:a16="http://schemas.microsoft.com/office/drawing/2014/main" id="{EEF3B7A8-4087-426B-B7B0-EF2C1A5E8DC3}"/>
              </a:ext>
            </a:extLst>
          </p:cNvPr>
          <p:cNvSpPr/>
          <p:nvPr userDrawn="1"/>
        </p:nvSpPr>
        <p:spPr>
          <a:xfrm>
            <a:off x="291297" y="825337"/>
            <a:ext cx="615768" cy="0"/>
          </a:xfrm>
          <a:prstGeom prst="line">
            <a:avLst/>
          </a:prstGeom>
          <a:ln w="57150">
            <a:solidFill>
              <a:srgbClr val="00ADD0"/>
            </a:solidFill>
          </a:ln>
        </p:spPr>
        <p:txBody>
          <a:bodyPr lIns="43103" rIns="43103"/>
          <a:lstStyle/>
          <a:p>
            <a:endParaRPr sz="1697"/>
          </a:p>
        </p:txBody>
      </p:sp>
      <p:sp>
        <p:nvSpPr>
          <p:cNvPr id="11" name="Footer Placeholder 10">
            <a:extLst>
              <a:ext uri="{FF2B5EF4-FFF2-40B4-BE49-F238E27FC236}">
                <a16:creationId xmlns:a16="http://schemas.microsoft.com/office/drawing/2014/main" id="{02E084FF-3104-4D21-9C2A-54E625D1859C}"/>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292D6C7F-0938-4D6C-8C58-5DBCFEB7D387}"/>
              </a:ext>
            </a:extLst>
          </p:cNvPr>
          <p:cNvSpPr>
            <a:spLocks noGrp="1"/>
          </p:cNvSpPr>
          <p:nvPr>
            <p:ph type="title" hasCustomPrompt="1"/>
          </p:nvPr>
        </p:nvSpPr>
        <p:spPr>
          <a:xfrm>
            <a:off x="202038" y="346545"/>
            <a:ext cx="8737496" cy="478797"/>
          </a:xfrm>
          <a:prstGeom prst="rect">
            <a:avLst/>
          </a:prstGeom>
        </p:spPr>
        <p:txBody>
          <a:bodyPr/>
          <a:lstStyle>
            <a:lvl1pPr>
              <a:defRPr sz="2000">
                <a:solidFill>
                  <a:srgbClr val="00ADD0"/>
                </a:solidFill>
                <a:latin typeface="Tiempos Headline Black" panose="02020A03060303060403" pitchFamily="18" charset="0"/>
              </a:defRPr>
            </a:lvl1pPr>
          </a:lstStyle>
          <a:p>
            <a:r>
              <a:rPr lang="en-US"/>
              <a:t>… or if you have graph and text</a:t>
            </a:r>
          </a:p>
        </p:txBody>
      </p:sp>
      <p:sp>
        <p:nvSpPr>
          <p:cNvPr id="10" name="Slide Number Placeholder 12">
            <a:extLst>
              <a:ext uri="{FF2B5EF4-FFF2-40B4-BE49-F238E27FC236}">
                <a16:creationId xmlns:a16="http://schemas.microsoft.com/office/drawing/2014/main" id="{4879DE36-9E9A-48A0-84CA-D683923847D4}"/>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7" name="Espace réservé du graphique 2">
            <a:extLst>
              <a:ext uri="{FF2B5EF4-FFF2-40B4-BE49-F238E27FC236}">
                <a16:creationId xmlns:a16="http://schemas.microsoft.com/office/drawing/2014/main" id="{598F20A1-60C1-4D06-AF9E-672452B0E04B}"/>
              </a:ext>
            </a:extLst>
          </p:cNvPr>
          <p:cNvSpPr>
            <a:spLocks noGrp="1"/>
          </p:cNvSpPr>
          <p:nvPr>
            <p:ph type="chart" sz="quarter" idx="21"/>
          </p:nvPr>
        </p:nvSpPr>
        <p:spPr>
          <a:xfrm>
            <a:off x="342900" y="1168400"/>
            <a:ext cx="3600000" cy="3278105"/>
          </a:xfrm>
          <a:prstGeom prst="rect">
            <a:avLst/>
          </a:prstGeom>
        </p:spPr>
        <p:txBody>
          <a:bodyPr anchor="ctr"/>
          <a:lstStyle>
            <a:lvl1pPr marL="0" indent="0" algn="ctr">
              <a:buNone/>
              <a:defRPr sz="2000">
                <a:latin typeface="Metric Light" panose="020B0303030202060203" pitchFamily="34" charset="0"/>
              </a:defRPr>
            </a:lvl1pPr>
          </a:lstStyle>
          <a:p>
            <a:endParaRPr lang="en-GB"/>
          </a:p>
        </p:txBody>
      </p:sp>
    </p:spTree>
    <p:extLst>
      <p:ext uri="{BB962C8B-B14F-4D97-AF65-F5344CB8AC3E}">
        <p14:creationId xmlns:p14="http://schemas.microsoft.com/office/powerpoint/2010/main" val="404333239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Graphs">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825337"/>
            <a:ext cx="615768" cy="0"/>
          </a:xfrm>
          <a:prstGeom prst="line">
            <a:avLst/>
          </a:prstGeom>
          <a:ln w="57150">
            <a:solidFill>
              <a:srgbClr val="00ADD0"/>
            </a:solidFill>
          </a:ln>
        </p:spPr>
        <p:txBody>
          <a:bodyPr lIns="43103" rIns="43103"/>
          <a:lstStyle/>
          <a:p>
            <a:endParaRPr sz="1697"/>
          </a:p>
        </p:txBody>
      </p:sp>
      <p:sp>
        <p:nvSpPr>
          <p:cNvPr id="11" name="Footer Placeholder 10">
            <a:extLst>
              <a:ext uri="{FF2B5EF4-FFF2-40B4-BE49-F238E27FC236}">
                <a16:creationId xmlns:a16="http://schemas.microsoft.com/office/drawing/2014/main" id="{02E084FF-3104-4D21-9C2A-54E625D1859C}"/>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292D6C7F-0938-4D6C-8C58-5DBCFEB7D387}"/>
              </a:ext>
            </a:extLst>
          </p:cNvPr>
          <p:cNvSpPr>
            <a:spLocks noGrp="1"/>
          </p:cNvSpPr>
          <p:nvPr>
            <p:ph type="title" hasCustomPrompt="1"/>
          </p:nvPr>
        </p:nvSpPr>
        <p:spPr>
          <a:xfrm>
            <a:off x="202038" y="346545"/>
            <a:ext cx="8737496" cy="478797"/>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have 2 graphs</a:t>
            </a:r>
          </a:p>
        </p:txBody>
      </p:sp>
      <p:sp>
        <p:nvSpPr>
          <p:cNvPr id="10" name="Slide Number Placeholder 12">
            <a:extLst>
              <a:ext uri="{FF2B5EF4-FFF2-40B4-BE49-F238E27FC236}">
                <a16:creationId xmlns:a16="http://schemas.microsoft.com/office/drawing/2014/main" id="{4879DE36-9E9A-48A0-84CA-D683923847D4}"/>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7" name="Espace réservé du texte 2">
            <a:extLst>
              <a:ext uri="{FF2B5EF4-FFF2-40B4-BE49-F238E27FC236}">
                <a16:creationId xmlns:a16="http://schemas.microsoft.com/office/drawing/2014/main" id="{10F43065-908C-4D86-A54D-937710FDA194}"/>
              </a:ext>
            </a:extLst>
          </p:cNvPr>
          <p:cNvSpPr>
            <a:spLocks noGrp="1"/>
          </p:cNvSpPr>
          <p:nvPr>
            <p:ph type="body" sz="quarter" idx="20"/>
          </p:nvPr>
        </p:nvSpPr>
        <p:spPr>
          <a:xfrm>
            <a:off x="342775" y="1170363"/>
            <a:ext cx="8596759" cy="544262"/>
          </a:xfrm>
          <a:prstGeom prst="rect">
            <a:avLst/>
          </a:prstGeom>
        </p:spPr>
        <p:txBody>
          <a:bodyPr/>
          <a:lstStyle>
            <a:lvl1pPr marL="0" marR="0" indent="0" algn="l" defTabSz="914332" rtl="0" eaLnBrk="1" fontAlgn="auto" latinLnBrk="0" hangingPunct="1">
              <a:lnSpc>
                <a:spcPct val="90000"/>
              </a:lnSpc>
              <a:spcBef>
                <a:spcPts val="1000"/>
              </a:spcBef>
              <a:spcAft>
                <a:spcPts val="0"/>
              </a:spcAft>
              <a:buClrTx/>
              <a:buSzTx/>
              <a:buFont typeface="Arial" panose="020B0604020202020204" pitchFamily="34" charset="0"/>
              <a:buNone/>
              <a:tabLst/>
              <a:defRPr sz="16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marL="0" marR="0" lvl="0" indent="0" algn="l" defTabSz="914332"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fr-FR"/>
          </a:p>
        </p:txBody>
      </p:sp>
      <p:sp>
        <p:nvSpPr>
          <p:cNvPr id="18" name="Espace réservé du graphique 2">
            <a:extLst>
              <a:ext uri="{FF2B5EF4-FFF2-40B4-BE49-F238E27FC236}">
                <a16:creationId xmlns:a16="http://schemas.microsoft.com/office/drawing/2014/main" id="{D25CC23A-58F3-441C-84FA-B5975406059F}"/>
              </a:ext>
            </a:extLst>
          </p:cNvPr>
          <p:cNvSpPr>
            <a:spLocks noGrp="1"/>
          </p:cNvSpPr>
          <p:nvPr>
            <p:ph type="chart" sz="quarter" idx="21"/>
          </p:nvPr>
        </p:nvSpPr>
        <p:spPr>
          <a:xfrm>
            <a:off x="4692000" y="1803000"/>
            <a:ext cx="3762197" cy="2628000"/>
          </a:xfrm>
          <a:prstGeom prst="rect">
            <a:avLst/>
          </a:prstGeom>
        </p:spPr>
        <p:txBody>
          <a:bodyPr anchor="ctr"/>
          <a:lstStyle>
            <a:lvl1pPr marL="0" indent="0" algn="ctr">
              <a:buNone/>
              <a:defRPr sz="2000">
                <a:latin typeface="Metric Light" panose="020B0303030202060203" pitchFamily="34" charset="0"/>
              </a:defRPr>
            </a:lvl1pPr>
          </a:lstStyle>
          <a:p>
            <a:endParaRPr lang="en-GB"/>
          </a:p>
        </p:txBody>
      </p:sp>
      <p:sp>
        <p:nvSpPr>
          <p:cNvPr id="19" name="Espace réservé du graphique 2">
            <a:extLst>
              <a:ext uri="{FF2B5EF4-FFF2-40B4-BE49-F238E27FC236}">
                <a16:creationId xmlns:a16="http://schemas.microsoft.com/office/drawing/2014/main" id="{BB3B522E-C11F-47DF-981A-2A967AD595B7}"/>
              </a:ext>
            </a:extLst>
          </p:cNvPr>
          <p:cNvSpPr>
            <a:spLocks noGrp="1"/>
          </p:cNvSpPr>
          <p:nvPr>
            <p:ph type="chart" sz="quarter" idx="22"/>
          </p:nvPr>
        </p:nvSpPr>
        <p:spPr>
          <a:xfrm>
            <a:off x="689803" y="1803000"/>
            <a:ext cx="3762197" cy="2628000"/>
          </a:xfrm>
          <a:prstGeom prst="rect">
            <a:avLst/>
          </a:prstGeom>
        </p:spPr>
        <p:txBody>
          <a:bodyPr anchor="ctr"/>
          <a:lstStyle>
            <a:lvl1pPr marL="0" indent="0" algn="ctr">
              <a:buNone/>
              <a:defRPr sz="2000">
                <a:latin typeface="Metric Light" panose="020B0303030202060203" pitchFamily="34" charset="0"/>
              </a:defRPr>
            </a:lvl1pPr>
          </a:lstStyle>
          <a:p>
            <a:endParaRPr lang="en-GB"/>
          </a:p>
        </p:txBody>
      </p:sp>
    </p:spTree>
    <p:extLst>
      <p:ext uri="{BB962C8B-B14F-4D97-AF65-F5344CB8AC3E}">
        <p14:creationId xmlns:p14="http://schemas.microsoft.com/office/powerpoint/2010/main" val="226797310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8407562-AFB9-46F7-8736-4083E940DD66}"/>
              </a:ext>
            </a:extLst>
          </p:cNvPr>
          <p:cNvSpPr/>
          <p:nvPr userDrawn="1"/>
        </p:nvSpPr>
        <p:spPr>
          <a:xfrm>
            <a:off x="0" y="0"/>
            <a:ext cx="9143998" cy="5142874"/>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sp>
        <p:nvSpPr>
          <p:cNvPr id="28" name="Rectangle 27">
            <a:extLst>
              <a:ext uri="{FF2B5EF4-FFF2-40B4-BE49-F238E27FC236}">
                <a16:creationId xmlns:a16="http://schemas.microsoft.com/office/drawing/2014/main" id="{4AF9D17D-8C65-4036-9C32-44477707F764}"/>
              </a:ext>
            </a:extLst>
          </p:cNvPr>
          <p:cNvSpPr>
            <a:spLocks noChangeAspect="1"/>
          </p:cNvSpPr>
          <p:nvPr userDrawn="1"/>
        </p:nvSpPr>
        <p:spPr>
          <a:xfrm>
            <a:off x="2" y="4452301"/>
            <a:ext cx="9144000" cy="690573"/>
          </a:xfrm>
          <a:prstGeom prst="rect">
            <a:avLst/>
          </a:prstGeom>
          <a:solidFill>
            <a:srgbClr val="2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08051" rtl="0" eaLnBrk="1" fontAlgn="auto" latinLnBrk="0" hangingPunct="1">
              <a:lnSpc>
                <a:spcPct val="100000"/>
              </a:lnSpc>
              <a:spcBef>
                <a:spcPts val="0"/>
              </a:spcBef>
              <a:spcAft>
                <a:spcPts val="0"/>
              </a:spcAft>
              <a:buClrTx/>
              <a:buSzTx/>
              <a:buFontTx/>
              <a:buNone/>
              <a:tabLst/>
              <a:defRPr/>
            </a:pPr>
            <a:endParaRPr kumimoji="0" lang="fr-FR" sz="1985" b="0" i="0" u="none" strike="noStrike" kern="1200" cap="none" spc="0" normalizeH="0" baseline="0" noProof="0">
              <a:ln>
                <a:noFill/>
              </a:ln>
              <a:solidFill>
                <a:srgbClr val="FFFFFF"/>
              </a:solidFill>
              <a:effectLst/>
              <a:uLnTx/>
              <a:uFillTx/>
              <a:latin typeface="Metric Light"/>
              <a:ea typeface="+mn-ea"/>
              <a:cs typeface="+mn-cs"/>
            </a:endParaRPr>
          </a:p>
        </p:txBody>
      </p:sp>
      <p:sp>
        <p:nvSpPr>
          <p:cNvPr id="10" name="TextBox 13">
            <a:extLst>
              <a:ext uri="{FF2B5EF4-FFF2-40B4-BE49-F238E27FC236}">
                <a16:creationId xmlns:a16="http://schemas.microsoft.com/office/drawing/2014/main" id="{3E8CCAF9-673D-4FE5-8D59-B88493659A3A}"/>
              </a:ext>
            </a:extLst>
          </p:cNvPr>
          <p:cNvSpPr txBox="1">
            <a:spLocks noChangeAspect="1"/>
          </p:cNvSpPr>
          <p:nvPr userDrawn="1"/>
        </p:nvSpPr>
        <p:spPr>
          <a:xfrm>
            <a:off x="305045" y="4634279"/>
            <a:ext cx="4446955" cy="307777"/>
          </a:xfrm>
          <a:prstGeom prst="rect">
            <a:avLst/>
          </a:prstGeom>
          <a:noFill/>
        </p:spPr>
        <p:txBody>
          <a:bodyPr wrap="square" rtlCol="0">
            <a:spAutoFit/>
          </a:bodyPr>
          <a:lstStyle/>
          <a:p>
            <a:pPr marL="0" marR="0" lvl="0" indent="0" algn="l" defTabSz="10080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FFFFFF"/>
                </a:solidFill>
                <a:effectLst/>
                <a:uLnTx/>
                <a:uFillTx/>
                <a:latin typeface="+mj-lt"/>
                <a:ea typeface="+mn-ea"/>
                <a:cs typeface="+mn-cs"/>
              </a:rPr>
              <a:t>PARIS   |   LONDON   |   NEW YORK   |   HONG KONG  </a:t>
            </a:r>
          </a:p>
        </p:txBody>
      </p:sp>
      <p:grpSp>
        <p:nvGrpSpPr>
          <p:cNvPr id="12" name="Group 4">
            <a:extLst>
              <a:ext uri="{FF2B5EF4-FFF2-40B4-BE49-F238E27FC236}">
                <a16:creationId xmlns:a16="http://schemas.microsoft.com/office/drawing/2014/main" id="{9EB7467B-AA29-4108-BF35-3DA58C7BFE4C}"/>
              </a:ext>
            </a:extLst>
          </p:cNvPr>
          <p:cNvGrpSpPr>
            <a:grpSpLocks noChangeAspect="1"/>
          </p:cNvGrpSpPr>
          <p:nvPr userDrawn="1"/>
        </p:nvGrpSpPr>
        <p:grpSpPr bwMode="auto">
          <a:xfrm>
            <a:off x="7255101" y="4672929"/>
            <a:ext cx="1440000" cy="201424"/>
            <a:chOff x="0" y="1217"/>
            <a:chExt cx="5755" cy="805"/>
          </a:xfrm>
          <a:solidFill>
            <a:schemeClr val="bg1"/>
          </a:solidFill>
        </p:grpSpPr>
        <p:sp>
          <p:nvSpPr>
            <p:cNvPr id="13" name="Freeform 5">
              <a:extLst>
                <a:ext uri="{FF2B5EF4-FFF2-40B4-BE49-F238E27FC236}">
                  <a16:creationId xmlns:a16="http://schemas.microsoft.com/office/drawing/2014/main" id="{798AF30B-2799-40FE-8644-305242F2F0D9}"/>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6">
              <a:extLst>
                <a:ext uri="{FF2B5EF4-FFF2-40B4-BE49-F238E27FC236}">
                  <a16:creationId xmlns:a16="http://schemas.microsoft.com/office/drawing/2014/main" id="{016C57CE-5387-4156-9F44-0DC76D8B73A7}"/>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7">
              <a:extLst>
                <a:ext uri="{FF2B5EF4-FFF2-40B4-BE49-F238E27FC236}">
                  <a16:creationId xmlns:a16="http://schemas.microsoft.com/office/drawing/2014/main" id="{B942F2D6-FEEA-497E-8EB4-E7AABE5747B6}"/>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Freeform 8">
              <a:extLst>
                <a:ext uri="{FF2B5EF4-FFF2-40B4-BE49-F238E27FC236}">
                  <a16:creationId xmlns:a16="http://schemas.microsoft.com/office/drawing/2014/main" id="{FD44D287-088B-4098-BDB9-41B0B8442A75}"/>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9">
              <a:extLst>
                <a:ext uri="{FF2B5EF4-FFF2-40B4-BE49-F238E27FC236}">
                  <a16:creationId xmlns:a16="http://schemas.microsoft.com/office/drawing/2014/main" id="{75F54214-F045-4BC9-9A14-01D656BBD7A6}"/>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10">
              <a:extLst>
                <a:ext uri="{FF2B5EF4-FFF2-40B4-BE49-F238E27FC236}">
                  <a16:creationId xmlns:a16="http://schemas.microsoft.com/office/drawing/2014/main" id="{4B1AA3A1-4700-48BC-ACE5-9AC1C02037F2}"/>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Freeform 11">
              <a:extLst>
                <a:ext uri="{FF2B5EF4-FFF2-40B4-BE49-F238E27FC236}">
                  <a16:creationId xmlns:a16="http://schemas.microsoft.com/office/drawing/2014/main" id="{9265504B-3983-4FF3-9E0B-CD06C0355DEA}"/>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12">
              <a:extLst>
                <a:ext uri="{FF2B5EF4-FFF2-40B4-BE49-F238E27FC236}">
                  <a16:creationId xmlns:a16="http://schemas.microsoft.com/office/drawing/2014/main" id="{C30A6323-3E70-4916-9722-D1AE07AA5852}"/>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13">
              <a:extLst>
                <a:ext uri="{FF2B5EF4-FFF2-40B4-BE49-F238E27FC236}">
                  <a16:creationId xmlns:a16="http://schemas.microsoft.com/office/drawing/2014/main" id="{C86260C1-249C-474E-91BC-D4E2A2542E32}"/>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14">
              <a:extLst>
                <a:ext uri="{FF2B5EF4-FFF2-40B4-BE49-F238E27FC236}">
                  <a16:creationId xmlns:a16="http://schemas.microsoft.com/office/drawing/2014/main" id="{5D4D0949-593C-4C31-A80F-4F2803BC4393}"/>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15">
              <a:extLst>
                <a:ext uri="{FF2B5EF4-FFF2-40B4-BE49-F238E27FC236}">
                  <a16:creationId xmlns:a16="http://schemas.microsoft.com/office/drawing/2014/main" id="{3D178100-7CAE-4F7C-BDBC-F6252145B576}"/>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16">
              <a:extLst>
                <a:ext uri="{FF2B5EF4-FFF2-40B4-BE49-F238E27FC236}">
                  <a16:creationId xmlns:a16="http://schemas.microsoft.com/office/drawing/2014/main" id="{1BF77A50-B23E-4E6B-AC97-26A7BF84D641}"/>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17">
              <a:extLst>
                <a:ext uri="{FF2B5EF4-FFF2-40B4-BE49-F238E27FC236}">
                  <a16:creationId xmlns:a16="http://schemas.microsoft.com/office/drawing/2014/main" id="{68A16CAB-B5D8-47EA-8FFA-800539F033DA}"/>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1720740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02E084FF-3104-4D21-9C2A-54E625D1859C}"/>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292D6C7F-0938-4D6C-8C58-5DBCFEB7D387}"/>
              </a:ext>
            </a:extLst>
          </p:cNvPr>
          <p:cNvSpPr>
            <a:spLocks noGrp="1"/>
          </p:cNvSpPr>
          <p:nvPr>
            <p:ph type="title" hasCustomPrompt="1"/>
          </p:nvPr>
        </p:nvSpPr>
        <p:spPr>
          <a:xfrm>
            <a:off x="202038" y="346545"/>
            <a:ext cx="4189962" cy="785205"/>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want to have a picture along with your text</a:t>
            </a:r>
          </a:p>
        </p:txBody>
      </p:sp>
      <p:sp>
        <p:nvSpPr>
          <p:cNvPr id="10" name="Slide Number Placeholder 12">
            <a:extLst>
              <a:ext uri="{FF2B5EF4-FFF2-40B4-BE49-F238E27FC236}">
                <a16:creationId xmlns:a16="http://schemas.microsoft.com/office/drawing/2014/main" id="{4879DE36-9E9A-48A0-84CA-D683923847D4}"/>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4" name="Google Shape;34;p6">
            <a:extLst>
              <a:ext uri="{FF2B5EF4-FFF2-40B4-BE49-F238E27FC236}">
                <a16:creationId xmlns:a16="http://schemas.microsoft.com/office/drawing/2014/main" id="{122FA69E-B4F6-45B2-9BDA-CC882DEEB6B0}"/>
              </a:ext>
            </a:extLst>
          </p:cNvPr>
          <p:cNvSpPr>
            <a:spLocks noGrp="1"/>
          </p:cNvSpPr>
          <p:nvPr>
            <p:ph type="pic" idx="2"/>
          </p:nvPr>
        </p:nvSpPr>
        <p:spPr>
          <a:xfrm>
            <a:off x="4572000" y="-1"/>
            <a:ext cx="4572000" cy="4446175"/>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5" name="Espace réservé du texte 2">
            <a:extLst>
              <a:ext uri="{FF2B5EF4-FFF2-40B4-BE49-F238E27FC236}">
                <a16:creationId xmlns:a16="http://schemas.microsoft.com/office/drawing/2014/main" id="{5F6F2102-B050-4AA1-87BD-FA011EFE7D5F}"/>
              </a:ext>
            </a:extLst>
          </p:cNvPr>
          <p:cNvSpPr>
            <a:spLocks noGrp="1"/>
          </p:cNvSpPr>
          <p:nvPr>
            <p:ph type="body" sz="quarter" idx="20"/>
          </p:nvPr>
        </p:nvSpPr>
        <p:spPr>
          <a:xfrm>
            <a:off x="342775" y="1491750"/>
            <a:ext cx="3779225" cy="2954422"/>
          </a:xfrm>
          <a:prstGeom prst="rect">
            <a:avLst/>
          </a:prstGeom>
        </p:spPr>
        <p:txBody>
          <a:bodyPr/>
          <a:lstStyle>
            <a:lvl1pPr marL="0" indent="0">
              <a:buFont typeface="Arial" panose="020B0604020202020204" pitchFamily="34" charset="0"/>
              <a:buNone/>
              <a:defRPr sz="16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2" name="Ligne">
            <a:extLst>
              <a:ext uri="{FF2B5EF4-FFF2-40B4-BE49-F238E27FC236}">
                <a16:creationId xmlns:a16="http://schemas.microsoft.com/office/drawing/2014/main" id="{5C0FA721-619A-48CC-A556-60B1ACCF3121}"/>
              </a:ext>
            </a:extLst>
          </p:cNvPr>
          <p:cNvSpPr/>
          <p:nvPr userDrawn="1"/>
        </p:nvSpPr>
        <p:spPr>
          <a:xfrm>
            <a:off x="291297" y="1101275"/>
            <a:ext cx="615768" cy="0"/>
          </a:xfrm>
          <a:prstGeom prst="line">
            <a:avLst/>
          </a:prstGeom>
          <a:ln w="57150">
            <a:solidFill>
              <a:srgbClr val="00ADD0"/>
            </a:solidFill>
          </a:ln>
        </p:spPr>
        <p:txBody>
          <a:bodyPr lIns="43103" rIns="43103"/>
          <a:lstStyle/>
          <a:p>
            <a:endParaRPr sz="1697"/>
          </a:p>
        </p:txBody>
      </p:sp>
    </p:spTree>
    <p:extLst>
      <p:ext uri="{BB962C8B-B14F-4D97-AF65-F5344CB8AC3E}">
        <p14:creationId xmlns:p14="http://schemas.microsoft.com/office/powerpoint/2010/main" val="234375416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me pictures">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02E084FF-3104-4D21-9C2A-54E625D1859C}"/>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292D6C7F-0938-4D6C-8C58-5DBCFEB7D387}"/>
              </a:ext>
            </a:extLst>
          </p:cNvPr>
          <p:cNvSpPr>
            <a:spLocks noGrp="1"/>
          </p:cNvSpPr>
          <p:nvPr>
            <p:ph type="title" hasCustomPrompt="1"/>
          </p:nvPr>
        </p:nvSpPr>
        <p:spPr>
          <a:xfrm>
            <a:off x="202038" y="346545"/>
            <a:ext cx="4158756" cy="785205"/>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want to have some pictures along with your text</a:t>
            </a:r>
          </a:p>
        </p:txBody>
      </p:sp>
      <p:sp>
        <p:nvSpPr>
          <p:cNvPr id="10" name="Slide Number Placeholder 12">
            <a:extLst>
              <a:ext uri="{FF2B5EF4-FFF2-40B4-BE49-F238E27FC236}">
                <a16:creationId xmlns:a16="http://schemas.microsoft.com/office/drawing/2014/main" id="{4879DE36-9E9A-48A0-84CA-D683923847D4}"/>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6" name="Google Shape;34;p6">
            <a:extLst>
              <a:ext uri="{FF2B5EF4-FFF2-40B4-BE49-F238E27FC236}">
                <a16:creationId xmlns:a16="http://schemas.microsoft.com/office/drawing/2014/main" id="{8056E55A-C268-41BA-831A-D4F5AB21F028}"/>
              </a:ext>
            </a:extLst>
          </p:cNvPr>
          <p:cNvSpPr>
            <a:spLocks noGrp="1"/>
          </p:cNvSpPr>
          <p:nvPr>
            <p:ph type="pic" idx="2"/>
          </p:nvPr>
        </p:nvSpPr>
        <p:spPr>
          <a:xfrm>
            <a:off x="4432656" y="0"/>
            <a:ext cx="2319741" cy="2825198"/>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 name="Google Shape;35;p6">
            <a:extLst>
              <a:ext uri="{FF2B5EF4-FFF2-40B4-BE49-F238E27FC236}">
                <a16:creationId xmlns:a16="http://schemas.microsoft.com/office/drawing/2014/main" id="{360E7F9D-8ED7-4623-BBFD-C4365D85AF6E}"/>
              </a:ext>
            </a:extLst>
          </p:cNvPr>
          <p:cNvSpPr>
            <a:spLocks noGrp="1"/>
          </p:cNvSpPr>
          <p:nvPr>
            <p:ph type="pic" idx="3"/>
          </p:nvPr>
        </p:nvSpPr>
        <p:spPr>
          <a:xfrm>
            <a:off x="6824259" y="0"/>
            <a:ext cx="2319741" cy="1654865"/>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2" name="Google Shape;36;p6">
            <a:extLst>
              <a:ext uri="{FF2B5EF4-FFF2-40B4-BE49-F238E27FC236}">
                <a16:creationId xmlns:a16="http://schemas.microsoft.com/office/drawing/2014/main" id="{E46F81AE-F311-408F-8E73-B3F6B05AB716}"/>
              </a:ext>
            </a:extLst>
          </p:cNvPr>
          <p:cNvSpPr>
            <a:spLocks noGrp="1"/>
          </p:cNvSpPr>
          <p:nvPr>
            <p:ph type="pic" idx="10"/>
          </p:nvPr>
        </p:nvSpPr>
        <p:spPr>
          <a:xfrm>
            <a:off x="6824259" y="1714500"/>
            <a:ext cx="2319741" cy="2731689"/>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 name="Google Shape;37;p6">
            <a:extLst>
              <a:ext uri="{FF2B5EF4-FFF2-40B4-BE49-F238E27FC236}">
                <a16:creationId xmlns:a16="http://schemas.microsoft.com/office/drawing/2014/main" id="{3469EF2A-4AD7-4737-BDCC-B7255838E8CF}"/>
              </a:ext>
            </a:extLst>
          </p:cNvPr>
          <p:cNvSpPr>
            <a:spLocks noGrp="1"/>
          </p:cNvSpPr>
          <p:nvPr>
            <p:ph type="pic" idx="5"/>
          </p:nvPr>
        </p:nvSpPr>
        <p:spPr>
          <a:xfrm>
            <a:off x="4432656" y="2884833"/>
            <a:ext cx="2319741" cy="1561356"/>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 name="Espace réservé du texte 2">
            <a:extLst>
              <a:ext uri="{FF2B5EF4-FFF2-40B4-BE49-F238E27FC236}">
                <a16:creationId xmlns:a16="http://schemas.microsoft.com/office/drawing/2014/main" id="{EBE9C3A9-992D-4F91-8BEC-DD2A526D21CC}"/>
              </a:ext>
            </a:extLst>
          </p:cNvPr>
          <p:cNvSpPr>
            <a:spLocks noGrp="1"/>
          </p:cNvSpPr>
          <p:nvPr>
            <p:ph type="body" sz="quarter" idx="20"/>
          </p:nvPr>
        </p:nvSpPr>
        <p:spPr>
          <a:xfrm>
            <a:off x="342775" y="1491750"/>
            <a:ext cx="3779225" cy="2954422"/>
          </a:xfrm>
          <a:prstGeom prst="rect">
            <a:avLst/>
          </a:prstGeom>
        </p:spPr>
        <p:txBody>
          <a:bodyPr/>
          <a:lstStyle>
            <a:lvl1pPr marL="0" indent="0">
              <a:buFont typeface="Arial" panose="020B0604020202020204" pitchFamily="34" charset="0"/>
              <a:buNone/>
              <a:defRPr sz="16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5" name="Ligne">
            <a:extLst>
              <a:ext uri="{FF2B5EF4-FFF2-40B4-BE49-F238E27FC236}">
                <a16:creationId xmlns:a16="http://schemas.microsoft.com/office/drawing/2014/main" id="{019554D8-22BA-47A6-A4E3-1896D4F3FA72}"/>
              </a:ext>
            </a:extLst>
          </p:cNvPr>
          <p:cNvSpPr/>
          <p:nvPr userDrawn="1"/>
        </p:nvSpPr>
        <p:spPr>
          <a:xfrm>
            <a:off x="291297" y="1101275"/>
            <a:ext cx="615768" cy="0"/>
          </a:xfrm>
          <a:prstGeom prst="line">
            <a:avLst/>
          </a:prstGeom>
          <a:ln w="57150">
            <a:solidFill>
              <a:srgbClr val="00ADD0"/>
            </a:solidFill>
          </a:ln>
        </p:spPr>
        <p:txBody>
          <a:bodyPr lIns="43103" rIns="43103"/>
          <a:lstStyle/>
          <a:p>
            <a:endParaRPr sz="1697"/>
          </a:p>
        </p:txBody>
      </p:sp>
    </p:spTree>
    <p:extLst>
      <p:ext uri="{BB962C8B-B14F-4D97-AF65-F5344CB8AC3E}">
        <p14:creationId xmlns:p14="http://schemas.microsoft.com/office/powerpoint/2010/main" val="407899962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s &amp; Figures">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02E084FF-3104-4D21-9C2A-54E625D1859C}"/>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292D6C7F-0938-4D6C-8C58-5DBCFEB7D387}"/>
              </a:ext>
            </a:extLst>
          </p:cNvPr>
          <p:cNvSpPr>
            <a:spLocks noGrp="1"/>
          </p:cNvSpPr>
          <p:nvPr>
            <p:ph type="title" hasCustomPrompt="1"/>
          </p:nvPr>
        </p:nvSpPr>
        <p:spPr>
          <a:xfrm>
            <a:off x="202038" y="346545"/>
            <a:ext cx="4158756" cy="785205"/>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want to have some pictures and key figures</a:t>
            </a:r>
          </a:p>
        </p:txBody>
      </p:sp>
      <p:sp>
        <p:nvSpPr>
          <p:cNvPr id="10" name="Slide Number Placeholder 12">
            <a:extLst>
              <a:ext uri="{FF2B5EF4-FFF2-40B4-BE49-F238E27FC236}">
                <a16:creationId xmlns:a16="http://schemas.microsoft.com/office/drawing/2014/main" id="{4879DE36-9E9A-48A0-84CA-D683923847D4}"/>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6" name="Google Shape;34;p6">
            <a:extLst>
              <a:ext uri="{FF2B5EF4-FFF2-40B4-BE49-F238E27FC236}">
                <a16:creationId xmlns:a16="http://schemas.microsoft.com/office/drawing/2014/main" id="{8056E55A-C268-41BA-831A-D4F5AB21F028}"/>
              </a:ext>
            </a:extLst>
          </p:cNvPr>
          <p:cNvSpPr>
            <a:spLocks noGrp="1"/>
          </p:cNvSpPr>
          <p:nvPr>
            <p:ph type="pic" idx="2"/>
          </p:nvPr>
        </p:nvSpPr>
        <p:spPr>
          <a:xfrm>
            <a:off x="4432656" y="0"/>
            <a:ext cx="2319741" cy="2825198"/>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 name="Google Shape;35;p6">
            <a:extLst>
              <a:ext uri="{FF2B5EF4-FFF2-40B4-BE49-F238E27FC236}">
                <a16:creationId xmlns:a16="http://schemas.microsoft.com/office/drawing/2014/main" id="{360E7F9D-8ED7-4623-BBFD-C4365D85AF6E}"/>
              </a:ext>
            </a:extLst>
          </p:cNvPr>
          <p:cNvSpPr>
            <a:spLocks noGrp="1"/>
          </p:cNvSpPr>
          <p:nvPr>
            <p:ph type="pic" idx="3"/>
          </p:nvPr>
        </p:nvSpPr>
        <p:spPr>
          <a:xfrm>
            <a:off x="6824259" y="0"/>
            <a:ext cx="2319741" cy="1654865"/>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2" name="Google Shape;36;p6">
            <a:extLst>
              <a:ext uri="{FF2B5EF4-FFF2-40B4-BE49-F238E27FC236}">
                <a16:creationId xmlns:a16="http://schemas.microsoft.com/office/drawing/2014/main" id="{E46F81AE-F311-408F-8E73-B3F6B05AB716}"/>
              </a:ext>
            </a:extLst>
          </p:cNvPr>
          <p:cNvSpPr>
            <a:spLocks noGrp="1"/>
          </p:cNvSpPr>
          <p:nvPr>
            <p:ph type="pic" idx="10"/>
          </p:nvPr>
        </p:nvSpPr>
        <p:spPr>
          <a:xfrm>
            <a:off x="6824259" y="1714500"/>
            <a:ext cx="2319741" cy="2731689"/>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 name="Google Shape;37;p6">
            <a:extLst>
              <a:ext uri="{FF2B5EF4-FFF2-40B4-BE49-F238E27FC236}">
                <a16:creationId xmlns:a16="http://schemas.microsoft.com/office/drawing/2014/main" id="{3469EF2A-4AD7-4737-BDCC-B7255838E8CF}"/>
              </a:ext>
            </a:extLst>
          </p:cNvPr>
          <p:cNvSpPr>
            <a:spLocks noGrp="1"/>
          </p:cNvSpPr>
          <p:nvPr>
            <p:ph type="pic" idx="5"/>
          </p:nvPr>
        </p:nvSpPr>
        <p:spPr>
          <a:xfrm>
            <a:off x="4432656" y="2884833"/>
            <a:ext cx="2319741" cy="1561356"/>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 name="Espace réservé du texte 2">
            <a:extLst>
              <a:ext uri="{FF2B5EF4-FFF2-40B4-BE49-F238E27FC236}">
                <a16:creationId xmlns:a16="http://schemas.microsoft.com/office/drawing/2014/main" id="{EBE9C3A9-992D-4F91-8BEC-DD2A526D21CC}"/>
              </a:ext>
            </a:extLst>
          </p:cNvPr>
          <p:cNvSpPr>
            <a:spLocks noGrp="1"/>
          </p:cNvSpPr>
          <p:nvPr>
            <p:ph type="body" sz="quarter" idx="20"/>
          </p:nvPr>
        </p:nvSpPr>
        <p:spPr>
          <a:xfrm>
            <a:off x="342775" y="1491750"/>
            <a:ext cx="3779225" cy="854823"/>
          </a:xfrm>
          <a:prstGeom prst="rect">
            <a:avLst/>
          </a:prstGeom>
        </p:spPr>
        <p:txBody>
          <a:bodyPr/>
          <a:lstStyle>
            <a:lvl1pPr marL="0" indent="0">
              <a:buFont typeface="Arial" panose="020B0604020202020204" pitchFamily="34" charset="0"/>
              <a:buNone/>
              <a:defRPr sz="16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5" name="Ligne">
            <a:extLst>
              <a:ext uri="{FF2B5EF4-FFF2-40B4-BE49-F238E27FC236}">
                <a16:creationId xmlns:a16="http://schemas.microsoft.com/office/drawing/2014/main" id="{019554D8-22BA-47A6-A4E3-1896D4F3FA72}"/>
              </a:ext>
            </a:extLst>
          </p:cNvPr>
          <p:cNvSpPr/>
          <p:nvPr userDrawn="1"/>
        </p:nvSpPr>
        <p:spPr>
          <a:xfrm>
            <a:off x="291297" y="1101275"/>
            <a:ext cx="615768" cy="0"/>
          </a:xfrm>
          <a:prstGeom prst="line">
            <a:avLst/>
          </a:prstGeom>
          <a:ln w="57150">
            <a:solidFill>
              <a:srgbClr val="00ADD0"/>
            </a:solidFill>
          </a:ln>
        </p:spPr>
        <p:txBody>
          <a:bodyPr lIns="43103" rIns="43103"/>
          <a:lstStyle/>
          <a:p>
            <a:endParaRPr sz="1697"/>
          </a:p>
        </p:txBody>
      </p:sp>
      <p:sp>
        <p:nvSpPr>
          <p:cNvPr id="17" name="Google Shape;257;p26">
            <a:extLst>
              <a:ext uri="{FF2B5EF4-FFF2-40B4-BE49-F238E27FC236}">
                <a16:creationId xmlns:a16="http://schemas.microsoft.com/office/drawing/2014/main" id="{E6FDEDC6-112F-4175-A9BF-0CBCBE8BF3C8}"/>
              </a:ext>
            </a:extLst>
          </p:cNvPr>
          <p:cNvSpPr/>
          <p:nvPr userDrawn="1"/>
        </p:nvSpPr>
        <p:spPr>
          <a:xfrm>
            <a:off x="514035" y="3183189"/>
            <a:ext cx="1258983" cy="37028"/>
          </a:xfrm>
          <a:prstGeom prst="rect">
            <a:avLst/>
          </a:prstGeom>
          <a:solidFill>
            <a:schemeClr val="bg1">
              <a:lumMod val="8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6000" b="0" i="0" u="none" strike="noStrike" cap="none">
              <a:solidFill>
                <a:schemeClr val="lt1"/>
              </a:solidFill>
              <a:latin typeface="Helvetica Neue Light"/>
              <a:ea typeface="Helvetica Neue Light"/>
              <a:cs typeface="Helvetica Neue Light"/>
              <a:sym typeface="Helvetica Neue Light"/>
            </a:endParaRPr>
          </a:p>
        </p:txBody>
      </p:sp>
      <p:sp>
        <p:nvSpPr>
          <p:cNvPr id="18" name="Google Shape;258;p26">
            <a:extLst>
              <a:ext uri="{FF2B5EF4-FFF2-40B4-BE49-F238E27FC236}">
                <a16:creationId xmlns:a16="http://schemas.microsoft.com/office/drawing/2014/main" id="{C20203AE-2CBF-43CE-A776-503179D708C8}"/>
              </a:ext>
            </a:extLst>
          </p:cNvPr>
          <p:cNvSpPr/>
          <p:nvPr userDrawn="1"/>
        </p:nvSpPr>
        <p:spPr>
          <a:xfrm>
            <a:off x="514035" y="3183189"/>
            <a:ext cx="962752" cy="37028"/>
          </a:xfrm>
          <a:prstGeom prst="rect">
            <a:avLst/>
          </a:prstGeom>
          <a:solidFill>
            <a:srgbClr val="142F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6000" b="0" i="0" u="none" strike="noStrike" cap="none">
              <a:solidFill>
                <a:srgbClr val="00ADD0"/>
              </a:solidFill>
              <a:latin typeface="Helvetica Neue Light"/>
              <a:ea typeface="Helvetica Neue Light"/>
              <a:cs typeface="Helvetica Neue Light"/>
              <a:sym typeface="Helvetica Neue Light"/>
            </a:endParaRPr>
          </a:p>
        </p:txBody>
      </p:sp>
      <p:sp>
        <p:nvSpPr>
          <p:cNvPr id="20" name="Google Shape;261;p26">
            <a:extLst>
              <a:ext uri="{FF2B5EF4-FFF2-40B4-BE49-F238E27FC236}">
                <a16:creationId xmlns:a16="http://schemas.microsoft.com/office/drawing/2014/main" id="{A35BADCB-3A3B-455A-87E5-87B03EE2FC35}"/>
              </a:ext>
            </a:extLst>
          </p:cNvPr>
          <p:cNvSpPr/>
          <p:nvPr userDrawn="1"/>
        </p:nvSpPr>
        <p:spPr>
          <a:xfrm>
            <a:off x="514035" y="4260919"/>
            <a:ext cx="1258983" cy="37028"/>
          </a:xfrm>
          <a:prstGeom prst="rect">
            <a:avLst/>
          </a:prstGeom>
          <a:solidFill>
            <a:schemeClr val="bg1">
              <a:lumMod val="8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6000" b="0" i="0" u="none" strike="noStrike" cap="none">
              <a:solidFill>
                <a:srgbClr val="E30A01"/>
              </a:solidFill>
              <a:latin typeface="Helvetica Neue Light"/>
              <a:ea typeface="Helvetica Neue Light"/>
              <a:cs typeface="Helvetica Neue Light"/>
              <a:sym typeface="Helvetica Neue Light"/>
            </a:endParaRPr>
          </a:p>
        </p:txBody>
      </p:sp>
      <p:sp>
        <p:nvSpPr>
          <p:cNvPr id="21" name="Google Shape;262;p26">
            <a:extLst>
              <a:ext uri="{FF2B5EF4-FFF2-40B4-BE49-F238E27FC236}">
                <a16:creationId xmlns:a16="http://schemas.microsoft.com/office/drawing/2014/main" id="{0BCD0096-2AF6-4798-BBCB-B3D70B82077E}"/>
              </a:ext>
            </a:extLst>
          </p:cNvPr>
          <p:cNvSpPr/>
          <p:nvPr userDrawn="1"/>
        </p:nvSpPr>
        <p:spPr>
          <a:xfrm>
            <a:off x="514035" y="4260919"/>
            <a:ext cx="370289" cy="37028"/>
          </a:xfrm>
          <a:prstGeom prst="rect">
            <a:avLst/>
          </a:prstGeom>
          <a:solidFill>
            <a:srgbClr val="142F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6000" b="0" i="0" u="none" strike="noStrike" cap="none">
              <a:solidFill>
                <a:srgbClr val="00ADD0"/>
              </a:solidFill>
              <a:latin typeface="Helvetica Neue Light"/>
              <a:ea typeface="Helvetica Neue Light"/>
              <a:cs typeface="Helvetica Neue Light"/>
              <a:sym typeface="Helvetica Neue Light"/>
            </a:endParaRPr>
          </a:p>
        </p:txBody>
      </p:sp>
      <p:sp>
        <p:nvSpPr>
          <p:cNvPr id="22" name="Google Shape;265;p26">
            <a:extLst>
              <a:ext uri="{FF2B5EF4-FFF2-40B4-BE49-F238E27FC236}">
                <a16:creationId xmlns:a16="http://schemas.microsoft.com/office/drawing/2014/main" id="{E1435C6D-C255-4061-A3DA-E5A011BBB4BA}"/>
              </a:ext>
            </a:extLst>
          </p:cNvPr>
          <p:cNvSpPr/>
          <p:nvPr userDrawn="1"/>
        </p:nvSpPr>
        <p:spPr>
          <a:xfrm>
            <a:off x="2655361" y="3180015"/>
            <a:ext cx="1258983" cy="37028"/>
          </a:xfrm>
          <a:prstGeom prst="rect">
            <a:avLst/>
          </a:prstGeom>
          <a:solidFill>
            <a:schemeClr val="bg1">
              <a:lumMod val="8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6000" b="0" i="0" u="none" strike="noStrike" cap="none">
              <a:solidFill>
                <a:schemeClr val="lt1"/>
              </a:solidFill>
              <a:latin typeface="Helvetica Neue Light"/>
              <a:ea typeface="Helvetica Neue Light"/>
              <a:cs typeface="Helvetica Neue Light"/>
              <a:sym typeface="Helvetica Neue Light"/>
            </a:endParaRPr>
          </a:p>
        </p:txBody>
      </p:sp>
      <p:sp>
        <p:nvSpPr>
          <p:cNvPr id="23" name="Google Shape;266;p26">
            <a:extLst>
              <a:ext uri="{FF2B5EF4-FFF2-40B4-BE49-F238E27FC236}">
                <a16:creationId xmlns:a16="http://schemas.microsoft.com/office/drawing/2014/main" id="{72834B4B-EE89-49D4-8685-653FDF2FD0F2}"/>
              </a:ext>
            </a:extLst>
          </p:cNvPr>
          <p:cNvSpPr/>
          <p:nvPr userDrawn="1"/>
        </p:nvSpPr>
        <p:spPr>
          <a:xfrm>
            <a:off x="2655361" y="3180015"/>
            <a:ext cx="592463" cy="37028"/>
          </a:xfrm>
          <a:prstGeom prst="rect">
            <a:avLst/>
          </a:prstGeom>
          <a:solidFill>
            <a:srgbClr val="142F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6000" b="0" i="0" u="none" strike="noStrike" cap="none">
              <a:solidFill>
                <a:srgbClr val="00ADD0"/>
              </a:solidFill>
              <a:latin typeface="Helvetica Neue Light"/>
              <a:ea typeface="Helvetica Neue Light"/>
              <a:cs typeface="Helvetica Neue Light"/>
              <a:sym typeface="Helvetica Neue Light"/>
            </a:endParaRPr>
          </a:p>
        </p:txBody>
      </p:sp>
      <p:sp>
        <p:nvSpPr>
          <p:cNvPr id="24" name="Google Shape;269;p26">
            <a:extLst>
              <a:ext uri="{FF2B5EF4-FFF2-40B4-BE49-F238E27FC236}">
                <a16:creationId xmlns:a16="http://schemas.microsoft.com/office/drawing/2014/main" id="{404C1D68-0BF8-4479-8BC1-F84A2D765B21}"/>
              </a:ext>
            </a:extLst>
          </p:cNvPr>
          <p:cNvSpPr/>
          <p:nvPr userDrawn="1"/>
        </p:nvSpPr>
        <p:spPr>
          <a:xfrm>
            <a:off x="2655361" y="4257745"/>
            <a:ext cx="1258983" cy="37028"/>
          </a:xfrm>
          <a:prstGeom prst="rect">
            <a:avLst/>
          </a:prstGeom>
          <a:solidFill>
            <a:schemeClr val="bg1">
              <a:lumMod val="8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6000" b="0" i="0" u="none" strike="noStrike" cap="none">
              <a:solidFill>
                <a:schemeClr val="lt1"/>
              </a:solidFill>
              <a:latin typeface="Helvetica Neue Light"/>
              <a:ea typeface="Helvetica Neue Light"/>
              <a:cs typeface="Helvetica Neue Light"/>
              <a:sym typeface="Helvetica Neue Light"/>
            </a:endParaRPr>
          </a:p>
        </p:txBody>
      </p:sp>
      <p:sp>
        <p:nvSpPr>
          <p:cNvPr id="25" name="Google Shape;270;p26">
            <a:extLst>
              <a:ext uri="{FF2B5EF4-FFF2-40B4-BE49-F238E27FC236}">
                <a16:creationId xmlns:a16="http://schemas.microsoft.com/office/drawing/2014/main" id="{862F75BB-E87A-47DE-B986-FDC666E067C2}"/>
              </a:ext>
            </a:extLst>
          </p:cNvPr>
          <p:cNvSpPr/>
          <p:nvPr userDrawn="1"/>
        </p:nvSpPr>
        <p:spPr>
          <a:xfrm>
            <a:off x="2655361" y="4257745"/>
            <a:ext cx="1110868" cy="37028"/>
          </a:xfrm>
          <a:prstGeom prst="rect">
            <a:avLst/>
          </a:prstGeom>
          <a:solidFill>
            <a:srgbClr val="142F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6000" b="0" i="0" u="none" strike="noStrike" cap="none">
              <a:solidFill>
                <a:srgbClr val="00ADD0"/>
              </a:solidFill>
              <a:latin typeface="Helvetica Neue Light"/>
              <a:ea typeface="Helvetica Neue Light"/>
              <a:cs typeface="Helvetica Neue Light"/>
              <a:sym typeface="Helvetica Neue Light"/>
            </a:endParaRPr>
          </a:p>
        </p:txBody>
      </p:sp>
      <p:sp>
        <p:nvSpPr>
          <p:cNvPr id="34" name="Espace réservé du texte 2">
            <a:extLst>
              <a:ext uri="{FF2B5EF4-FFF2-40B4-BE49-F238E27FC236}">
                <a16:creationId xmlns:a16="http://schemas.microsoft.com/office/drawing/2014/main" id="{37C20B2B-1021-4B42-A507-E3AE21B1FB3C}"/>
              </a:ext>
            </a:extLst>
          </p:cNvPr>
          <p:cNvSpPr>
            <a:spLocks noGrp="1"/>
          </p:cNvSpPr>
          <p:nvPr>
            <p:ph type="body" sz="quarter" idx="21" hasCustomPrompt="1"/>
          </p:nvPr>
        </p:nvSpPr>
        <p:spPr>
          <a:xfrm>
            <a:off x="381200" y="2455093"/>
            <a:ext cx="1567271" cy="314001"/>
          </a:xfrm>
          <a:prstGeom prst="rect">
            <a:avLst/>
          </a:prstGeom>
        </p:spPr>
        <p:txBody>
          <a:bodyPr anchor="ctr"/>
          <a:lstStyle>
            <a:lvl1pPr marL="0" indent="0" algn="ctr">
              <a:buNone/>
              <a:defRPr sz="12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35" name="Espace réservé du texte 2">
            <a:extLst>
              <a:ext uri="{FF2B5EF4-FFF2-40B4-BE49-F238E27FC236}">
                <a16:creationId xmlns:a16="http://schemas.microsoft.com/office/drawing/2014/main" id="{788B990A-C808-428F-BDD0-F551CFCA0B3C}"/>
              </a:ext>
            </a:extLst>
          </p:cNvPr>
          <p:cNvSpPr>
            <a:spLocks noGrp="1"/>
          </p:cNvSpPr>
          <p:nvPr>
            <p:ph type="body" sz="quarter" idx="22"/>
          </p:nvPr>
        </p:nvSpPr>
        <p:spPr>
          <a:xfrm>
            <a:off x="381200" y="2746411"/>
            <a:ext cx="1567271" cy="419270"/>
          </a:xfrm>
          <a:prstGeom prst="rect">
            <a:avLst/>
          </a:prstGeom>
        </p:spPr>
        <p:txBody>
          <a:bodyPr anchor="t"/>
          <a:lstStyle>
            <a:lvl1pPr marL="0" indent="0" algn="ctr">
              <a:buNone/>
              <a:defRPr sz="10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8" name="Espace réservé du texte 2">
            <a:extLst>
              <a:ext uri="{FF2B5EF4-FFF2-40B4-BE49-F238E27FC236}">
                <a16:creationId xmlns:a16="http://schemas.microsoft.com/office/drawing/2014/main" id="{0CCB7EE3-B7B4-4002-A0D9-C0D8FE88D7E5}"/>
              </a:ext>
            </a:extLst>
          </p:cNvPr>
          <p:cNvSpPr>
            <a:spLocks noGrp="1"/>
          </p:cNvSpPr>
          <p:nvPr>
            <p:ph type="body" sz="quarter" idx="23" hasCustomPrompt="1"/>
          </p:nvPr>
        </p:nvSpPr>
        <p:spPr>
          <a:xfrm>
            <a:off x="2483779" y="2457448"/>
            <a:ext cx="1567271" cy="314001"/>
          </a:xfrm>
          <a:prstGeom prst="rect">
            <a:avLst/>
          </a:prstGeom>
        </p:spPr>
        <p:txBody>
          <a:bodyPr anchor="ctr"/>
          <a:lstStyle>
            <a:lvl1pPr marL="0" indent="0" algn="ctr">
              <a:buNone/>
              <a:defRPr sz="12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39" name="Espace réservé du texte 2">
            <a:extLst>
              <a:ext uri="{FF2B5EF4-FFF2-40B4-BE49-F238E27FC236}">
                <a16:creationId xmlns:a16="http://schemas.microsoft.com/office/drawing/2014/main" id="{1F5B9BB0-4FC5-49E8-8666-2688EFAF25E8}"/>
              </a:ext>
            </a:extLst>
          </p:cNvPr>
          <p:cNvSpPr>
            <a:spLocks noGrp="1"/>
          </p:cNvSpPr>
          <p:nvPr>
            <p:ph type="body" sz="quarter" idx="24"/>
          </p:nvPr>
        </p:nvSpPr>
        <p:spPr>
          <a:xfrm>
            <a:off x="2483779" y="2748766"/>
            <a:ext cx="1567271" cy="419270"/>
          </a:xfrm>
          <a:prstGeom prst="rect">
            <a:avLst/>
          </a:prstGeom>
        </p:spPr>
        <p:txBody>
          <a:bodyPr anchor="t"/>
          <a:lstStyle>
            <a:lvl1pPr marL="0" indent="0" algn="ctr">
              <a:buNone/>
              <a:defRPr sz="10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42" name="Espace réservé du texte 2">
            <a:extLst>
              <a:ext uri="{FF2B5EF4-FFF2-40B4-BE49-F238E27FC236}">
                <a16:creationId xmlns:a16="http://schemas.microsoft.com/office/drawing/2014/main" id="{254BAB11-9DB1-4780-B7D4-CB4580331D70}"/>
              </a:ext>
            </a:extLst>
          </p:cNvPr>
          <p:cNvSpPr>
            <a:spLocks noGrp="1"/>
          </p:cNvSpPr>
          <p:nvPr>
            <p:ph type="body" sz="quarter" idx="25" hasCustomPrompt="1"/>
          </p:nvPr>
        </p:nvSpPr>
        <p:spPr>
          <a:xfrm>
            <a:off x="381200" y="3547157"/>
            <a:ext cx="1567271" cy="314001"/>
          </a:xfrm>
          <a:prstGeom prst="rect">
            <a:avLst/>
          </a:prstGeom>
        </p:spPr>
        <p:txBody>
          <a:bodyPr anchor="ctr"/>
          <a:lstStyle>
            <a:lvl1pPr marL="0" indent="0" algn="ctr">
              <a:buNone/>
              <a:defRPr sz="12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43" name="Espace réservé du texte 2">
            <a:extLst>
              <a:ext uri="{FF2B5EF4-FFF2-40B4-BE49-F238E27FC236}">
                <a16:creationId xmlns:a16="http://schemas.microsoft.com/office/drawing/2014/main" id="{3D63A959-1C1E-4BA8-9723-6315C83658A2}"/>
              </a:ext>
            </a:extLst>
          </p:cNvPr>
          <p:cNvSpPr>
            <a:spLocks noGrp="1"/>
          </p:cNvSpPr>
          <p:nvPr>
            <p:ph type="body" sz="quarter" idx="26"/>
          </p:nvPr>
        </p:nvSpPr>
        <p:spPr>
          <a:xfrm>
            <a:off x="381200" y="3838475"/>
            <a:ext cx="1567271" cy="419270"/>
          </a:xfrm>
          <a:prstGeom prst="rect">
            <a:avLst/>
          </a:prstGeom>
        </p:spPr>
        <p:txBody>
          <a:bodyPr anchor="t"/>
          <a:lstStyle>
            <a:lvl1pPr marL="0" indent="0" algn="ctr">
              <a:buNone/>
              <a:defRPr sz="10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46" name="Espace réservé du texte 2">
            <a:extLst>
              <a:ext uri="{FF2B5EF4-FFF2-40B4-BE49-F238E27FC236}">
                <a16:creationId xmlns:a16="http://schemas.microsoft.com/office/drawing/2014/main" id="{5DF86F67-D221-4F2B-BE1B-2101ACB90B8A}"/>
              </a:ext>
            </a:extLst>
          </p:cNvPr>
          <p:cNvSpPr>
            <a:spLocks noGrp="1"/>
          </p:cNvSpPr>
          <p:nvPr>
            <p:ph type="body" sz="quarter" idx="27" hasCustomPrompt="1"/>
          </p:nvPr>
        </p:nvSpPr>
        <p:spPr>
          <a:xfrm>
            <a:off x="2483779" y="3547157"/>
            <a:ext cx="1567271" cy="314001"/>
          </a:xfrm>
          <a:prstGeom prst="rect">
            <a:avLst/>
          </a:prstGeom>
        </p:spPr>
        <p:txBody>
          <a:bodyPr anchor="ctr"/>
          <a:lstStyle>
            <a:lvl1pPr marL="0" indent="0" algn="ctr">
              <a:buNone/>
              <a:defRPr sz="12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47" name="Espace réservé du texte 2">
            <a:extLst>
              <a:ext uri="{FF2B5EF4-FFF2-40B4-BE49-F238E27FC236}">
                <a16:creationId xmlns:a16="http://schemas.microsoft.com/office/drawing/2014/main" id="{F0218E27-0897-43D2-859E-EE527DD852A1}"/>
              </a:ext>
            </a:extLst>
          </p:cNvPr>
          <p:cNvSpPr>
            <a:spLocks noGrp="1"/>
          </p:cNvSpPr>
          <p:nvPr>
            <p:ph type="body" sz="quarter" idx="28"/>
          </p:nvPr>
        </p:nvSpPr>
        <p:spPr>
          <a:xfrm>
            <a:off x="2483779" y="3838475"/>
            <a:ext cx="1567271" cy="419270"/>
          </a:xfrm>
          <a:prstGeom prst="rect">
            <a:avLst/>
          </a:prstGeom>
        </p:spPr>
        <p:txBody>
          <a:bodyPr anchor="t"/>
          <a:lstStyle>
            <a:lvl1pPr marL="0" indent="0" algn="ctr">
              <a:buNone/>
              <a:defRPr sz="10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52" name="Espace réservé du texte 2">
            <a:extLst>
              <a:ext uri="{FF2B5EF4-FFF2-40B4-BE49-F238E27FC236}">
                <a16:creationId xmlns:a16="http://schemas.microsoft.com/office/drawing/2014/main" id="{2407E67D-8F3F-422B-A59A-222AF45C7381}"/>
              </a:ext>
            </a:extLst>
          </p:cNvPr>
          <p:cNvSpPr>
            <a:spLocks noGrp="1"/>
          </p:cNvSpPr>
          <p:nvPr>
            <p:ph type="body" sz="quarter" idx="29" hasCustomPrompt="1"/>
          </p:nvPr>
        </p:nvSpPr>
        <p:spPr>
          <a:xfrm>
            <a:off x="1705333" y="3080141"/>
            <a:ext cx="576000" cy="195572"/>
          </a:xfrm>
          <a:prstGeom prst="rect">
            <a:avLst/>
          </a:prstGeom>
        </p:spPr>
        <p:txBody>
          <a:bodyPr anchor="t"/>
          <a:lstStyle>
            <a:lvl1pPr marL="0" indent="0" algn="ctr">
              <a:buNone/>
              <a:defRPr sz="1200" u="none">
                <a:solidFill>
                  <a:schemeClr val="tx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XX%</a:t>
            </a:r>
          </a:p>
        </p:txBody>
      </p:sp>
      <p:sp>
        <p:nvSpPr>
          <p:cNvPr id="53" name="Espace réservé du texte 2">
            <a:extLst>
              <a:ext uri="{FF2B5EF4-FFF2-40B4-BE49-F238E27FC236}">
                <a16:creationId xmlns:a16="http://schemas.microsoft.com/office/drawing/2014/main" id="{EF523C52-0C4E-4BEF-89C0-25483B916199}"/>
              </a:ext>
            </a:extLst>
          </p:cNvPr>
          <p:cNvSpPr>
            <a:spLocks noGrp="1"/>
          </p:cNvSpPr>
          <p:nvPr>
            <p:ph type="body" sz="quarter" idx="30" hasCustomPrompt="1"/>
          </p:nvPr>
        </p:nvSpPr>
        <p:spPr>
          <a:xfrm>
            <a:off x="3845712" y="3079239"/>
            <a:ext cx="576000" cy="195572"/>
          </a:xfrm>
          <a:prstGeom prst="rect">
            <a:avLst/>
          </a:prstGeom>
        </p:spPr>
        <p:txBody>
          <a:bodyPr anchor="t"/>
          <a:lstStyle>
            <a:lvl1pPr marL="0" indent="0" algn="ctr">
              <a:buNone/>
              <a:defRPr sz="1200" u="none">
                <a:solidFill>
                  <a:schemeClr val="tx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XX%</a:t>
            </a:r>
          </a:p>
        </p:txBody>
      </p:sp>
      <p:sp>
        <p:nvSpPr>
          <p:cNvPr id="54" name="Espace réservé du texte 2">
            <a:extLst>
              <a:ext uri="{FF2B5EF4-FFF2-40B4-BE49-F238E27FC236}">
                <a16:creationId xmlns:a16="http://schemas.microsoft.com/office/drawing/2014/main" id="{971654D1-E47A-4EAF-BD38-7028C351D9A1}"/>
              </a:ext>
            </a:extLst>
          </p:cNvPr>
          <p:cNvSpPr>
            <a:spLocks noGrp="1"/>
          </p:cNvSpPr>
          <p:nvPr>
            <p:ph type="body" sz="quarter" idx="31" hasCustomPrompt="1"/>
          </p:nvPr>
        </p:nvSpPr>
        <p:spPr>
          <a:xfrm>
            <a:off x="1703075" y="4159423"/>
            <a:ext cx="576000" cy="195572"/>
          </a:xfrm>
          <a:prstGeom prst="rect">
            <a:avLst/>
          </a:prstGeom>
        </p:spPr>
        <p:txBody>
          <a:bodyPr anchor="t"/>
          <a:lstStyle>
            <a:lvl1pPr marL="0" indent="0" algn="ctr">
              <a:buNone/>
              <a:defRPr sz="1200" u="none">
                <a:solidFill>
                  <a:schemeClr val="tx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XX%</a:t>
            </a:r>
          </a:p>
        </p:txBody>
      </p:sp>
      <p:sp>
        <p:nvSpPr>
          <p:cNvPr id="55" name="Espace réservé du texte 2">
            <a:extLst>
              <a:ext uri="{FF2B5EF4-FFF2-40B4-BE49-F238E27FC236}">
                <a16:creationId xmlns:a16="http://schemas.microsoft.com/office/drawing/2014/main" id="{773902E6-8C5B-4190-BBA8-87722FC68B8A}"/>
              </a:ext>
            </a:extLst>
          </p:cNvPr>
          <p:cNvSpPr>
            <a:spLocks noGrp="1"/>
          </p:cNvSpPr>
          <p:nvPr>
            <p:ph type="body" sz="quarter" idx="32" hasCustomPrompt="1"/>
          </p:nvPr>
        </p:nvSpPr>
        <p:spPr>
          <a:xfrm>
            <a:off x="3847616" y="4159423"/>
            <a:ext cx="576000" cy="195572"/>
          </a:xfrm>
          <a:prstGeom prst="rect">
            <a:avLst/>
          </a:prstGeom>
        </p:spPr>
        <p:txBody>
          <a:bodyPr anchor="t"/>
          <a:lstStyle>
            <a:lvl1pPr marL="0" indent="0" algn="ctr">
              <a:buNone/>
              <a:defRPr sz="1200" u="none">
                <a:solidFill>
                  <a:schemeClr val="tx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XX%</a:t>
            </a:r>
          </a:p>
        </p:txBody>
      </p:sp>
    </p:spTree>
    <p:extLst>
      <p:ext uri="{BB962C8B-B14F-4D97-AF65-F5344CB8AC3E}">
        <p14:creationId xmlns:p14="http://schemas.microsoft.com/office/powerpoint/2010/main" val="8513527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ny pictures">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02E084FF-3104-4D21-9C2A-54E625D1859C}"/>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292D6C7F-0938-4D6C-8C58-5DBCFEB7D387}"/>
              </a:ext>
            </a:extLst>
          </p:cNvPr>
          <p:cNvSpPr>
            <a:spLocks noGrp="1"/>
          </p:cNvSpPr>
          <p:nvPr>
            <p:ph type="title" hasCustomPrompt="1"/>
          </p:nvPr>
        </p:nvSpPr>
        <p:spPr>
          <a:xfrm>
            <a:off x="202038" y="346545"/>
            <a:ext cx="4158756" cy="785205"/>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want to have many pictures along with your text</a:t>
            </a:r>
          </a:p>
        </p:txBody>
      </p:sp>
      <p:sp>
        <p:nvSpPr>
          <p:cNvPr id="10" name="Slide Number Placeholder 12">
            <a:extLst>
              <a:ext uri="{FF2B5EF4-FFF2-40B4-BE49-F238E27FC236}">
                <a16:creationId xmlns:a16="http://schemas.microsoft.com/office/drawing/2014/main" id="{4879DE36-9E9A-48A0-84CA-D683923847D4}"/>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27" name="Google Shape;60;p9">
            <a:extLst>
              <a:ext uri="{FF2B5EF4-FFF2-40B4-BE49-F238E27FC236}">
                <a16:creationId xmlns:a16="http://schemas.microsoft.com/office/drawing/2014/main" id="{43A501EF-FB38-446C-BCCF-8660C2B10BF0}"/>
              </a:ext>
            </a:extLst>
          </p:cNvPr>
          <p:cNvSpPr/>
          <p:nvPr userDrawn="1"/>
        </p:nvSpPr>
        <p:spPr>
          <a:xfrm>
            <a:off x="6966107" y="2247605"/>
            <a:ext cx="2177894" cy="2178495"/>
          </a:xfrm>
          <a:prstGeom prst="rect">
            <a:avLst/>
          </a:prstGeom>
          <a:solidFill>
            <a:srgbClr val="263746"/>
          </a:solidFill>
          <a:ln>
            <a:noFill/>
          </a:ln>
        </p:spPr>
        <p:txBody>
          <a:bodyPr spcFirstLastPara="1" wrap="square" lIns="34284" tIns="17138" rIns="34284" bIns="17138" anchor="ctr" anchorCtr="0">
            <a:noAutofit/>
          </a:bodyPr>
          <a:lstStyle/>
          <a:p>
            <a:pPr marL="0" marR="0" lvl="0" indent="0" algn="ctr" defTabSz="342900" rtl="0" eaLnBrk="1" fontAlgn="auto" latinLnBrk="0" hangingPunct="1">
              <a:lnSpc>
                <a:spcPct val="100000"/>
              </a:lnSpc>
              <a:spcBef>
                <a:spcPts val="0"/>
              </a:spcBef>
              <a:spcAft>
                <a:spcPts val="0"/>
              </a:spcAft>
              <a:buClr>
                <a:srgbClr val="000000"/>
              </a:buClr>
              <a:buSzPts val="10200"/>
              <a:buFont typeface="Helvetica Neue Light"/>
              <a:buNone/>
              <a:tabLst/>
              <a:defRPr/>
            </a:pPr>
            <a:endParaRPr kumimoji="0" sz="3825" b="0" i="0" u="none" strike="noStrike" kern="0" cap="none" spc="0" normalizeH="0" baseline="0" noProof="0">
              <a:ln>
                <a:noFill/>
              </a:ln>
              <a:solidFill>
                <a:srgbClr val="FFFFFF"/>
              </a:solidFill>
              <a:effectLst/>
              <a:uLnTx/>
              <a:uFillTx/>
              <a:latin typeface="Helvetica Neue Light"/>
              <a:ea typeface="Helvetica Neue Light"/>
              <a:cs typeface="Helvetica Neue Light"/>
              <a:sym typeface="Helvetica Neue Light"/>
            </a:endParaRPr>
          </a:p>
        </p:txBody>
      </p:sp>
      <p:sp>
        <p:nvSpPr>
          <p:cNvPr id="28" name="Google Shape;61;p9">
            <a:extLst>
              <a:ext uri="{FF2B5EF4-FFF2-40B4-BE49-F238E27FC236}">
                <a16:creationId xmlns:a16="http://schemas.microsoft.com/office/drawing/2014/main" id="{1779963A-43CF-44D5-985A-D6EB243299C4}"/>
              </a:ext>
            </a:extLst>
          </p:cNvPr>
          <p:cNvSpPr>
            <a:spLocks noGrp="1"/>
          </p:cNvSpPr>
          <p:nvPr>
            <p:ph type="pic" idx="2"/>
          </p:nvPr>
        </p:nvSpPr>
        <p:spPr>
          <a:xfrm>
            <a:off x="4720432" y="-1502"/>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8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29" name="Google Shape;62;p9">
            <a:extLst>
              <a:ext uri="{FF2B5EF4-FFF2-40B4-BE49-F238E27FC236}">
                <a16:creationId xmlns:a16="http://schemas.microsoft.com/office/drawing/2014/main" id="{279D5F01-DC87-4C79-8A43-70BFE613D4BE}"/>
              </a:ext>
            </a:extLst>
          </p:cNvPr>
          <p:cNvSpPr>
            <a:spLocks noGrp="1"/>
          </p:cNvSpPr>
          <p:nvPr>
            <p:ph type="pic" idx="3"/>
          </p:nvPr>
        </p:nvSpPr>
        <p:spPr>
          <a:xfrm>
            <a:off x="5843269" y="-1502"/>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8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30" name="Google Shape;63;p9">
            <a:extLst>
              <a:ext uri="{FF2B5EF4-FFF2-40B4-BE49-F238E27FC236}">
                <a16:creationId xmlns:a16="http://schemas.microsoft.com/office/drawing/2014/main" id="{4CF9449B-8BC5-4554-9528-96CEC9B7B8B7}"/>
              </a:ext>
            </a:extLst>
          </p:cNvPr>
          <p:cNvSpPr>
            <a:spLocks noGrp="1"/>
          </p:cNvSpPr>
          <p:nvPr>
            <p:ph type="pic" idx="20"/>
          </p:nvPr>
        </p:nvSpPr>
        <p:spPr>
          <a:xfrm>
            <a:off x="6966106" y="-1502"/>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8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31" name="Google Shape;64;p9">
            <a:extLst>
              <a:ext uri="{FF2B5EF4-FFF2-40B4-BE49-F238E27FC236}">
                <a16:creationId xmlns:a16="http://schemas.microsoft.com/office/drawing/2014/main" id="{7ADCF4B7-F5FD-47F1-B002-BA57480CA406}"/>
              </a:ext>
            </a:extLst>
          </p:cNvPr>
          <p:cNvSpPr>
            <a:spLocks noGrp="1"/>
          </p:cNvSpPr>
          <p:nvPr>
            <p:ph type="pic" idx="5"/>
          </p:nvPr>
        </p:nvSpPr>
        <p:spPr>
          <a:xfrm>
            <a:off x="8088944" y="-7620"/>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8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32" name="Google Shape;65;p9">
            <a:extLst>
              <a:ext uri="{FF2B5EF4-FFF2-40B4-BE49-F238E27FC236}">
                <a16:creationId xmlns:a16="http://schemas.microsoft.com/office/drawing/2014/main" id="{58683395-F2C2-426F-B82C-ADD61AD0BBFF}"/>
              </a:ext>
            </a:extLst>
          </p:cNvPr>
          <p:cNvSpPr>
            <a:spLocks noGrp="1"/>
          </p:cNvSpPr>
          <p:nvPr>
            <p:ph type="pic" idx="6"/>
          </p:nvPr>
        </p:nvSpPr>
        <p:spPr>
          <a:xfrm>
            <a:off x="8088944" y="1119124"/>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8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33" name="Google Shape;66;p9">
            <a:extLst>
              <a:ext uri="{FF2B5EF4-FFF2-40B4-BE49-F238E27FC236}">
                <a16:creationId xmlns:a16="http://schemas.microsoft.com/office/drawing/2014/main" id="{537E56E6-5B74-4058-A197-CD6EDAEC6FE8}"/>
              </a:ext>
            </a:extLst>
          </p:cNvPr>
          <p:cNvSpPr>
            <a:spLocks noGrp="1"/>
          </p:cNvSpPr>
          <p:nvPr>
            <p:ph type="pic" idx="7"/>
          </p:nvPr>
        </p:nvSpPr>
        <p:spPr>
          <a:xfrm>
            <a:off x="6966106" y="1119124"/>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8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34" name="Google Shape;67;p9">
            <a:extLst>
              <a:ext uri="{FF2B5EF4-FFF2-40B4-BE49-F238E27FC236}">
                <a16:creationId xmlns:a16="http://schemas.microsoft.com/office/drawing/2014/main" id="{A507C57C-4FB5-4C18-A3CA-1CE49AA71299}"/>
              </a:ext>
            </a:extLst>
          </p:cNvPr>
          <p:cNvSpPr>
            <a:spLocks noGrp="1"/>
          </p:cNvSpPr>
          <p:nvPr>
            <p:ph type="pic" idx="8"/>
          </p:nvPr>
        </p:nvSpPr>
        <p:spPr>
          <a:xfrm>
            <a:off x="5843269" y="1125536"/>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8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35" name="Google Shape;68;p9">
            <a:extLst>
              <a:ext uri="{FF2B5EF4-FFF2-40B4-BE49-F238E27FC236}">
                <a16:creationId xmlns:a16="http://schemas.microsoft.com/office/drawing/2014/main" id="{AFE59FA2-4830-4760-AD09-0A1599E015FB}"/>
              </a:ext>
            </a:extLst>
          </p:cNvPr>
          <p:cNvSpPr>
            <a:spLocks noGrp="1"/>
          </p:cNvSpPr>
          <p:nvPr>
            <p:ph type="pic" idx="9"/>
          </p:nvPr>
        </p:nvSpPr>
        <p:spPr>
          <a:xfrm>
            <a:off x="4720432" y="1123052"/>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8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36" name="Google Shape;69;p9">
            <a:extLst>
              <a:ext uri="{FF2B5EF4-FFF2-40B4-BE49-F238E27FC236}">
                <a16:creationId xmlns:a16="http://schemas.microsoft.com/office/drawing/2014/main" id="{07178F4E-F8A0-435E-BB28-A7BE65ABF129}"/>
              </a:ext>
            </a:extLst>
          </p:cNvPr>
          <p:cNvSpPr>
            <a:spLocks noGrp="1"/>
          </p:cNvSpPr>
          <p:nvPr>
            <p:ph type="pic" idx="13"/>
          </p:nvPr>
        </p:nvSpPr>
        <p:spPr>
          <a:xfrm>
            <a:off x="5843269" y="2252574"/>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8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37" name="Google Shape;70;p9">
            <a:extLst>
              <a:ext uri="{FF2B5EF4-FFF2-40B4-BE49-F238E27FC236}">
                <a16:creationId xmlns:a16="http://schemas.microsoft.com/office/drawing/2014/main" id="{2B8E4330-EBCA-4177-99CA-36983F7440EA}"/>
              </a:ext>
            </a:extLst>
          </p:cNvPr>
          <p:cNvSpPr>
            <a:spLocks noGrp="1"/>
          </p:cNvSpPr>
          <p:nvPr>
            <p:ph type="pic" idx="14"/>
          </p:nvPr>
        </p:nvSpPr>
        <p:spPr>
          <a:xfrm>
            <a:off x="4720432" y="2247606"/>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8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38" name="Google Shape;71;p9">
            <a:extLst>
              <a:ext uri="{FF2B5EF4-FFF2-40B4-BE49-F238E27FC236}">
                <a16:creationId xmlns:a16="http://schemas.microsoft.com/office/drawing/2014/main" id="{C5C080CF-5838-447D-A41E-F9D1FBC0BCA0}"/>
              </a:ext>
            </a:extLst>
          </p:cNvPr>
          <p:cNvSpPr>
            <a:spLocks noGrp="1"/>
          </p:cNvSpPr>
          <p:nvPr>
            <p:ph type="pic" idx="15"/>
          </p:nvPr>
        </p:nvSpPr>
        <p:spPr>
          <a:xfrm>
            <a:off x="4720432" y="3372159"/>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8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39" name="Google Shape;72;p9">
            <a:extLst>
              <a:ext uri="{FF2B5EF4-FFF2-40B4-BE49-F238E27FC236}">
                <a16:creationId xmlns:a16="http://schemas.microsoft.com/office/drawing/2014/main" id="{5B6A0535-3760-484C-90EB-05FA8AFF3254}"/>
              </a:ext>
            </a:extLst>
          </p:cNvPr>
          <p:cNvSpPr>
            <a:spLocks noGrp="1"/>
          </p:cNvSpPr>
          <p:nvPr>
            <p:ph type="pic" idx="16"/>
          </p:nvPr>
        </p:nvSpPr>
        <p:spPr>
          <a:xfrm>
            <a:off x="5843269" y="3379613"/>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8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8" name="Espace réservé du texte 2">
            <a:extLst>
              <a:ext uri="{FF2B5EF4-FFF2-40B4-BE49-F238E27FC236}">
                <a16:creationId xmlns:a16="http://schemas.microsoft.com/office/drawing/2014/main" id="{5D3E5AC2-9998-4B5C-8767-92F483DDA8E3}"/>
              </a:ext>
            </a:extLst>
          </p:cNvPr>
          <p:cNvSpPr>
            <a:spLocks noGrp="1"/>
          </p:cNvSpPr>
          <p:nvPr>
            <p:ph type="body" sz="quarter" idx="21"/>
          </p:nvPr>
        </p:nvSpPr>
        <p:spPr>
          <a:xfrm>
            <a:off x="342775" y="1491750"/>
            <a:ext cx="4018019" cy="2954422"/>
          </a:xfrm>
          <a:prstGeom prst="rect">
            <a:avLst/>
          </a:prstGeom>
        </p:spPr>
        <p:txBody>
          <a:bodyPr/>
          <a:lstStyle>
            <a:lvl1pPr marL="0" indent="0">
              <a:buFont typeface="Arial" panose="020B0604020202020204" pitchFamily="34" charset="0"/>
              <a:buNone/>
              <a:defRPr sz="16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0" name="Ligne">
            <a:extLst>
              <a:ext uri="{FF2B5EF4-FFF2-40B4-BE49-F238E27FC236}">
                <a16:creationId xmlns:a16="http://schemas.microsoft.com/office/drawing/2014/main" id="{7FAC7C25-8A33-4389-8385-413CC976A147}"/>
              </a:ext>
            </a:extLst>
          </p:cNvPr>
          <p:cNvSpPr/>
          <p:nvPr userDrawn="1"/>
        </p:nvSpPr>
        <p:spPr>
          <a:xfrm>
            <a:off x="291297" y="1101275"/>
            <a:ext cx="615768" cy="0"/>
          </a:xfrm>
          <a:prstGeom prst="line">
            <a:avLst/>
          </a:prstGeom>
          <a:ln w="57150">
            <a:solidFill>
              <a:srgbClr val="00ADD0"/>
            </a:solidFill>
          </a:ln>
        </p:spPr>
        <p:txBody>
          <a:bodyPr lIns="43103" rIns="43103"/>
          <a:lstStyle/>
          <a:p>
            <a:endParaRPr sz="1697"/>
          </a:p>
        </p:txBody>
      </p:sp>
      <p:sp>
        <p:nvSpPr>
          <p:cNvPr id="21" name="Espace réservé du texte 2">
            <a:extLst>
              <a:ext uri="{FF2B5EF4-FFF2-40B4-BE49-F238E27FC236}">
                <a16:creationId xmlns:a16="http://schemas.microsoft.com/office/drawing/2014/main" id="{1376EC03-732B-40F0-9D7D-4DD032061FB6}"/>
              </a:ext>
            </a:extLst>
          </p:cNvPr>
          <p:cNvSpPr>
            <a:spLocks noGrp="1"/>
          </p:cNvSpPr>
          <p:nvPr>
            <p:ph type="body" sz="quarter" idx="27" hasCustomPrompt="1"/>
          </p:nvPr>
        </p:nvSpPr>
        <p:spPr>
          <a:xfrm>
            <a:off x="7069400" y="3083064"/>
            <a:ext cx="1800000" cy="478797"/>
          </a:xfrm>
          <a:prstGeom prst="rect">
            <a:avLst/>
          </a:prstGeom>
        </p:spPr>
        <p:txBody>
          <a:bodyPr anchor="ctr"/>
          <a:lstStyle>
            <a:lvl1pPr marL="0" indent="0" algn="l">
              <a:buFont typeface="Arial" panose="020B0604020202020204" pitchFamily="34" charset="0"/>
              <a:buNone/>
              <a:defRPr sz="1400">
                <a:solidFill>
                  <a:schemeClr val="bg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Another idea </a:t>
            </a:r>
            <a:br>
              <a:rPr lang="fr-FR"/>
            </a:br>
            <a:r>
              <a:rPr lang="fr-FR"/>
              <a:t>to highlight?</a:t>
            </a:r>
          </a:p>
        </p:txBody>
      </p:sp>
      <p:sp>
        <p:nvSpPr>
          <p:cNvPr id="22" name="Espace réservé du texte 2">
            <a:extLst>
              <a:ext uri="{FF2B5EF4-FFF2-40B4-BE49-F238E27FC236}">
                <a16:creationId xmlns:a16="http://schemas.microsoft.com/office/drawing/2014/main" id="{25ECFE72-6A18-4F0B-B61F-316A2333C5D5}"/>
              </a:ext>
            </a:extLst>
          </p:cNvPr>
          <p:cNvSpPr>
            <a:spLocks noGrp="1"/>
          </p:cNvSpPr>
          <p:nvPr>
            <p:ph type="body" sz="quarter" idx="24"/>
          </p:nvPr>
        </p:nvSpPr>
        <p:spPr>
          <a:xfrm>
            <a:off x="7069399" y="3645832"/>
            <a:ext cx="1800001" cy="661147"/>
          </a:xfrm>
          <a:prstGeom prst="rect">
            <a:avLst/>
          </a:prstGeom>
        </p:spPr>
        <p:txBody>
          <a:bodyPr/>
          <a:lstStyle>
            <a:lvl1pPr marL="0" indent="0" algn="l">
              <a:buFont typeface="Arial" panose="020B0604020202020204" pitchFamily="34" charset="0"/>
              <a:buNone/>
              <a:defRPr sz="1050">
                <a:solidFill>
                  <a:schemeClr val="bg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Tree>
    <p:extLst>
      <p:ext uri="{BB962C8B-B14F-4D97-AF65-F5344CB8AC3E}">
        <p14:creationId xmlns:p14="http://schemas.microsoft.com/office/powerpoint/2010/main" val="4290336477"/>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photos">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825337"/>
            <a:ext cx="615768" cy="0"/>
          </a:xfrm>
          <a:prstGeom prst="line">
            <a:avLst/>
          </a:prstGeom>
          <a:ln w="57150">
            <a:solidFill>
              <a:srgbClr val="00ADD0"/>
            </a:solidFill>
          </a:ln>
        </p:spPr>
        <p:txBody>
          <a:bodyPr lIns="43103" rIns="43103"/>
          <a:lstStyle/>
          <a:p>
            <a:endParaRPr sz="1697"/>
          </a:p>
        </p:txBody>
      </p:sp>
      <p:sp>
        <p:nvSpPr>
          <p:cNvPr id="11" name="Footer Placeholder 10">
            <a:extLst>
              <a:ext uri="{FF2B5EF4-FFF2-40B4-BE49-F238E27FC236}">
                <a16:creationId xmlns:a16="http://schemas.microsoft.com/office/drawing/2014/main" id="{02E084FF-3104-4D21-9C2A-54E625D1859C}"/>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292D6C7F-0938-4D6C-8C58-5DBCFEB7D387}"/>
              </a:ext>
            </a:extLst>
          </p:cNvPr>
          <p:cNvSpPr>
            <a:spLocks noGrp="1"/>
          </p:cNvSpPr>
          <p:nvPr>
            <p:ph type="title" hasCustomPrompt="1"/>
          </p:nvPr>
        </p:nvSpPr>
        <p:spPr>
          <a:xfrm>
            <a:off x="202038" y="346545"/>
            <a:ext cx="8737496" cy="478797"/>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have 3 photos</a:t>
            </a:r>
          </a:p>
        </p:txBody>
      </p:sp>
      <p:sp>
        <p:nvSpPr>
          <p:cNvPr id="10" name="Slide Number Placeholder 12">
            <a:extLst>
              <a:ext uri="{FF2B5EF4-FFF2-40B4-BE49-F238E27FC236}">
                <a16:creationId xmlns:a16="http://schemas.microsoft.com/office/drawing/2014/main" id="{4879DE36-9E9A-48A0-84CA-D683923847D4}"/>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2" name="Google Shape;37;p6">
            <a:extLst>
              <a:ext uri="{FF2B5EF4-FFF2-40B4-BE49-F238E27FC236}">
                <a16:creationId xmlns:a16="http://schemas.microsoft.com/office/drawing/2014/main" id="{4F59FD0C-F5FD-4643-8C02-CFCC1D45DFD3}"/>
              </a:ext>
            </a:extLst>
          </p:cNvPr>
          <p:cNvSpPr>
            <a:spLocks noGrp="1" noChangeAspect="1"/>
          </p:cNvSpPr>
          <p:nvPr>
            <p:ph type="pic" idx="5"/>
          </p:nvPr>
        </p:nvSpPr>
        <p:spPr>
          <a:xfrm>
            <a:off x="1332000" y="1187925"/>
            <a:ext cx="1800000" cy="1800000"/>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 name="Google Shape;37;p6">
            <a:extLst>
              <a:ext uri="{FF2B5EF4-FFF2-40B4-BE49-F238E27FC236}">
                <a16:creationId xmlns:a16="http://schemas.microsoft.com/office/drawing/2014/main" id="{2E2042A3-D2AA-43FB-9A7F-AE6785DE5917}"/>
              </a:ext>
            </a:extLst>
          </p:cNvPr>
          <p:cNvSpPr>
            <a:spLocks noGrp="1" noChangeAspect="1"/>
          </p:cNvSpPr>
          <p:nvPr>
            <p:ph type="pic" idx="20"/>
          </p:nvPr>
        </p:nvSpPr>
        <p:spPr>
          <a:xfrm>
            <a:off x="3672000" y="1187925"/>
            <a:ext cx="1800000" cy="1800000"/>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5" name="Google Shape;37;p6">
            <a:extLst>
              <a:ext uri="{FF2B5EF4-FFF2-40B4-BE49-F238E27FC236}">
                <a16:creationId xmlns:a16="http://schemas.microsoft.com/office/drawing/2014/main" id="{F9D7674F-69A7-405D-ACD7-81DFFB8156BF}"/>
              </a:ext>
            </a:extLst>
          </p:cNvPr>
          <p:cNvSpPr>
            <a:spLocks noGrp="1" noChangeAspect="1"/>
          </p:cNvSpPr>
          <p:nvPr>
            <p:ph type="pic" idx="21"/>
          </p:nvPr>
        </p:nvSpPr>
        <p:spPr>
          <a:xfrm>
            <a:off x="6012000" y="1187925"/>
            <a:ext cx="1800000" cy="1800000"/>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8" name="Espace réservé du texte 2">
            <a:extLst>
              <a:ext uri="{FF2B5EF4-FFF2-40B4-BE49-F238E27FC236}">
                <a16:creationId xmlns:a16="http://schemas.microsoft.com/office/drawing/2014/main" id="{6A4C65C7-F7F8-4F29-95D4-F8A705492A95}"/>
              </a:ext>
            </a:extLst>
          </p:cNvPr>
          <p:cNvSpPr>
            <a:spLocks noGrp="1"/>
          </p:cNvSpPr>
          <p:nvPr>
            <p:ph type="body" sz="quarter" idx="23"/>
          </p:nvPr>
        </p:nvSpPr>
        <p:spPr>
          <a:xfrm>
            <a:off x="1332000" y="2995352"/>
            <a:ext cx="1800001" cy="478797"/>
          </a:xfrm>
          <a:prstGeom prst="rect">
            <a:avLst/>
          </a:prstGeom>
        </p:spPr>
        <p:txBody>
          <a:bodyPr/>
          <a:lstStyle>
            <a:lvl1pPr marL="0" indent="0" algn="ctr">
              <a:buFont typeface="Arial" panose="020B0604020202020204" pitchFamily="34" charset="0"/>
              <a:buNone/>
              <a:defRPr sz="1600">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9" name="Espace réservé du texte 2">
            <a:extLst>
              <a:ext uri="{FF2B5EF4-FFF2-40B4-BE49-F238E27FC236}">
                <a16:creationId xmlns:a16="http://schemas.microsoft.com/office/drawing/2014/main" id="{AA527584-86A2-4906-A499-491D4C1A208E}"/>
              </a:ext>
            </a:extLst>
          </p:cNvPr>
          <p:cNvSpPr>
            <a:spLocks noGrp="1"/>
          </p:cNvSpPr>
          <p:nvPr>
            <p:ph type="body" sz="quarter" idx="24"/>
          </p:nvPr>
        </p:nvSpPr>
        <p:spPr>
          <a:xfrm>
            <a:off x="1332000" y="3481576"/>
            <a:ext cx="1800001" cy="794924"/>
          </a:xfrm>
          <a:prstGeom prst="rect">
            <a:avLst/>
          </a:prstGeom>
        </p:spPr>
        <p:txBody>
          <a:bodyPr/>
          <a:lstStyle>
            <a:lvl1pPr marL="0" indent="0" algn="ctr">
              <a:buFont typeface="Arial" panose="020B0604020202020204" pitchFamily="34" charset="0"/>
              <a:buNone/>
              <a:defRPr sz="12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0" name="Espace réservé du texte 2">
            <a:extLst>
              <a:ext uri="{FF2B5EF4-FFF2-40B4-BE49-F238E27FC236}">
                <a16:creationId xmlns:a16="http://schemas.microsoft.com/office/drawing/2014/main" id="{A8A41A62-94DB-4C0D-B7AB-2442F08E5247}"/>
              </a:ext>
            </a:extLst>
          </p:cNvPr>
          <p:cNvSpPr>
            <a:spLocks noGrp="1"/>
          </p:cNvSpPr>
          <p:nvPr>
            <p:ph type="body" sz="quarter" idx="25"/>
          </p:nvPr>
        </p:nvSpPr>
        <p:spPr>
          <a:xfrm>
            <a:off x="3672000" y="2995352"/>
            <a:ext cx="1800001" cy="478797"/>
          </a:xfrm>
          <a:prstGeom prst="rect">
            <a:avLst/>
          </a:prstGeom>
        </p:spPr>
        <p:txBody>
          <a:bodyPr/>
          <a:lstStyle>
            <a:lvl1pPr marL="0" indent="0" algn="ctr">
              <a:buFont typeface="Arial" panose="020B0604020202020204" pitchFamily="34" charset="0"/>
              <a:buNone/>
              <a:defRPr sz="1600">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1" name="Espace réservé du texte 2">
            <a:extLst>
              <a:ext uri="{FF2B5EF4-FFF2-40B4-BE49-F238E27FC236}">
                <a16:creationId xmlns:a16="http://schemas.microsoft.com/office/drawing/2014/main" id="{C79FDCBA-12A4-489E-9484-C0D57E5AF0A8}"/>
              </a:ext>
            </a:extLst>
          </p:cNvPr>
          <p:cNvSpPr>
            <a:spLocks noGrp="1"/>
          </p:cNvSpPr>
          <p:nvPr>
            <p:ph type="body" sz="quarter" idx="26"/>
          </p:nvPr>
        </p:nvSpPr>
        <p:spPr>
          <a:xfrm>
            <a:off x="3672000" y="3481576"/>
            <a:ext cx="1800001" cy="794924"/>
          </a:xfrm>
          <a:prstGeom prst="rect">
            <a:avLst/>
          </a:prstGeom>
        </p:spPr>
        <p:txBody>
          <a:bodyPr/>
          <a:lstStyle>
            <a:lvl1pPr marL="0" indent="0" algn="ctr">
              <a:buFont typeface="Arial" panose="020B0604020202020204" pitchFamily="34" charset="0"/>
              <a:buNone/>
              <a:defRPr sz="12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2" name="Espace réservé du texte 2">
            <a:extLst>
              <a:ext uri="{FF2B5EF4-FFF2-40B4-BE49-F238E27FC236}">
                <a16:creationId xmlns:a16="http://schemas.microsoft.com/office/drawing/2014/main" id="{8857AAF1-5D62-4DD0-91C4-04843BDC04D5}"/>
              </a:ext>
            </a:extLst>
          </p:cNvPr>
          <p:cNvSpPr>
            <a:spLocks noGrp="1"/>
          </p:cNvSpPr>
          <p:nvPr>
            <p:ph type="body" sz="quarter" idx="27"/>
          </p:nvPr>
        </p:nvSpPr>
        <p:spPr>
          <a:xfrm>
            <a:off x="6011999" y="2995352"/>
            <a:ext cx="1800001" cy="478797"/>
          </a:xfrm>
          <a:prstGeom prst="rect">
            <a:avLst/>
          </a:prstGeom>
        </p:spPr>
        <p:txBody>
          <a:bodyPr/>
          <a:lstStyle>
            <a:lvl1pPr marL="0" indent="0" algn="ctr">
              <a:buFont typeface="Arial" panose="020B0604020202020204" pitchFamily="34" charset="0"/>
              <a:buNone/>
              <a:defRPr sz="1600">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3" name="Espace réservé du texte 2">
            <a:extLst>
              <a:ext uri="{FF2B5EF4-FFF2-40B4-BE49-F238E27FC236}">
                <a16:creationId xmlns:a16="http://schemas.microsoft.com/office/drawing/2014/main" id="{E2309B69-2C81-429C-8E71-DA209F14C31F}"/>
              </a:ext>
            </a:extLst>
          </p:cNvPr>
          <p:cNvSpPr>
            <a:spLocks noGrp="1"/>
          </p:cNvSpPr>
          <p:nvPr>
            <p:ph type="body" sz="quarter" idx="28"/>
          </p:nvPr>
        </p:nvSpPr>
        <p:spPr>
          <a:xfrm>
            <a:off x="6011999" y="3481576"/>
            <a:ext cx="1800001" cy="794924"/>
          </a:xfrm>
          <a:prstGeom prst="rect">
            <a:avLst/>
          </a:prstGeom>
        </p:spPr>
        <p:txBody>
          <a:bodyPr/>
          <a:lstStyle>
            <a:lvl1pPr marL="0" indent="0" algn="ctr">
              <a:buFont typeface="Arial" panose="020B0604020202020204" pitchFamily="34" charset="0"/>
              <a:buNone/>
              <a:defRPr sz="12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Tree>
    <p:extLst>
      <p:ext uri="{BB962C8B-B14F-4D97-AF65-F5344CB8AC3E}">
        <p14:creationId xmlns:p14="http://schemas.microsoft.com/office/powerpoint/2010/main" val="330522461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photos">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825337"/>
            <a:ext cx="615768" cy="0"/>
          </a:xfrm>
          <a:prstGeom prst="line">
            <a:avLst/>
          </a:prstGeom>
          <a:ln w="57150">
            <a:solidFill>
              <a:srgbClr val="00ADD0"/>
            </a:solidFill>
          </a:ln>
        </p:spPr>
        <p:txBody>
          <a:bodyPr lIns="43103" rIns="43103"/>
          <a:lstStyle/>
          <a:p>
            <a:endParaRPr sz="1697"/>
          </a:p>
        </p:txBody>
      </p:sp>
      <p:sp>
        <p:nvSpPr>
          <p:cNvPr id="11" name="Footer Placeholder 10">
            <a:extLst>
              <a:ext uri="{FF2B5EF4-FFF2-40B4-BE49-F238E27FC236}">
                <a16:creationId xmlns:a16="http://schemas.microsoft.com/office/drawing/2014/main" id="{02E084FF-3104-4D21-9C2A-54E625D1859C}"/>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292D6C7F-0938-4D6C-8C58-5DBCFEB7D387}"/>
              </a:ext>
            </a:extLst>
          </p:cNvPr>
          <p:cNvSpPr>
            <a:spLocks noGrp="1"/>
          </p:cNvSpPr>
          <p:nvPr>
            <p:ph type="title" hasCustomPrompt="1"/>
          </p:nvPr>
        </p:nvSpPr>
        <p:spPr>
          <a:xfrm>
            <a:off x="202038" y="346545"/>
            <a:ext cx="8737496" cy="478797"/>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have 4 photos</a:t>
            </a:r>
          </a:p>
        </p:txBody>
      </p:sp>
      <p:sp>
        <p:nvSpPr>
          <p:cNvPr id="10" name="Slide Number Placeholder 12">
            <a:extLst>
              <a:ext uri="{FF2B5EF4-FFF2-40B4-BE49-F238E27FC236}">
                <a16:creationId xmlns:a16="http://schemas.microsoft.com/office/drawing/2014/main" id="{4879DE36-9E9A-48A0-84CA-D683923847D4}"/>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2" name="Google Shape;37;p6">
            <a:extLst>
              <a:ext uri="{FF2B5EF4-FFF2-40B4-BE49-F238E27FC236}">
                <a16:creationId xmlns:a16="http://schemas.microsoft.com/office/drawing/2014/main" id="{4F59FD0C-F5FD-4643-8C02-CFCC1D45DFD3}"/>
              </a:ext>
            </a:extLst>
          </p:cNvPr>
          <p:cNvSpPr>
            <a:spLocks noGrp="1" noChangeAspect="1"/>
          </p:cNvSpPr>
          <p:nvPr>
            <p:ph type="pic" idx="5"/>
          </p:nvPr>
        </p:nvSpPr>
        <p:spPr>
          <a:xfrm>
            <a:off x="509537" y="1187925"/>
            <a:ext cx="1800000" cy="1800000"/>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 name="Google Shape;37;p6">
            <a:extLst>
              <a:ext uri="{FF2B5EF4-FFF2-40B4-BE49-F238E27FC236}">
                <a16:creationId xmlns:a16="http://schemas.microsoft.com/office/drawing/2014/main" id="{2E2042A3-D2AA-43FB-9A7F-AE6785DE5917}"/>
              </a:ext>
            </a:extLst>
          </p:cNvPr>
          <p:cNvSpPr>
            <a:spLocks noGrp="1" noChangeAspect="1"/>
          </p:cNvSpPr>
          <p:nvPr>
            <p:ph type="pic" idx="20"/>
          </p:nvPr>
        </p:nvSpPr>
        <p:spPr>
          <a:xfrm>
            <a:off x="2617036" y="1187925"/>
            <a:ext cx="1800000" cy="1800000"/>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5" name="Google Shape;37;p6">
            <a:extLst>
              <a:ext uri="{FF2B5EF4-FFF2-40B4-BE49-F238E27FC236}">
                <a16:creationId xmlns:a16="http://schemas.microsoft.com/office/drawing/2014/main" id="{F9D7674F-69A7-405D-ACD7-81DFFB8156BF}"/>
              </a:ext>
            </a:extLst>
          </p:cNvPr>
          <p:cNvSpPr>
            <a:spLocks noGrp="1" noChangeAspect="1"/>
          </p:cNvSpPr>
          <p:nvPr>
            <p:ph type="pic" idx="21"/>
          </p:nvPr>
        </p:nvSpPr>
        <p:spPr>
          <a:xfrm>
            <a:off x="4724535" y="1187925"/>
            <a:ext cx="1800000" cy="1800000"/>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6" name="Google Shape;37;p6">
            <a:extLst>
              <a:ext uri="{FF2B5EF4-FFF2-40B4-BE49-F238E27FC236}">
                <a16:creationId xmlns:a16="http://schemas.microsoft.com/office/drawing/2014/main" id="{47F3840E-29CD-4F4A-BF79-60827C28AE9E}"/>
              </a:ext>
            </a:extLst>
          </p:cNvPr>
          <p:cNvSpPr>
            <a:spLocks noGrp="1" noChangeAspect="1"/>
          </p:cNvSpPr>
          <p:nvPr>
            <p:ph type="pic" idx="22"/>
          </p:nvPr>
        </p:nvSpPr>
        <p:spPr>
          <a:xfrm>
            <a:off x="6832034" y="1187925"/>
            <a:ext cx="1800000" cy="1800000"/>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8" name="Espace réservé du texte 2">
            <a:extLst>
              <a:ext uri="{FF2B5EF4-FFF2-40B4-BE49-F238E27FC236}">
                <a16:creationId xmlns:a16="http://schemas.microsoft.com/office/drawing/2014/main" id="{6A4C65C7-F7F8-4F29-95D4-F8A705492A95}"/>
              </a:ext>
            </a:extLst>
          </p:cNvPr>
          <p:cNvSpPr>
            <a:spLocks noGrp="1"/>
          </p:cNvSpPr>
          <p:nvPr>
            <p:ph type="body" sz="quarter" idx="23"/>
          </p:nvPr>
        </p:nvSpPr>
        <p:spPr>
          <a:xfrm>
            <a:off x="509536" y="2995352"/>
            <a:ext cx="1800001" cy="478797"/>
          </a:xfrm>
          <a:prstGeom prst="rect">
            <a:avLst/>
          </a:prstGeom>
        </p:spPr>
        <p:txBody>
          <a:bodyPr anchor="ctr"/>
          <a:lstStyle>
            <a:lvl1pPr marL="0" indent="0" algn="ctr">
              <a:buFont typeface="Arial" panose="020B0604020202020204" pitchFamily="34" charset="0"/>
              <a:buNone/>
              <a:defRPr sz="1600">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9" name="Espace réservé du texte 2">
            <a:extLst>
              <a:ext uri="{FF2B5EF4-FFF2-40B4-BE49-F238E27FC236}">
                <a16:creationId xmlns:a16="http://schemas.microsoft.com/office/drawing/2014/main" id="{AA527584-86A2-4906-A499-491D4C1A208E}"/>
              </a:ext>
            </a:extLst>
          </p:cNvPr>
          <p:cNvSpPr>
            <a:spLocks noGrp="1"/>
          </p:cNvSpPr>
          <p:nvPr>
            <p:ph type="body" sz="quarter" idx="24"/>
          </p:nvPr>
        </p:nvSpPr>
        <p:spPr>
          <a:xfrm>
            <a:off x="509535" y="3481576"/>
            <a:ext cx="1800001" cy="794924"/>
          </a:xfrm>
          <a:prstGeom prst="rect">
            <a:avLst/>
          </a:prstGeom>
        </p:spPr>
        <p:txBody>
          <a:bodyPr/>
          <a:lstStyle>
            <a:lvl1pPr marL="0" indent="0" algn="ctr">
              <a:buFont typeface="Arial" panose="020B0604020202020204" pitchFamily="34" charset="0"/>
              <a:buNone/>
              <a:defRPr sz="12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0" name="Espace réservé du texte 2">
            <a:extLst>
              <a:ext uri="{FF2B5EF4-FFF2-40B4-BE49-F238E27FC236}">
                <a16:creationId xmlns:a16="http://schemas.microsoft.com/office/drawing/2014/main" id="{A8A41A62-94DB-4C0D-B7AB-2442F08E5247}"/>
              </a:ext>
            </a:extLst>
          </p:cNvPr>
          <p:cNvSpPr>
            <a:spLocks noGrp="1"/>
          </p:cNvSpPr>
          <p:nvPr>
            <p:ph type="body" sz="quarter" idx="25"/>
          </p:nvPr>
        </p:nvSpPr>
        <p:spPr>
          <a:xfrm>
            <a:off x="2617035" y="2995352"/>
            <a:ext cx="1800001" cy="478797"/>
          </a:xfrm>
          <a:prstGeom prst="rect">
            <a:avLst/>
          </a:prstGeom>
        </p:spPr>
        <p:txBody>
          <a:bodyPr anchor="ctr"/>
          <a:lstStyle>
            <a:lvl1pPr marL="0" indent="0" algn="ctr">
              <a:buFont typeface="Arial" panose="020B0604020202020204" pitchFamily="34" charset="0"/>
              <a:buNone/>
              <a:defRPr sz="1600">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1" name="Espace réservé du texte 2">
            <a:extLst>
              <a:ext uri="{FF2B5EF4-FFF2-40B4-BE49-F238E27FC236}">
                <a16:creationId xmlns:a16="http://schemas.microsoft.com/office/drawing/2014/main" id="{C79FDCBA-12A4-489E-9484-C0D57E5AF0A8}"/>
              </a:ext>
            </a:extLst>
          </p:cNvPr>
          <p:cNvSpPr>
            <a:spLocks noGrp="1"/>
          </p:cNvSpPr>
          <p:nvPr>
            <p:ph type="body" sz="quarter" idx="26"/>
          </p:nvPr>
        </p:nvSpPr>
        <p:spPr>
          <a:xfrm>
            <a:off x="2617034" y="3481576"/>
            <a:ext cx="1800001" cy="794924"/>
          </a:xfrm>
          <a:prstGeom prst="rect">
            <a:avLst/>
          </a:prstGeom>
        </p:spPr>
        <p:txBody>
          <a:bodyPr/>
          <a:lstStyle>
            <a:lvl1pPr marL="0" indent="0" algn="ctr">
              <a:buFont typeface="Arial" panose="020B0604020202020204" pitchFamily="34" charset="0"/>
              <a:buNone/>
              <a:defRPr sz="12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2" name="Espace réservé du texte 2">
            <a:extLst>
              <a:ext uri="{FF2B5EF4-FFF2-40B4-BE49-F238E27FC236}">
                <a16:creationId xmlns:a16="http://schemas.microsoft.com/office/drawing/2014/main" id="{8857AAF1-5D62-4DD0-91C4-04843BDC04D5}"/>
              </a:ext>
            </a:extLst>
          </p:cNvPr>
          <p:cNvSpPr>
            <a:spLocks noGrp="1"/>
          </p:cNvSpPr>
          <p:nvPr>
            <p:ph type="body" sz="quarter" idx="27"/>
          </p:nvPr>
        </p:nvSpPr>
        <p:spPr>
          <a:xfrm>
            <a:off x="4724534" y="2995352"/>
            <a:ext cx="1800001" cy="478797"/>
          </a:xfrm>
          <a:prstGeom prst="rect">
            <a:avLst/>
          </a:prstGeom>
        </p:spPr>
        <p:txBody>
          <a:bodyPr anchor="ctr"/>
          <a:lstStyle>
            <a:lvl1pPr marL="0" indent="0" algn="ctr">
              <a:buFont typeface="Arial" panose="020B0604020202020204" pitchFamily="34" charset="0"/>
              <a:buNone/>
              <a:defRPr sz="1600">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3" name="Espace réservé du texte 2">
            <a:extLst>
              <a:ext uri="{FF2B5EF4-FFF2-40B4-BE49-F238E27FC236}">
                <a16:creationId xmlns:a16="http://schemas.microsoft.com/office/drawing/2014/main" id="{E2309B69-2C81-429C-8E71-DA209F14C31F}"/>
              </a:ext>
            </a:extLst>
          </p:cNvPr>
          <p:cNvSpPr>
            <a:spLocks noGrp="1"/>
          </p:cNvSpPr>
          <p:nvPr>
            <p:ph type="body" sz="quarter" idx="28"/>
          </p:nvPr>
        </p:nvSpPr>
        <p:spPr>
          <a:xfrm>
            <a:off x="4724533" y="3481576"/>
            <a:ext cx="1800001" cy="794924"/>
          </a:xfrm>
          <a:prstGeom prst="rect">
            <a:avLst/>
          </a:prstGeom>
        </p:spPr>
        <p:txBody>
          <a:bodyPr/>
          <a:lstStyle>
            <a:lvl1pPr marL="0" indent="0" algn="ctr">
              <a:buFont typeface="Arial" panose="020B0604020202020204" pitchFamily="34" charset="0"/>
              <a:buNone/>
              <a:defRPr sz="12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4" name="Espace réservé du texte 2">
            <a:extLst>
              <a:ext uri="{FF2B5EF4-FFF2-40B4-BE49-F238E27FC236}">
                <a16:creationId xmlns:a16="http://schemas.microsoft.com/office/drawing/2014/main" id="{B9F95605-9A07-4ACF-888F-3D76D13B823E}"/>
              </a:ext>
            </a:extLst>
          </p:cNvPr>
          <p:cNvSpPr>
            <a:spLocks noGrp="1"/>
          </p:cNvSpPr>
          <p:nvPr>
            <p:ph type="body" sz="quarter" idx="29"/>
          </p:nvPr>
        </p:nvSpPr>
        <p:spPr>
          <a:xfrm>
            <a:off x="6832033" y="2995352"/>
            <a:ext cx="1800001" cy="478797"/>
          </a:xfrm>
          <a:prstGeom prst="rect">
            <a:avLst/>
          </a:prstGeom>
        </p:spPr>
        <p:txBody>
          <a:bodyPr anchor="ctr"/>
          <a:lstStyle>
            <a:lvl1pPr marL="0" indent="0" algn="ctr">
              <a:buFont typeface="Arial" panose="020B0604020202020204" pitchFamily="34" charset="0"/>
              <a:buNone/>
              <a:defRPr sz="1600">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5" name="Espace réservé du texte 2">
            <a:extLst>
              <a:ext uri="{FF2B5EF4-FFF2-40B4-BE49-F238E27FC236}">
                <a16:creationId xmlns:a16="http://schemas.microsoft.com/office/drawing/2014/main" id="{EBCCEC87-A1AB-45C5-8C0B-D1B2D41EF99D}"/>
              </a:ext>
            </a:extLst>
          </p:cNvPr>
          <p:cNvSpPr>
            <a:spLocks noGrp="1"/>
          </p:cNvSpPr>
          <p:nvPr>
            <p:ph type="body" sz="quarter" idx="30"/>
          </p:nvPr>
        </p:nvSpPr>
        <p:spPr>
          <a:xfrm>
            <a:off x="6832032" y="3481576"/>
            <a:ext cx="1800001" cy="794924"/>
          </a:xfrm>
          <a:prstGeom prst="rect">
            <a:avLst/>
          </a:prstGeom>
        </p:spPr>
        <p:txBody>
          <a:bodyPr/>
          <a:lstStyle>
            <a:lvl1pPr marL="0" indent="0" algn="ctr">
              <a:buFont typeface="Arial" panose="020B0604020202020204" pitchFamily="34" charset="0"/>
              <a:buNone/>
              <a:defRPr sz="12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Tree>
    <p:extLst>
      <p:ext uri="{BB962C8B-B14F-4D97-AF65-F5344CB8AC3E}">
        <p14:creationId xmlns:p14="http://schemas.microsoft.com/office/powerpoint/2010/main" val="346734024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ideas">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825337"/>
            <a:ext cx="615768" cy="0"/>
          </a:xfrm>
          <a:prstGeom prst="line">
            <a:avLst/>
          </a:prstGeom>
          <a:ln w="57150">
            <a:solidFill>
              <a:srgbClr val="00ADD0"/>
            </a:solidFill>
          </a:ln>
        </p:spPr>
        <p:txBody>
          <a:bodyPr lIns="43103" rIns="43103"/>
          <a:lstStyle/>
          <a:p>
            <a:endParaRPr sz="1697"/>
          </a:p>
        </p:txBody>
      </p:sp>
      <p:sp>
        <p:nvSpPr>
          <p:cNvPr id="11" name="Footer Placeholder 10">
            <a:extLst>
              <a:ext uri="{FF2B5EF4-FFF2-40B4-BE49-F238E27FC236}">
                <a16:creationId xmlns:a16="http://schemas.microsoft.com/office/drawing/2014/main" id="{02E084FF-3104-4D21-9C2A-54E625D1859C}"/>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292D6C7F-0938-4D6C-8C58-5DBCFEB7D387}"/>
              </a:ext>
            </a:extLst>
          </p:cNvPr>
          <p:cNvSpPr>
            <a:spLocks noGrp="1"/>
          </p:cNvSpPr>
          <p:nvPr>
            <p:ph type="title" hasCustomPrompt="1"/>
          </p:nvPr>
        </p:nvSpPr>
        <p:spPr>
          <a:xfrm>
            <a:off x="202038" y="346545"/>
            <a:ext cx="8737496" cy="478797"/>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have 4 ideas</a:t>
            </a:r>
          </a:p>
        </p:txBody>
      </p:sp>
      <p:sp>
        <p:nvSpPr>
          <p:cNvPr id="10" name="Slide Number Placeholder 12">
            <a:extLst>
              <a:ext uri="{FF2B5EF4-FFF2-40B4-BE49-F238E27FC236}">
                <a16:creationId xmlns:a16="http://schemas.microsoft.com/office/drawing/2014/main" id="{4879DE36-9E9A-48A0-84CA-D683923847D4}"/>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9" name="Espace réservé du texte 2">
            <a:extLst>
              <a:ext uri="{FF2B5EF4-FFF2-40B4-BE49-F238E27FC236}">
                <a16:creationId xmlns:a16="http://schemas.microsoft.com/office/drawing/2014/main" id="{AA527584-86A2-4906-A499-491D4C1A208E}"/>
              </a:ext>
            </a:extLst>
          </p:cNvPr>
          <p:cNvSpPr>
            <a:spLocks noGrp="1"/>
          </p:cNvSpPr>
          <p:nvPr>
            <p:ph type="body" sz="quarter" idx="24"/>
          </p:nvPr>
        </p:nvSpPr>
        <p:spPr>
          <a:xfrm>
            <a:off x="509535" y="2081451"/>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1" name="Espace réservé du texte 2">
            <a:extLst>
              <a:ext uri="{FF2B5EF4-FFF2-40B4-BE49-F238E27FC236}">
                <a16:creationId xmlns:a16="http://schemas.microsoft.com/office/drawing/2014/main" id="{C79FDCBA-12A4-489E-9484-C0D57E5AF0A8}"/>
              </a:ext>
            </a:extLst>
          </p:cNvPr>
          <p:cNvSpPr>
            <a:spLocks noGrp="1"/>
          </p:cNvSpPr>
          <p:nvPr>
            <p:ph type="body" sz="quarter" idx="26"/>
          </p:nvPr>
        </p:nvSpPr>
        <p:spPr>
          <a:xfrm>
            <a:off x="2617034" y="2081451"/>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3" name="Espace réservé du texte 2">
            <a:extLst>
              <a:ext uri="{FF2B5EF4-FFF2-40B4-BE49-F238E27FC236}">
                <a16:creationId xmlns:a16="http://schemas.microsoft.com/office/drawing/2014/main" id="{E2309B69-2C81-429C-8E71-DA209F14C31F}"/>
              </a:ext>
            </a:extLst>
          </p:cNvPr>
          <p:cNvSpPr>
            <a:spLocks noGrp="1"/>
          </p:cNvSpPr>
          <p:nvPr>
            <p:ph type="body" sz="quarter" idx="28"/>
          </p:nvPr>
        </p:nvSpPr>
        <p:spPr>
          <a:xfrm>
            <a:off x="4724533" y="2081451"/>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5" name="Espace réservé du texte 2">
            <a:extLst>
              <a:ext uri="{FF2B5EF4-FFF2-40B4-BE49-F238E27FC236}">
                <a16:creationId xmlns:a16="http://schemas.microsoft.com/office/drawing/2014/main" id="{EBCCEC87-A1AB-45C5-8C0B-D1B2D41EF99D}"/>
              </a:ext>
            </a:extLst>
          </p:cNvPr>
          <p:cNvSpPr>
            <a:spLocks noGrp="1"/>
          </p:cNvSpPr>
          <p:nvPr>
            <p:ph type="body" sz="quarter" idx="30"/>
          </p:nvPr>
        </p:nvSpPr>
        <p:spPr>
          <a:xfrm>
            <a:off x="6832032" y="2081451"/>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 name="Rectangle 1">
            <a:extLst>
              <a:ext uri="{FF2B5EF4-FFF2-40B4-BE49-F238E27FC236}">
                <a16:creationId xmlns:a16="http://schemas.microsoft.com/office/drawing/2014/main" id="{3A545C61-92D5-4C71-BA3B-C1441B011E7D}"/>
              </a:ext>
            </a:extLst>
          </p:cNvPr>
          <p:cNvSpPr/>
          <p:nvPr userDrawn="1"/>
        </p:nvSpPr>
        <p:spPr>
          <a:xfrm>
            <a:off x="509535" y="1312551"/>
            <a:ext cx="1800000" cy="65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BF2715A9-D06A-43B2-8A62-DA5FC5CDB071}"/>
              </a:ext>
            </a:extLst>
          </p:cNvPr>
          <p:cNvSpPr/>
          <p:nvPr userDrawn="1"/>
        </p:nvSpPr>
        <p:spPr>
          <a:xfrm>
            <a:off x="2617034" y="1317861"/>
            <a:ext cx="1800000" cy="65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6A5F5D22-C36A-42F4-AE58-39C21B55FF88}"/>
              </a:ext>
            </a:extLst>
          </p:cNvPr>
          <p:cNvSpPr/>
          <p:nvPr userDrawn="1"/>
        </p:nvSpPr>
        <p:spPr>
          <a:xfrm>
            <a:off x="4724533" y="1311750"/>
            <a:ext cx="1800000" cy="65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7F6D2AB4-4F62-4A18-84F3-C3E4657D298D}"/>
              </a:ext>
            </a:extLst>
          </p:cNvPr>
          <p:cNvSpPr/>
          <p:nvPr userDrawn="1"/>
        </p:nvSpPr>
        <p:spPr>
          <a:xfrm>
            <a:off x="6832032" y="1317860"/>
            <a:ext cx="1800000" cy="65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Espace réservé du texte 2">
            <a:extLst>
              <a:ext uri="{FF2B5EF4-FFF2-40B4-BE49-F238E27FC236}">
                <a16:creationId xmlns:a16="http://schemas.microsoft.com/office/drawing/2014/main" id="{6A4C65C7-F7F8-4F29-95D4-F8A705492A95}"/>
              </a:ext>
            </a:extLst>
          </p:cNvPr>
          <p:cNvSpPr>
            <a:spLocks noGrp="1"/>
          </p:cNvSpPr>
          <p:nvPr>
            <p:ph type="body" sz="quarter" idx="23"/>
          </p:nvPr>
        </p:nvSpPr>
        <p:spPr>
          <a:xfrm>
            <a:off x="509535" y="1405895"/>
            <a:ext cx="1800000" cy="478797"/>
          </a:xfrm>
          <a:prstGeom prst="rect">
            <a:avLst/>
          </a:prstGeom>
        </p:spPr>
        <p:txBody>
          <a:bodyPr anchor="ctr"/>
          <a:lstStyle>
            <a:lvl1pPr marL="0" indent="0" algn="ctr">
              <a:buFont typeface="Arial" panose="020B0604020202020204" pitchFamily="34" charset="0"/>
              <a:buNone/>
              <a:defRPr sz="1400">
                <a:solidFill>
                  <a:schemeClr val="bg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0" name="Espace réservé du texte 2">
            <a:extLst>
              <a:ext uri="{FF2B5EF4-FFF2-40B4-BE49-F238E27FC236}">
                <a16:creationId xmlns:a16="http://schemas.microsoft.com/office/drawing/2014/main" id="{A8A41A62-94DB-4C0D-B7AB-2442F08E5247}"/>
              </a:ext>
            </a:extLst>
          </p:cNvPr>
          <p:cNvSpPr>
            <a:spLocks noGrp="1"/>
          </p:cNvSpPr>
          <p:nvPr>
            <p:ph type="body" sz="quarter" idx="25"/>
          </p:nvPr>
        </p:nvSpPr>
        <p:spPr>
          <a:xfrm>
            <a:off x="2617034" y="1405895"/>
            <a:ext cx="1800000" cy="478797"/>
          </a:xfrm>
          <a:prstGeom prst="rect">
            <a:avLst/>
          </a:prstGeom>
        </p:spPr>
        <p:txBody>
          <a:bodyPr anchor="ctr"/>
          <a:lstStyle>
            <a:lvl1pPr marL="0" indent="0" algn="ctr">
              <a:buFont typeface="Arial" panose="020B0604020202020204" pitchFamily="34" charset="0"/>
              <a:buNone/>
              <a:defRPr sz="1400">
                <a:solidFill>
                  <a:schemeClr val="bg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2" name="Espace réservé du texte 2">
            <a:extLst>
              <a:ext uri="{FF2B5EF4-FFF2-40B4-BE49-F238E27FC236}">
                <a16:creationId xmlns:a16="http://schemas.microsoft.com/office/drawing/2014/main" id="{8857AAF1-5D62-4DD0-91C4-04843BDC04D5}"/>
              </a:ext>
            </a:extLst>
          </p:cNvPr>
          <p:cNvSpPr>
            <a:spLocks noGrp="1"/>
          </p:cNvSpPr>
          <p:nvPr>
            <p:ph type="body" sz="quarter" idx="27"/>
          </p:nvPr>
        </p:nvSpPr>
        <p:spPr>
          <a:xfrm>
            <a:off x="4724533" y="1405895"/>
            <a:ext cx="1800000" cy="478797"/>
          </a:xfrm>
          <a:prstGeom prst="rect">
            <a:avLst/>
          </a:prstGeom>
        </p:spPr>
        <p:txBody>
          <a:bodyPr anchor="ctr"/>
          <a:lstStyle>
            <a:lvl1pPr marL="0" indent="0" algn="ctr">
              <a:buFont typeface="Arial" panose="020B0604020202020204" pitchFamily="34" charset="0"/>
              <a:buNone/>
              <a:defRPr sz="1400">
                <a:solidFill>
                  <a:schemeClr val="bg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4" name="Espace réservé du texte 2">
            <a:extLst>
              <a:ext uri="{FF2B5EF4-FFF2-40B4-BE49-F238E27FC236}">
                <a16:creationId xmlns:a16="http://schemas.microsoft.com/office/drawing/2014/main" id="{B9F95605-9A07-4ACF-888F-3D76D13B823E}"/>
              </a:ext>
            </a:extLst>
          </p:cNvPr>
          <p:cNvSpPr>
            <a:spLocks noGrp="1"/>
          </p:cNvSpPr>
          <p:nvPr>
            <p:ph type="body" sz="quarter" idx="29"/>
          </p:nvPr>
        </p:nvSpPr>
        <p:spPr>
          <a:xfrm>
            <a:off x="6832032" y="1405895"/>
            <a:ext cx="1800000" cy="478797"/>
          </a:xfrm>
          <a:prstGeom prst="rect">
            <a:avLst/>
          </a:prstGeom>
        </p:spPr>
        <p:txBody>
          <a:bodyPr anchor="ctr"/>
          <a:lstStyle>
            <a:lvl1pPr marL="0" indent="0" algn="ctr">
              <a:buFont typeface="Arial" panose="020B0604020202020204" pitchFamily="34" charset="0"/>
              <a:buNone/>
              <a:defRPr sz="1400">
                <a:solidFill>
                  <a:schemeClr val="bg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9" name="Espace réservé du texte 2">
            <a:extLst>
              <a:ext uri="{FF2B5EF4-FFF2-40B4-BE49-F238E27FC236}">
                <a16:creationId xmlns:a16="http://schemas.microsoft.com/office/drawing/2014/main" id="{19BB8B3C-6AEE-4843-9391-77C6EC3849F8}"/>
              </a:ext>
            </a:extLst>
          </p:cNvPr>
          <p:cNvSpPr>
            <a:spLocks noGrp="1"/>
          </p:cNvSpPr>
          <p:nvPr>
            <p:ph type="body" sz="quarter" idx="31"/>
          </p:nvPr>
        </p:nvSpPr>
        <p:spPr>
          <a:xfrm>
            <a:off x="509535" y="2456705"/>
            <a:ext cx="1800001" cy="252200"/>
          </a:xfrm>
          <a:prstGeom prst="rect">
            <a:avLst/>
          </a:prstGeom>
        </p:spPr>
        <p:txBody>
          <a:bodyPr anchor="ctr"/>
          <a:lstStyle>
            <a:lvl1pPr marL="0" marR="0" indent="0" algn="ctr" defTabSz="914332" rtl="0" eaLnBrk="1" fontAlgn="auto" latinLnBrk="0" hangingPunct="1">
              <a:lnSpc>
                <a:spcPct val="90000"/>
              </a:lnSpc>
              <a:spcBef>
                <a:spcPts val="1000"/>
              </a:spcBef>
              <a:spcAft>
                <a:spcPts val="0"/>
              </a:spcAft>
              <a:buClrTx/>
              <a:buSzTx/>
              <a:buFont typeface="Arial" panose="020B0604020202020204" pitchFamily="34" charset="0"/>
              <a:buNone/>
              <a:tabLst/>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marL="0" marR="0" lvl="0" indent="0" algn="ctr" defTabSz="914332"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fr-FR"/>
          </a:p>
        </p:txBody>
      </p:sp>
      <p:sp>
        <p:nvSpPr>
          <p:cNvPr id="30" name="Espace réservé du texte 2">
            <a:extLst>
              <a:ext uri="{FF2B5EF4-FFF2-40B4-BE49-F238E27FC236}">
                <a16:creationId xmlns:a16="http://schemas.microsoft.com/office/drawing/2014/main" id="{A7119245-42ED-485F-8DEC-83A4F2319FD4}"/>
              </a:ext>
            </a:extLst>
          </p:cNvPr>
          <p:cNvSpPr>
            <a:spLocks noGrp="1"/>
          </p:cNvSpPr>
          <p:nvPr>
            <p:ph type="body" sz="quarter" idx="32"/>
          </p:nvPr>
        </p:nvSpPr>
        <p:spPr>
          <a:xfrm>
            <a:off x="2617034" y="2456705"/>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1" name="Espace réservé du texte 2">
            <a:extLst>
              <a:ext uri="{FF2B5EF4-FFF2-40B4-BE49-F238E27FC236}">
                <a16:creationId xmlns:a16="http://schemas.microsoft.com/office/drawing/2014/main" id="{1581034B-0578-46E3-B4A2-A04D9FB43BAC}"/>
              </a:ext>
            </a:extLst>
          </p:cNvPr>
          <p:cNvSpPr>
            <a:spLocks noGrp="1"/>
          </p:cNvSpPr>
          <p:nvPr>
            <p:ph type="body" sz="quarter" idx="33"/>
          </p:nvPr>
        </p:nvSpPr>
        <p:spPr>
          <a:xfrm>
            <a:off x="4724533" y="2456705"/>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2" name="Espace réservé du texte 2">
            <a:extLst>
              <a:ext uri="{FF2B5EF4-FFF2-40B4-BE49-F238E27FC236}">
                <a16:creationId xmlns:a16="http://schemas.microsoft.com/office/drawing/2014/main" id="{6EE0B956-162B-4558-A627-D18A1DB58450}"/>
              </a:ext>
            </a:extLst>
          </p:cNvPr>
          <p:cNvSpPr>
            <a:spLocks noGrp="1"/>
          </p:cNvSpPr>
          <p:nvPr>
            <p:ph type="body" sz="quarter" idx="34"/>
          </p:nvPr>
        </p:nvSpPr>
        <p:spPr>
          <a:xfrm>
            <a:off x="6832031" y="2456705"/>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7" name="Espace réservé du texte 2">
            <a:extLst>
              <a:ext uri="{FF2B5EF4-FFF2-40B4-BE49-F238E27FC236}">
                <a16:creationId xmlns:a16="http://schemas.microsoft.com/office/drawing/2014/main" id="{6A1A0C88-941D-42DE-8B7F-3F3F71FABEE7}"/>
              </a:ext>
            </a:extLst>
          </p:cNvPr>
          <p:cNvSpPr>
            <a:spLocks noGrp="1"/>
          </p:cNvSpPr>
          <p:nvPr>
            <p:ph type="body" sz="quarter" idx="35"/>
          </p:nvPr>
        </p:nvSpPr>
        <p:spPr>
          <a:xfrm>
            <a:off x="509535" y="2831959"/>
            <a:ext cx="1800001" cy="252200"/>
          </a:xfrm>
          <a:prstGeom prst="rect">
            <a:avLst/>
          </a:prstGeom>
        </p:spPr>
        <p:txBody>
          <a:bodyPr anchor="ctr"/>
          <a:lstStyle>
            <a:lvl1pPr marL="0" marR="0" indent="0" algn="ctr" defTabSz="914332" rtl="0" eaLnBrk="1" fontAlgn="auto" latinLnBrk="0" hangingPunct="1">
              <a:lnSpc>
                <a:spcPct val="90000"/>
              </a:lnSpc>
              <a:spcBef>
                <a:spcPts val="1000"/>
              </a:spcBef>
              <a:spcAft>
                <a:spcPts val="0"/>
              </a:spcAft>
              <a:buClrTx/>
              <a:buSzTx/>
              <a:buFont typeface="Arial" panose="020B0604020202020204" pitchFamily="34" charset="0"/>
              <a:buNone/>
              <a:tabLst/>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marL="0" marR="0" lvl="0" indent="0" algn="ctr" defTabSz="914332"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fr-FR"/>
          </a:p>
        </p:txBody>
      </p:sp>
      <p:sp>
        <p:nvSpPr>
          <p:cNvPr id="38" name="Espace réservé du texte 2">
            <a:extLst>
              <a:ext uri="{FF2B5EF4-FFF2-40B4-BE49-F238E27FC236}">
                <a16:creationId xmlns:a16="http://schemas.microsoft.com/office/drawing/2014/main" id="{196665F9-E90C-4F78-A885-EC5EDADDCA6C}"/>
              </a:ext>
            </a:extLst>
          </p:cNvPr>
          <p:cNvSpPr>
            <a:spLocks noGrp="1"/>
          </p:cNvSpPr>
          <p:nvPr>
            <p:ph type="body" sz="quarter" idx="36"/>
          </p:nvPr>
        </p:nvSpPr>
        <p:spPr>
          <a:xfrm>
            <a:off x="2617034" y="2831959"/>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9" name="Espace réservé du texte 2">
            <a:extLst>
              <a:ext uri="{FF2B5EF4-FFF2-40B4-BE49-F238E27FC236}">
                <a16:creationId xmlns:a16="http://schemas.microsoft.com/office/drawing/2014/main" id="{96DD3F52-9013-450A-8BAD-FB73EE07AED2}"/>
              </a:ext>
            </a:extLst>
          </p:cNvPr>
          <p:cNvSpPr>
            <a:spLocks noGrp="1"/>
          </p:cNvSpPr>
          <p:nvPr>
            <p:ph type="body" sz="quarter" idx="37"/>
          </p:nvPr>
        </p:nvSpPr>
        <p:spPr>
          <a:xfrm>
            <a:off x="4724533" y="2831959"/>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40" name="Espace réservé du texte 2">
            <a:extLst>
              <a:ext uri="{FF2B5EF4-FFF2-40B4-BE49-F238E27FC236}">
                <a16:creationId xmlns:a16="http://schemas.microsoft.com/office/drawing/2014/main" id="{42E61505-EF45-4AA6-B328-B4CAD1610E44}"/>
              </a:ext>
            </a:extLst>
          </p:cNvPr>
          <p:cNvSpPr>
            <a:spLocks noGrp="1"/>
          </p:cNvSpPr>
          <p:nvPr>
            <p:ph type="body" sz="quarter" idx="38"/>
          </p:nvPr>
        </p:nvSpPr>
        <p:spPr>
          <a:xfrm>
            <a:off x="6832031" y="2831959"/>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41" name="Espace réservé du texte 2">
            <a:extLst>
              <a:ext uri="{FF2B5EF4-FFF2-40B4-BE49-F238E27FC236}">
                <a16:creationId xmlns:a16="http://schemas.microsoft.com/office/drawing/2014/main" id="{4F2F610E-8DEB-4DDB-B055-A2C775144157}"/>
              </a:ext>
            </a:extLst>
          </p:cNvPr>
          <p:cNvSpPr>
            <a:spLocks noGrp="1"/>
          </p:cNvSpPr>
          <p:nvPr>
            <p:ph type="body" sz="quarter" idx="39"/>
          </p:nvPr>
        </p:nvSpPr>
        <p:spPr>
          <a:xfrm>
            <a:off x="509535" y="3207213"/>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42" name="Espace réservé du texte 2">
            <a:extLst>
              <a:ext uri="{FF2B5EF4-FFF2-40B4-BE49-F238E27FC236}">
                <a16:creationId xmlns:a16="http://schemas.microsoft.com/office/drawing/2014/main" id="{90D8B7FD-A709-42E6-8C34-1C94B3701B34}"/>
              </a:ext>
            </a:extLst>
          </p:cNvPr>
          <p:cNvSpPr>
            <a:spLocks noGrp="1"/>
          </p:cNvSpPr>
          <p:nvPr>
            <p:ph type="body" sz="quarter" idx="40"/>
          </p:nvPr>
        </p:nvSpPr>
        <p:spPr>
          <a:xfrm>
            <a:off x="2617034" y="3207213"/>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43" name="Espace réservé du texte 2">
            <a:extLst>
              <a:ext uri="{FF2B5EF4-FFF2-40B4-BE49-F238E27FC236}">
                <a16:creationId xmlns:a16="http://schemas.microsoft.com/office/drawing/2014/main" id="{9997BFF3-F7FE-47D7-BB70-F15C027C63B9}"/>
              </a:ext>
            </a:extLst>
          </p:cNvPr>
          <p:cNvSpPr>
            <a:spLocks noGrp="1"/>
          </p:cNvSpPr>
          <p:nvPr>
            <p:ph type="body" sz="quarter" idx="41"/>
          </p:nvPr>
        </p:nvSpPr>
        <p:spPr>
          <a:xfrm>
            <a:off x="4724533" y="3207213"/>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44" name="Espace réservé du texte 2">
            <a:extLst>
              <a:ext uri="{FF2B5EF4-FFF2-40B4-BE49-F238E27FC236}">
                <a16:creationId xmlns:a16="http://schemas.microsoft.com/office/drawing/2014/main" id="{4B5A7976-B181-4CBA-B89C-91389ABA21FA}"/>
              </a:ext>
            </a:extLst>
          </p:cNvPr>
          <p:cNvSpPr>
            <a:spLocks noGrp="1"/>
          </p:cNvSpPr>
          <p:nvPr>
            <p:ph type="body" sz="quarter" idx="42"/>
          </p:nvPr>
        </p:nvSpPr>
        <p:spPr>
          <a:xfrm>
            <a:off x="6832031" y="3207213"/>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45" name="Espace réservé du texte 2">
            <a:extLst>
              <a:ext uri="{FF2B5EF4-FFF2-40B4-BE49-F238E27FC236}">
                <a16:creationId xmlns:a16="http://schemas.microsoft.com/office/drawing/2014/main" id="{82245E28-2FCF-4203-B21C-D63A4FF5E6D1}"/>
              </a:ext>
            </a:extLst>
          </p:cNvPr>
          <p:cNvSpPr>
            <a:spLocks noGrp="1"/>
          </p:cNvSpPr>
          <p:nvPr>
            <p:ph type="body" sz="quarter" idx="43"/>
          </p:nvPr>
        </p:nvSpPr>
        <p:spPr>
          <a:xfrm>
            <a:off x="509535" y="3582468"/>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46" name="Espace réservé du texte 2">
            <a:extLst>
              <a:ext uri="{FF2B5EF4-FFF2-40B4-BE49-F238E27FC236}">
                <a16:creationId xmlns:a16="http://schemas.microsoft.com/office/drawing/2014/main" id="{47056958-A030-4886-B0EB-4A2CB6585CF6}"/>
              </a:ext>
            </a:extLst>
          </p:cNvPr>
          <p:cNvSpPr>
            <a:spLocks noGrp="1"/>
          </p:cNvSpPr>
          <p:nvPr>
            <p:ph type="body" sz="quarter" idx="44"/>
          </p:nvPr>
        </p:nvSpPr>
        <p:spPr>
          <a:xfrm>
            <a:off x="2617034" y="3582468"/>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47" name="Espace réservé du texte 2">
            <a:extLst>
              <a:ext uri="{FF2B5EF4-FFF2-40B4-BE49-F238E27FC236}">
                <a16:creationId xmlns:a16="http://schemas.microsoft.com/office/drawing/2014/main" id="{01A4E7D3-1A86-44F2-B8A4-3875FABCF7B6}"/>
              </a:ext>
            </a:extLst>
          </p:cNvPr>
          <p:cNvSpPr>
            <a:spLocks noGrp="1"/>
          </p:cNvSpPr>
          <p:nvPr>
            <p:ph type="body" sz="quarter" idx="45"/>
          </p:nvPr>
        </p:nvSpPr>
        <p:spPr>
          <a:xfrm>
            <a:off x="4724533" y="3582468"/>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48" name="Espace réservé du texte 2">
            <a:extLst>
              <a:ext uri="{FF2B5EF4-FFF2-40B4-BE49-F238E27FC236}">
                <a16:creationId xmlns:a16="http://schemas.microsoft.com/office/drawing/2014/main" id="{5CFEED09-EADF-4984-9171-B553FBA97F6A}"/>
              </a:ext>
            </a:extLst>
          </p:cNvPr>
          <p:cNvSpPr>
            <a:spLocks noGrp="1"/>
          </p:cNvSpPr>
          <p:nvPr>
            <p:ph type="body" sz="quarter" idx="46"/>
          </p:nvPr>
        </p:nvSpPr>
        <p:spPr>
          <a:xfrm>
            <a:off x="6832031" y="3582468"/>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cxnSp>
        <p:nvCxnSpPr>
          <p:cNvPr id="49" name="Google Shape;316;p29">
            <a:extLst>
              <a:ext uri="{FF2B5EF4-FFF2-40B4-BE49-F238E27FC236}">
                <a16:creationId xmlns:a16="http://schemas.microsoft.com/office/drawing/2014/main" id="{1A765800-73F6-4DB4-80B0-3062797E395D}"/>
              </a:ext>
            </a:extLst>
          </p:cNvPr>
          <p:cNvCxnSpPr/>
          <p:nvPr userDrawn="1"/>
        </p:nvCxnSpPr>
        <p:spPr>
          <a:xfrm>
            <a:off x="1229536" y="2395178"/>
            <a:ext cx="360000" cy="0"/>
          </a:xfrm>
          <a:prstGeom prst="straightConnector1">
            <a:avLst/>
          </a:prstGeom>
          <a:noFill/>
          <a:ln w="12700" cap="sq" cmpd="sng">
            <a:solidFill>
              <a:srgbClr val="C9CED3"/>
            </a:solidFill>
            <a:prstDash val="solid"/>
            <a:round/>
            <a:headEnd type="none" w="sm" len="sm"/>
            <a:tailEnd type="none" w="sm" len="sm"/>
          </a:ln>
        </p:spPr>
      </p:cxnSp>
      <p:cxnSp>
        <p:nvCxnSpPr>
          <p:cNvPr id="50" name="Google Shape;316;p29">
            <a:extLst>
              <a:ext uri="{FF2B5EF4-FFF2-40B4-BE49-F238E27FC236}">
                <a16:creationId xmlns:a16="http://schemas.microsoft.com/office/drawing/2014/main" id="{9E89DA10-8AFD-4E9E-BBB9-0679B2924386}"/>
              </a:ext>
            </a:extLst>
          </p:cNvPr>
          <p:cNvCxnSpPr/>
          <p:nvPr userDrawn="1"/>
        </p:nvCxnSpPr>
        <p:spPr>
          <a:xfrm>
            <a:off x="1229536" y="2770432"/>
            <a:ext cx="360000" cy="0"/>
          </a:xfrm>
          <a:prstGeom prst="straightConnector1">
            <a:avLst/>
          </a:prstGeom>
          <a:noFill/>
          <a:ln w="12700" cap="sq" cmpd="sng">
            <a:solidFill>
              <a:srgbClr val="C9CED3"/>
            </a:solidFill>
            <a:prstDash val="solid"/>
            <a:round/>
            <a:headEnd type="none" w="sm" len="sm"/>
            <a:tailEnd type="none" w="sm" len="sm"/>
          </a:ln>
        </p:spPr>
      </p:cxnSp>
      <p:cxnSp>
        <p:nvCxnSpPr>
          <p:cNvPr id="51" name="Google Shape;316;p29">
            <a:extLst>
              <a:ext uri="{FF2B5EF4-FFF2-40B4-BE49-F238E27FC236}">
                <a16:creationId xmlns:a16="http://schemas.microsoft.com/office/drawing/2014/main" id="{8343DB37-7BCE-4E66-BA58-74E5D1984ECE}"/>
              </a:ext>
            </a:extLst>
          </p:cNvPr>
          <p:cNvCxnSpPr/>
          <p:nvPr userDrawn="1"/>
        </p:nvCxnSpPr>
        <p:spPr>
          <a:xfrm>
            <a:off x="1229536" y="3145686"/>
            <a:ext cx="360000" cy="0"/>
          </a:xfrm>
          <a:prstGeom prst="straightConnector1">
            <a:avLst/>
          </a:prstGeom>
          <a:noFill/>
          <a:ln w="12700" cap="sq" cmpd="sng">
            <a:solidFill>
              <a:srgbClr val="C9CED3"/>
            </a:solidFill>
            <a:prstDash val="solid"/>
            <a:round/>
            <a:headEnd type="none" w="sm" len="sm"/>
            <a:tailEnd type="none" w="sm" len="sm"/>
          </a:ln>
        </p:spPr>
      </p:cxnSp>
      <p:cxnSp>
        <p:nvCxnSpPr>
          <p:cNvPr id="52" name="Google Shape;316;p29">
            <a:extLst>
              <a:ext uri="{FF2B5EF4-FFF2-40B4-BE49-F238E27FC236}">
                <a16:creationId xmlns:a16="http://schemas.microsoft.com/office/drawing/2014/main" id="{E153C1A3-0BC2-425F-9806-CC8C891154C4}"/>
              </a:ext>
            </a:extLst>
          </p:cNvPr>
          <p:cNvCxnSpPr/>
          <p:nvPr userDrawn="1"/>
        </p:nvCxnSpPr>
        <p:spPr>
          <a:xfrm>
            <a:off x="1229536" y="3520940"/>
            <a:ext cx="360000" cy="0"/>
          </a:xfrm>
          <a:prstGeom prst="straightConnector1">
            <a:avLst/>
          </a:prstGeom>
          <a:noFill/>
          <a:ln w="12700" cap="sq" cmpd="sng">
            <a:solidFill>
              <a:srgbClr val="C9CED3"/>
            </a:solidFill>
            <a:prstDash val="solid"/>
            <a:round/>
            <a:headEnd type="none" w="sm" len="sm"/>
            <a:tailEnd type="none" w="sm" len="sm"/>
          </a:ln>
        </p:spPr>
      </p:cxnSp>
      <p:cxnSp>
        <p:nvCxnSpPr>
          <p:cNvPr id="53" name="Google Shape;316;p29">
            <a:extLst>
              <a:ext uri="{FF2B5EF4-FFF2-40B4-BE49-F238E27FC236}">
                <a16:creationId xmlns:a16="http://schemas.microsoft.com/office/drawing/2014/main" id="{43F448A3-4FF9-4613-8592-F5756AA1EF17}"/>
              </a:ext>
            </a:extLst>
          </p:cNvPr>
          <p:cNvCxnSpPr/>
          <p:nvPr userDrawn="1"/>
        </p:nvCxnSpPr>
        <p:spPr>
          <a:xfrm>
            <a:off x="3337035" y="2395178"/>
            <a:ext cx="360000" cy="0"/>
          </a:xfrm>
          <a:prstGeom prst="straightConnector1">
            <a:avLst/>
          </a:prstGeom>
          <a:noFill/>
          <a:ln w="12700" cap="sq" cmpd="sng">
            <a:solidFill>
              <a:srgbClr val="C9CED3"/>
            </a:solidFill>
            <a:prstDash val="solid"/>
            <a:round/>
            <a:headEnd type="none" w="sm" len="sm"/>
            <a:tailEnd type="none" w="sm" len="sm"/>
          </a:ln>
        </p:spPr>
      </p:cxnSp>
      <p:cxnSp>
        <p:nvCxnSpPr>
          <p:cNvPr id="54" name="Google Shape;316;p29">
            <a:extLst>
              <a:ext uri="{FF2B5EF4-FFF2-40B4-BE49-F238E27FC236}">
                <a16:creationId xmlns:a16="http://schemas.microsoft.com/office/drawing/2014/main" id="{E7216FF9-633C-496A-B526-A63A43446B8A}"/>
              </a:ext>
            </a:extLst>
          </p:cNvPr>
          <p:cNvCxnSpPr/>
          <p:nvPr userDrawn="1"/>
        </p:nvCxnSpPr>
        <p:spPr>
          <a:xfrm>
            <a:off x="3337035" y="2770432"/>
            <a:ext cx="360000" cy="0"/>
          </a:xfrm>
          <a:prstGeom prst="straightConnector1">
            <a:avLst/>
          </a:prstGeom>
          <a:noFill/>
          <a:ln w="12700" cap="sq" cmpd="sng">
            <a:solidFill>
              <a:srgbClr val="C9CED3"/>
            </a:solidFill>
            <a:prstDash val="solid"/>
            <a:round/>
            <a:headEnd type="none" w="sm" len="sm"/>
            <a:tailEnd type="none" w="sm" len="sm"/>
          </a:ln>
        </p:spPr>
      </p:cxnSp>
      <p:cxnSp>
        <p:nvCxnSpPr>
          <p:cNvPr id="55" name="Google Shape;316;p29">
            <a:extLst>
              <a:ext uri="{FF2B5EF4-FFF2-40B4-BE49-F238E27FC236}">
                <a16:creationId xmlns:a16="http://schemas.microsoft.com/office/drawing/2014/main" id="{72870246-0EFA-43B0-AC3D-920BA6C56852}"/>
              </a:ext>
            </a:extLst>
          </p:cNvPr>
          <p:cNvCxnSpPr/>
          <p:nvPr userDrawn="1"/>
        </p:nvCxnSpPr>
        <p:spPr>
          <a:xfrm>
            <a:off x="3337035" y="3145686"/>
            <a:ext cx="360000" cy="0"/>
          </a:xfrm>
          <a:prstGeom prst="straightConnector1">
            <a:avLst/>
          </a:prstGeom>
          <a:noFill/>
          <a:ln w="12700" cap="sq" cmpd="sng">
            <a:solidFill>
              <a:srgbClr val="C9CED3"/>
            </a:solidFill>
            <a:prstDash val="solid"/>
            <a:round/>
            <a:headEnd type="none" w="sm" len="sm"/>
            <a:tailEnd type="none" w="sm" len="sm"/>
          </a:ln>
        </p:spPr>
      </p:cxnSp>
      <p:cxnSp>
        <p:nvCxnSpPr>
          <p:cNvPr id="56" name="Google Shape;316;p29">
            <a:extLst>
              <a:ext uri="{FF2B5EF4-FFF2-40B4-BE49-F238E27FC236}">
                <a16:creationId xmlns:a16="http://schemas.microsoft.com/office/drawing/2014/main" id="{3A2925BA-DB17-46B0-8C1B-9DB957A78E09}"/>
              </a:ext>
            </a:extLst>
          </p:cNvPr>
          <p:cNvCxnSpPr/>
          <p:nvPr userDrawn="1"/>
        </p:nvCxnSpPr>
        <p:spPr>
          <a:xfrm>
            <a:off x="3337035" y="3520940"/>
            <a:ext cx="360000" cy="0"/>
          </a:xfrm>
          <a:prstGeom prst="straightConnector1">
            <a:avLst/>
          </a:prstGeom>
          <a:noFill/>
          <a:ln w="12700" cap="sq" cmpd="sng">
            <a:solidFill>
              <a:srgbClr val="C9CED3"/>
            </a:solidFill>
            <a:prstDash val="solid"/>
            <a:round/>
            <a:headEnd type="none" w="sm" len="sm"/>
            <a:tailEnd type="none" w="sm" len="sm"/>
          </a:ln>
        </p:spPr>
      </p:cxnSp>
      <p:cxnSp>
        <p:nvCxnSpPr>
          <p:cNvPr id="57" name="Google Shape;316;p29">
            <a:extLst>
              <a:ext uri="{FF2B5EF4-FFF2-40B4-BE49-F238E27FC236}">
                <a16:creationId xmlns:a16="http://schemas.microsoft.com/office/drawing/2014/main" id="{F6DDBBF7-7097-49CC-B7DD-6B4033A69E2D}"/>
              </a:ext>
            </a:extLst>
          </p:cNvPr>
          <p:cNvCxnSpPr/>
          <p:nvPr userDrawn="1"/>
        </p:nvCxnSpPr>
        <p:spPr>
          <a:xfrm>
            <a:off x="5444534" y="2395178"/>
            <a:ext cx="360000" cy="0"/>
          </a:xfrm>
          <a:prstGeom prst="straightConnector1">
            <a:avLst/>
          </a:prstGeom>
          <a:noFill/>
          <a:ln w="12700" cap="sq" cmpd="sng">
            <a:solidFill>
              <a:srgbClr val="C9CED3"/>
            </a:solidFill>
            <a:prstDash val="solid"/>
            <a:round/>
            <a:headEnd type="none" w="sm" len="sm"/>
            <a:tailEnd type="none" w="sm" len="sm"/>
          </a:ln>
        </p:spPr>
      </p:cxnSp>
      <p:cxnSp>
        <p:nvCxnSpPr>
          <p:cNvPr id="58" name="Google Shape;316;p29">
            <a:extLst>
              <a:ext uri="{FF2B5EF4-FFF2-40B4-BE49-F238E27FC236}">
                <a16:creationId xmlns:a16="http://schemas.microsoft.com/office/drawing/2014/main" id="{995F8215-4DDC-4681-8F32-CB60EF195BB3}"/>
              </a:ext>
            </a:extLst>
          </p:cNvPr>
          <p:cNvCxnSpPr/>
          <p:nvPr userDrawn="1"/>
        </p:nvCxnSpPr>
        <p:spPr>
          <a:xfrm>
            <a:off x="5444534" y="2770432"/>
            <a:ext cx="360000" cy="0"/>
          </a:xfrm>
          <a:prstGeom prst="straightConnector1">
            <a:avLst/>
          </a:prstGeom>
          <a:noFill/>
          <a:ln w="12700" cap="sq" cmpd="sng">
            <a:solidFill>
              <a:srgbClr val="C9CED3"/>
            </a:solidFill>
            <a:prstDash val="solid"/>
            <a:round/>
            <a:headEnd type="none" w="sm" len="sm"/>
            <a:tailEnd type="none" w="sm" len="sm"/>
          </a:ln>
        </p:spPr>
      </p:cxnSp>
      <p:cxnSp>
        <p:nvCxnSpPr>
          <p:cNvPr id="59" name="Google Shape;316;p29">
            <a:extLst>
              <a:ext uri="{FF2B5EF4-FFF2-40B4-BE49-F238E27FC236}">
                <a16:creationId xmlns:a16="http://schemas.microsoft.com/office/drawing/2014/main" id="{3D550FC8-50A4-4ACE-90B3-2C5289F6A5F7}"/>
              </a:ext>
            </a:extLst>
          </p:cNvPr>
          <p:cNvCxnSpPr/>
          <p:nvPr userDrawn="1"/>
        </p:nvCxnSpPr>
        <p:spPr>
          <a:xfrm>
            <a:off x="5444534" y="3145686"/>
            <a:ext cx="360000" cy="0"/>
          </a:xfrm>
          <a:prstGeom prst="straightConnector1">
            <a:avLst/>
          </a:prstGeom>
          <a:noFill/>
          <a:ln w="12700" cap="sq" cmpd="sng">
            <a:solidFill>
              <a:srgbClr val="C9CED3"/>
            </a:solidFill>
            <a:prstDash val="solid"/>
            <a:round/>
            <a:headEnd type="none" w="sm" len="sm"/>
            <a:tailEnd type="none" w="sm" len="sm"/>
          </a:ln>
        </p:spPr>
      </p:cxnSp>
      <p:cxnSp>
        <p:nvCxnSpPr>
          <p:cNvPr id="60" name="Google Shape;316;p29">
            <a:extLst>
              <a:ext uri="{FF2B5EF4-FFF2-40B4-BE49-F238E27FC236}">
                <a16:creationId xmlns:a16="http://schemas.microsoft.com/office/drawing/2014/main" id="{B6E44C48-B643-499A-83F5-D8E0796F8993}"/>
              </a:ext>
            </a:extLst>
          </p:cNvPr>
          <p:cNvCxnSpPr/>
          <p:nvPr userDrawn="1"/>
        </p:nvCxnSpPr>
        <p:spPr>
          <a:xfrm>
            <a:off x="5444534" y="3520940"/>
            <a:ext cx="360000" cy="0"/>
          </a:xfrm>
          <a:prstGeom prst="straightConnector1">
            <a:avLst/>
          </a:prstGeom>
          <a:noFill/>
          <a:ln w="12700" cap="sq" cmpd="sng">
            <a:solidFill>
              <a:srgbClr val="C9CED3"/>
            </a:solidFill>
            <a:prstDash val="solid"/>
            <a:round/>
            <a:headEnd type="none" w="sm" len="sm"/>
            <a:tailEnd type="none" w="sm" len="sm"/>
          </a:ln>
        </p:spPr>
      </p:cxnSp>
      <p:cxnSp>
        <p:nvCxnSpPr>
          <p:cNvPr id="61" name="Google Shape;316;p29">
            <a:extLst>
              <a:ext uri="{FF2B5EF4-FFF2-40B4-BE49-F238E27FC236}">
                <a16:creationId xmlns:a16="http://schemas.microsoft.com/office/drawing/2014/main" id="{63A44A4F-089C-4738-9A94-9C4432BB0A5B}"/>
              </a:ext>
            </a:extLst>
          </p:cNvPr>
          <p:cNvCxnSpPr/>
          <p:nvPr userDrawn="1"/>
        </p:nvCxnSpPr>
        <p:spPr>
          <a:xfrm>
            <a:off x="7552032" y="2395178"/>
            <a:ext cx="360000" cy="0"/>
          </a:xfrm>
          <a:prstGeom prst="straightConnector1">
            <a:avLst/>
          </a:prstGeom>
          <a:noFill/>
          <a:ln w="12700" cap="sq" cmpd="sng">
            <a:solidFill>
              <a:srgbClr val="C9CED3"/>
            </a:solidFill>
            <a:prstDash val="solid"/>
            <a:round/>
            <a:headEnd type="none" w="sm" len="sm"/>
            <a:tailEnd type="none" w="sm" len="sm"/>
          </a:ln>
        </p:spPr>
      </p:cxnSp>
      <p:cxnSp>
        <p:nvCxnSpPr>
          <p:cNvPr id="62" name="Google Shape;316;p29">
            <a:extLst>
              <a:ext uri="{FF2B5EF4-FFF2-40B4-BE49-F238E27FC236}">
                <a16:creationId xmlns:a16="http://schemas.microsoft.com/office/drawing/2014/main" id="{90251139-AF5F-40AF-B3B8-AA835D9AA40F}"/>
              </a:ext>
            </a:extLst>
          </p:cNvPr>
          <p:cNvCxnSpPr/>
          <p:nvPr userDrawn="1"/>
        </p:nvCxnSpPr>
        <p:spPr>
          <a:xfrm>
            <a:off x="7552032" y="2770432"/>
            <a:ext cx="360000" cy="0"/>
          </a:xfrm>
          <a:prstGeom prst="straightConnector1">
            <a:avLst/>
          </a:prstGeom>
          <a:noFill/>
          <a:ln w="12700" cap="sq" cmpd="sng">
            <a:solidFill>
              <a:srgbClr val="C9CED3"/>
            </a:solidFill>
            <a:prstDash val="solid"/>
            <a:round/>
            <a:headEnd type="none" w="sm" len="sm"/>
            <a:tailEnd type="none" w="sm" len="sm"/>
          </a:ln>
        </p:spPr>
      </p:cxnSp>
      <p:cxnSp>
        <p:nvCxnSpPr>
          <p:cNvPr id="63" name="Google Shape;316;p29">
            <a:extLst>
              <a:ext uri="{FF2B5EF4-FFF2-40B4-BE49-F238E27FC236}">
                <a16:creationId xmlns:a16="http://schemas.microsoft.com/office/drawing/2014/main" id="{23512972-0F50-4A3F-9421-C2CF494E32BD}"/>
              </a:ext>
            </a:extLst>
          </p:cNvPr>
          <p:cNvCxnSpPr/>
          <p:nvPr userDrawn="1"/>
        </p:nvCxnSpPr>
        <p:spPr>
          <a:xfrm>
            <a:off x="7552032" y="3145686"/>
            <a:ext cx="360000" cy="0"/>
          </a:xfrm>
          <a:prstGeom prst="straightConnector1">
            <a:avLst/>
          </a:prstGeom>
          <a:noFill/>
          <a:ln w="12700" cap="sq" cmpd="sng">
            <a:solidFill>
              <a:srgbClr val="C9CED3"/>
            </a:solidFill>
            <a:prstDash val="solid"/>
            <a:round/>
            <a:headEnd type="none" w="sm" len="sm"/>
            <a:tailEnd type="none" w="sm" len="sm"/>
          </a:ln>
        </p:spPr>
      </p:cxnSp>
      <p:cxnSp>
        <p:nvCxnSpPr>
          <p:cNvPr id="64" name="Google Shape;316;p29">
            <a:extLst>
              <a:ext uri="{FF2B5EF4-FFF2-40B4-BE49-F238E27FC236}">
                <a16:creationId xmlns:a16="http://schemas.microsoft.com/office/drawing/2014/main" id="{01146C57-3DF4-49EE-AA8C-4F6425FF7E54}"/>
              </a:ext>
            </a:extLst>
          </p:cNvPr>
          <p:cNvCxnSpPr/>
          <p:nvPr userDrawn="1"/>
        </p:nvCxnSpPr>
        <p:spPr>
          <a:xfrm>
            <a:off x="7552032" y="3520940"/>
            <a:ext cx="360000" cy="0"/>
          </a:xfrm>
          <a:prstGeom prst="straightConnector1">
            <a:avLst/>
          </a:prstGeom>
          <a:noFill/>
          <a:ln w="12700" cap="sq" cmpd="sng">
            <a:solidFill>
              <a:srgbClr val="C9CED3"/>
            </a:solidFill>
            <a:prstDash val="solid"/>
            <a:round/>
            <a:headEnd type="none" w="sm" len="sm"/>
            <a:tailEnd type="none" w="sm" len="sm"/>
          </a:ln>
        </p:spPr>
      </p:cxnSp>
    </p:spTree>
    <p:extLst>
      <p:ext uri="{BB962C8B-B14F-4D97-AF65-F5344CB8AC3E}">
        <p14:creationId xmlns:p14="http://schemas.microsoft.com/office/powerpoint/2010/main" val="3635422477"/>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tegories">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825337"/>
            <a:ext cx="615768" cy="0"/>
          </a:xfrm>
          <a:prstGeom prst="line">
            <a:avLst/>
          </a:prstGeom>
          <a:ln w="57150">
            <a:solidFill>
              <a:srgbClr val="00ADD0"/>
            </a:solidFill>
          </a:ln>
        </p:spPr>
        <p:txBody>
          <a:bodyPr lIns="43103" rIns="43103"/>
          <a:lstStyle/>
          <a:p>
            <a:endParaRPr sz="1697"/>
          </a:p>
        </p:txBody>
      </p:sp>
      <p:sp>
        <p:nvSpPr>
          <p:cNvPr id="11" name="Footer Placeholder 10">
            <a:extLst>
              <a:ext uri="{FF2B5EF4-FFF2-40B4-BE49-F238E27FC236}">
                <a16:creationId xmlns:a16="http://schemas.microsoft.com/office/drawing/2014/main" id="{02E084FF-3104-4D21-9C2A-54E625D1859C}"/>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292D6C7F-0938-4D6C-8C58-5DBCFEB7D387}"/>
              </a:ext>
            </a:extLst>
          </p:cNvPr>
          <p:cNvSpPr>
            <a:spLocks noGrp="1"/>
          </p:cNvSpPr>
          <p:nvPr>
            <p:ph type="title" hasCustomPrompt="1"/>
          </p:nvPr>
        </p:nvSpPr>
        <p:spPr>
          <a:xfrm>
            <a:off x="202038" y="346545"/>
            <a:ext cx="8737496" cy="478797"/>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have 6 categories (you can change the icons in the slide master)</a:t>
            </a:r>
          </a:p>
        </p:txBody>
      </p:sp>
      <p:sp>
        <p:nvSpPr>
          <p:cNvPr id="10" name="Slide Number Placeholder 12">
            <a:extLst>
              <a:ext uri="{FF2B5EF4-FFF2-40B4-BE49-F238E27FC236}">
                <a16:creationId xmlns:a16="http://schemas.microsoft.com/office/drawing/2014/main" id="{4879DE36-9E9A-48A0-84CA-D683923847D4}"/>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7" name="Google Shape;228;p25">
            <a:extLst>
              <a:ext uri="{FF2B5EF4-FFF2-40B4-BE49-F238E27FC236}">
                <a16:creationId xmlns:a16="http://schemas.microsoft.com/office/drawing/2014/main" id="{0BC7AE9B-E94D-4929-9A04-20659CCC3B2A}"/>
              </a:ext>
            </a:extLst>
          </p:cNvPr>
          <p:cNvSpPr/>
          <p:nvPr userDrawn="1"/>
        </p:nvSpPr>
        <p:spPr>
          <a:xfrm>
            <a:off x="2058888" y="1049324"/>
            <a:ext cx="439493" cy="394028"/>
          </a:xfrm>
          <a:custGeom>
            <a:avLst/>
            <a:gdLst/>
            <a:ahLst/>
            <a:cxnLst/>
            <a:rect l="l" t="t" r="r" b="b"/>
            <a:pathLst>
              <a:path w="400" h="360" extrusionOk="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rgbClr val="263746"/>
          </a:solidFill>
          <a:ln>
            <a:noFill/>
          </a:ln>
        </p:spPr>
        <p:txBody>
          <a:bodyPr spcFirstLastPara="1" wrap="square" lIns="182875" tIns="91425" rIns="182875" bIns="91425" anchor="t"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4800" b="0" i="0" u="none" strike="noStrike" cap="none">
              <a:solidFill>
                <a:srgbClr val="000000"/>
              </a:solidFill>
              <a:latin typeface="Helvetica Neue Light"/>
              <a:ea typeface="Helvetica Neue Light"/>
              <a:cs typeface="Helvetica Neue Light"/>
              <a:sym typeface="Helvetica Neue Light"/>
            </a:endParaRPr>
          </a:p>
        </p:txBody>
      </p:sp>
      <p:sp>
        <p:nvSpPr>
          <p:cNvPr id="13" name="Google Shape;229;p25">
            <a:extLst>
              <a:ext uri="{FF2B5EF4-FFF2-40B4-BE49-F238E27FC236}">
                <a16:creationId xmlns:a16="http://schemas.microsoft.com/office/drawing/2014/main" id="{CF990B1B-9330-4A57-9823-A6406C60BDA4}"/>
              </a:ext>
            </a:extLst>
          </p:cNvPr>
          <p:cNvSpPr/>
          <p:nvPr userDrawn="1"/>
        </p:nvSpPr>
        <p:spPr>
          <a:xfrm>
            <a:off x="2064098" y="2862745"/>
            <a:ext cx="429072" cy="323625"/>
          </a:xfrm>
          <a:custGeom>
            <a:avLst/>
            <a:gdLst/>
            <a:ahLst/>
            <a:cxnLst/>
            <a:rect l="l" t="t" r="r" b="b"/>
            <a:pathLst>
              <a:path w="406" h="306" extrusionOk="0">
                <a:moveTo>
                  <a:pt x="69" y="199"/>
                </a:moveTo>
                <a:cubicBezTo>
                  <a:pt x="78" y="236"/>
                  <a:pt x="90" y="253"/>
                  <a:pt x="129" y="270"/>
                </a:cubicBezTo>
                <a:cubicBezTo>
                  <a:pt x="169" y="287"/>
                  <a:pt x="187" y="306"/>
                  <a:pt x="203" y="306"/>
                </a:cubicBezTo>
                <a:cubicBezTo>
                  <a:pt x="218" y="306"/>
                  <a:pt x="236" y="289"/>
                  <a:pt x="275" y="272"/>
                </a:cubicBezTo>
                <a:cubicBezTo>
                  <a:pt x="314" y="255"/>
                  <a:pt x="304" y="250"/>
                  <a:pt x="313" y="212"/>
                </a:cubicBezTo>
                <a:cubicBezTo>
                  <a:pt x="203" y="266"/>
                  <a:pt x="203" y="266"/>
                  <a:pt x="203" y="266"/>
                </a:cubicBezTo>
                <a:lnTo>
                  <a:pt x="69" y="199"/>
                </a:lnTo>
                <a:close/>
                <a:moveTo>
                  <a:pt x="393" y="101"/>
                </a:moveTo>
                <a:cubicBezTo>
                  <a:pt x="226" y="7"/>
                  <a:pt x="226" y="7"/>
                  <a:pt x="226" y="7"/>
                </a:cubicBezTo>
                <a:cubicBezTo>
                  <a:pt x="213" y="0"/>
                  <a:pt x="192" y="0"/>
                  <a:pt x="179" y="7"/>
                </a:cubicBezTo>
                <a:cubicBezTo>
                  <a:pt x="13" y="101"/>
                  <a:pt x="13" y="101"/>
                  <a:pt x="13" y="101"/>
                </a:cubicBezTo>
                <a:cubicBezTo>
                  <a:pt x="0" y="108"/>
                  <a:pt x="0" y="120"/>
                  <a:pt x="13" y="127"/>
                </a:cubicBezTo>
                <a:cubicBezTo>
                  <a:pt x="179" y="220"/>
                  <a:pt x="179" y="220"/>
                  <a:pt x="179" y="220"/>
                </a:cubicBezTo>
                <a:cubicBezTo>
                  <a:pt x="192" y="228"/>
                  <a:pt x="213" y="228"/>
                  <a:pt x="226" y="220"/>
                </a:cubicBezTo>
                <a:cubicBezTo>
                  <a:pt x="334" y="160"/>
                  <a:pt x="334" y="160"/>
                  <a:pt x="334" y="160"/>
                </a:cubicBezTo>
                <a:cubicBezTo>
                  <a:pt x="217" y="133"/>
                  <a:pt x="217" y="133"/>
                  <a:pt x="217" y="133"/>
                </a:cubicBezTo>
                <a:cubicBezTo>
                  <a:pt x="213" y="134"/>
                  <a:pt x="208" y="135"/>
                  <a:pt x="203" y="135"/>
                </a:cubicBezTo>
                <a:cubicBezTo>
                  <a:pt x="182" y="135"/>
                  <a:pt x="165" y="124"/>
                  <a:pt x="165" y="112"/>
                </a:cubicBezTo>
                <a:cubicBezTo>
                  <a:pt x="165" y="99"/>
                  <a:pt x="182" y="89"/>
                  <a:pt x="203" y="89"/>
                </a:cubicBezTo>
                <a:cubicBezTo>
                  <a:pt x="219" y="89"/>
                  <a:pt x="233" y="95"/>
                  <a:pt x="238" y="104"/>
                </a:cubicBezTo>
                <a:cubicBezTo>
                  <a:pt x="362" y="145"/>
                  <a:pt x="362" y="145"/>
                  <a:pt x="362" y="145"/>
                </a:cubicBezTo>
                <a:cubicBezTo>
                  <a:pt x="393" y="127"/>
                  <a:pt x="393" y="127"/>
                  <a:pt x="393" y="127"/>
                </a:cubicBezTo>
                <a:cubicBezTo>
                  <a:pt x="406" y="120"/>
                  <a:pt x="406" y="108"/>
                  <a:pt x="393" y="101"/>
                </a:cubicBezTo>
                <a:close/>
                <a:moveTo>
                  <a:pt x="342" y="277"/>
                </a:moveTo>
                <a:cubicBezTo>
                  <a:pt x="341" y="285"/>
                  <a:pt x="368" y="298"/>
                  <a:pt x="370" y="275"/>
                </a:cubicBezTo>
                <a:cubicBezTo>
                  <a:pt x="382" y="174"/>
                  <a:pt x="362" y="145"/>
                  <a:pt x="362" y="145"/>
                </a:cubicBezTo>
                <a:cubicBezTo>
                  <a:pt x="334" y="160"/>
                  <a:pt x="334" y="160"/>
                  <a:pt x="334" y="160"/>
                </a:cubicBezTo>
                <a:cubicBezTo>
                  <a:pt x="334" y="160"/>
                  <a:pt x="358" y="183"/>
                  <a:pt x="342" y="277"/>
                </a:cubicBezTo>
                <a:close/>
              </a:path>
            </a:pathLst>
          </a:custGeom>
          <a:solidFill>
            <a:srgbClr val="263746"/>
          </a:solidFill>
          <a:ln>
            <a:noFill/>
          </a:ln>
        </p:spPr>
        <p:txBody>
          <a:bodyPr spcFirstLastPara="1" wrap="square" lIns="182875" tIns="91425" rIns="182875" bIns="91425" anchor="t"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4800" b="0" i="0" u="none" strike="noStrike" cap="none">
              <a:solidFill>
                <a:srgbClr val="000000"/>
              </a:solidFill>
              <a:latin typeface="Helvetica Neue Light"/>
              <a:ea typeface="Helvetica Neue Light"/>
              <a:cs typeface="Helvetica Neue Light"/>
              <a:sym typeface="Helvetica Neue Light"/>
            </a:endParaRPr>
          </a:p>
        </p:txBody>
      </p:sp>
      <p:sp>
        <p:nvSpPr>
          <p:cNvPr id="14" name="Google Shape;235;p25">
            <a:extLst>
              <a:ext uri="{FF2B5EF4-FFF2-40B4-BE49-F238E27FC236}">
                <a16:creationId xmlns:a16="http://schemas.microsoft.com/office/drawing/2014/main" id="{64905FC3-596A-48EF-9D0C-A8052E0FB3DB}"/>
              </a:ext>
            </a:extLst>
          </p:cNvPr>
          <p:cNvSpPr/>
          <p:nvPr userDrawn="1"/>
        </p:nvSpPr>
        <p:spPr>
          <a:xfrm>
            <a:off x="4413778" y="1059763"/>
            <a:ext cx="373149" cy="373149"/>
          </a:xfrm>
          <a:custGeom>
            <a:avLst/>
            <a:gdLst/>
            <a:ahLst/>
            <a:cxnLst/>
            <a:rect l="l" t="t" r="r" b="b"/>
            <a:pathLst>
              <a:path w="360" h="360" extrusionOk="0">
                <a:moveTo>
                  <a:pt x="60" y="320"/>
                </a:moveTo>
                <a:cubicBezTo>
                  <a:pt x="60" y="342"/>
                  <a:pt x="78" y="360"/>
                  <a:pt x="100" y="360"/>
                </a:cubicBezTo>
                <a:cubicBezTo>
                  <a:pt x="122" y="360"/>
                  <a:pt x="140" y="342"/>
                  <a:pt x="140" y="320"/>
                </a:cubicBezTo>
                <a:cubicBezTo>
                  <a:pt x="140" y="298"/>
                  <a:pt x="122" y="280"/>
                  <a:pt x="100" y="280"/>
                </a:cubicBezTo>
                <a:cubicBezTo>
                  <a:pt x="78" y="280"/>
                  <a:pt x="60" y="298"/>
                  <a:pt x="60" y="320"/>
                </a:cubicBezTo>
                <a:close/>
                <a:moveTo>
                  <a:pt x="260" y="320"/>
                </a:moveTo>
                <a:cubicBezTo>
                  <a:pt x="260" y="342"/>
                  <a:pt x="278" y="360"/>
                  <a:pt x="300" y="360"/>
                </a:cubicBezTo>
                <a:cubicBezTo>
                  <a:pt x="322" y="360"/>
                  <a:pt x="340" y="342"/>
                  <a:pt x="340" y="320"/>
                </a:cubicBezTo>
                <a:cubicBezTo>
                  <a:pt x="340" y="298"/>
                  <a:pt x="322" y="280"/>
                  <a:pt x="300" y="280"/>
                </a:cubicBezTo>
                <a:cubicBezTo>
                  <a:pt x="278" y="280"/>
                  <a:pt x="260" y="298"/>
                  <a:pt x="260" y="320"/>
                </a:cubicBezTo>
                <a:close/>
                <a:moveTo>
                  <a:pt x="131" y="225"/>
                </a:moveTo>
                <a:cubicBezTo>
                  <a:pt x="352" y="162"/>
                  <a:pt x="352" y="162"/>
                  <a:pt x="352" y="162"/>
                </a:cubicBezTo>
                <a:cubicBezTo>
                  <a:pt x="356" y="161"/>
                  <a:pt x="360" y="156"/>
                  <a:pt x="360" y="152"/>
                </a:cubicBezTo>
                <a:cubicBezTo>
                  <a:pt x="360" y="42"/>
                  <a:pt x="360" y="42"/>
                  <a:pt x="360" y="42"/>
                </a:cubicBezTo>
                <a:cubicBezTo>
                  <a:pt x="78" y="42"/>
                  <a:pt x="78" y="42"/>
                  <a:pt x="78" y="42"/>
                </a:cubicBezTo>
                <a:cubicBezTo>
                  <a:pt x="78" y="8"/>
                  <a:pt x="78" y="8"/>
                  <a:pt x="78" y="8"/>
                </a:cubicBezTo>
                <a:cubicBezTo>
                  <a:pt x="78" y="3"/>
                  <a:pt x="74" y="0"/>
                  <a:pt x="70" y="0"/>
                </a:cubicBezTo>
                <a:cubicBezTo>
                  <a:pt x="8" y="0"/>
                  <a:pt x="8" y="0"/>
                  <a:pt x="8" y="0"/>
                </a:cubicBezTo>
                <a:cubicBezTo>
                  <a:pt x="3" y="0"/>
                  <a:pt x="0" y="3"/>
                  <a:pt x="0" y="8"/>
                </a:cubicBezTo>
                <a:cubicBezTo>
                  <a:pt x="0" y="40"/>
                  <a:pt x="0" y="40"/>
                  <a:pt x="0" y="40"/>
                </a:cubicBezTo>
                <a:cubicBezTo>
                  <a:pt x="39" y="40"/>
                  <a:pt x="39" y="40"/>
                  <a:pt x="39" y="40"/>
                </a:cubicBezTo>
                <a:cubicBezTo>
                  <a:pt x="78" y="221"/>
                  <a:pt x="78" y="221"/>
                  <a:pt x="78" y="221"/>
                </a:cubicBezTo>
                <a:cubicBezTo>
                  <a:pt x="82" y="240"/>
                  <a:pt x="82" y="240"/>
                  <a:pt x="82" y="240"/>
                </a:cubicBezTo>
                <a:cubicBezTo>
                  <a:pt x="82" y="270"/>
                  <a:pt x="82" y="270"/>
                  <a:pt x="82" y="270"/>
                </a:cubicBezTo>
                <a:cubicBezTo>
                  <a:pt x="82" y="274"/>
                  <a:pt x="85" y="278"/>
                  <a:pt x="90" y="278"/>
                </a:cubicBezTo>
                <a:cubicBezTo>
                  <a:pt x="100" y="278"/>
                  <a:pt x="100" y="278"/>
                  <a:pt x="100" y="278"/>
                </a:cubicBezTo>
                <a:cubicBezTo>
                  <a:pt x="300" y="278"/>
                  <a:pt x="300" y="278"/>
                  <a:pt x="300" y="278"/>
                </a:cubicBezTo>
                <a:cubicBezTo>
                  <a:pt x="352" y="278"/>
                  <a:pt x="352" y="278"/>
                  <a:pt x="352" y="278"/>
                </a:cubicBezTo>
                <a:cubicBezTo>
                  <a:pt x="356" y="278"/>
                  <a:pt x="360" y="274"/>
                  <a:pt x="360" y="270"/>
                </a:cubicBezTo>
                <a:cubicBezTo>
                  <a:pt x="360" y="240"/>
                  <a:pt x="360" y="240"/>
                  <a:pt x="360" y="240"/>
                </a:cubicBezTo>
                <a:cubicBezTo>
                  <a:pt x="135" y="240"/>
                  <a:pt x="135" y="240"/>
                  <a:pt x="135" y="240"/>
                </a:cubicBezTo>
                <a:cubicBezTo>
                  <a:pt x="112" y="240"/>
                  <a:pt x="111" y="231"/>
                  <a:pt x="131" y="225"/>
                </a:cubicBezTo>
                <a:close/>
              </a:path>
            </a:pathLst>
          </a:custGeom>
          <a:solidFill>
            <a:srgbClr val="263746"/>
          </a:solidFill>
          <a:ln w="9525" cap="flat" cmpd="sng">
            <a:noFill/>
            <a:prstDash val="solid"/>
            <a:round/>
            <a:headEnd type="none" w="sm" len="sm"/>
            <a:tailEnd type="none" w="sm" len="sm"/>
          </a:ln>
        </p:spPr>
        <p:txBody>
          <a:bodyPr spcFirstLastPara="1" wrap="square" lIns="182875" tIns="91425" rIns="182875" bIns="91425" anchor="t"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4800" b="0" i="0" u="none" strike="noStrike" cap="none">
              <a:solidFill>
                <a:srgbClr val="000000"/>
              </a:solidFill>
              <a:latin typeface="Helvetica Neue Light"/>
              <a:ea typeface="Helvetica Neue Light"/>
              <a:cs typeface="Helvetica Neue Light"/>
              <a:sym typeface="Helvetica Neue Light"/>
            </a:endParaRPr>
          </a:p>
        </p:txBody>
      </p:sp>
      <p:sp>
        <p:nvSpPr>
          <p:cNvPr id="15" name="Google Shape;236;p25">
            <a:extLst>
              <a:ext uri="{FF2B5EF4-FFF2-40B4-BE49-F238E27FC236}">
                <a16:creationId xmlns:a16="http://schemas.microsoft.com/office/drawing/2014/main" id="{D1CA202C-D919-41E9-9F48-E9E2F3C25402}"/>
              </a:ext>
            </a:extLst>
          </p:cNvPr>
          <p:cNvSpPr/>
          <p:nvPr userDrawn="1"/>
        </p:nvSpPr>
        <p:spPr>
          <a:xfrm>
            <a:off x="4411569" y="2852190"/>
            <a:ext cx="377567" cy="344736"/>
          </a:xfrm>
          <a:custGeom>
            <a:avLst/>
            <a:gdLst/>
            <a:ahLst/>
            <a:cxnLst/>
            <a:rect l="l" t="t" r="r" b="b"/>
            <a:pathLst>
              <a:path w="400" h="360" extrusionOk="0">
                <a:moveTo>
                  <a:pt x="360" y="60"/>
                </a:moveTo>
                <a:cubicBezTo>
                  <a:pt x="340" y="60"/>
                  <a:pt x="340" y="60"/>
                  <a:pt x="340" y="60"/>
                </a:cubicBezTo>
                <a:cubicBezTo>
                  <a:pt x="340" y="360"/>
                  <a:pt x="340" y="360"/>
                  <a:pt x="340" y="360"/>
                </a:cubicBezTo>
                <a:cubicBezTo>
                  <a:pt x="360" y="360"/>
                  <a:pt x="360" y="360"/>
                  <a:pt x="360" y="360"/>
                </a:cubicBezTo>
                <a:cubicBezTo>
                  <a:pt x="382" y="360"/>
                  <a:pt x="400" y="342"/>
                  <a:pt x="400" y="320"/>
                </a:cubicBezTo>
                <a:cubicBezTo>
                  <a:pt x="400" y="100"/>
                  <a:pt x="400" y="100"/>
                  <a:pt x="400" y="100"/>
                </a:cubicBezTo>
                <a:cubicBezTo>
                  <a:pt x="400" y="78"/>
                  <a:pt x="382" y="60"/>
                  <a:pt x="360" y="60"/>
                </a:cubicBezTo>
                <a:close/>
                <a:moveTo>
                  <a:pt x="0" y="100"/>
                </a:moveTo>
                <a:cubicBezTo>
                  <a:pt x="0" y="320"/>
                  <a:pt x="0" y="320"/>
                  <a:pt x="0" y="320"/>
                </a:cubicBezTo>
                <a:cubicBezTo>
                  <a:pt x="0" y="342"/>
                  <a:pt x="18" y="360"/>
                  <a:pt x="40" y="360"/>
                </a:cubicBezTo>
                <a:cubicBezTo>
                  <a:pt x="60" y="360"/>
                  <a:pt x="60" y="360"/>
                  <a:pt x="60" y="360"/>
                </a:cubicBezTo>
                <a:cubicBezTo>
                  <a:pt x="60" y="60"/>
                  <a:pt x="60" y="60"/>
                  <a:pt x="60" y="60"/>
                </a:cubicBezTo>
                <a:cubicBezTo>
                  <a:pt x="40" y="60"/>
                  <a:pt x="40" y="60"/>
                  <a:pt x="40" y="60"/>
                </a:cubicBezTo>
                <a:cubicBezTo>
                  <a:pt x="18" y="60"/>
                  <a:pt x="0" y="78"/>
                  <a:pt x="0" y="100"/>
                </a:cubicBezTo>
                <a:close/>
                <a:moveTo>
                  <a:pt x="268" y="18"/>
                </a:moveTo>
                <a:cubicBezTo>
                  <a:pt x="254" y="12"/>
                  <a:pt x="232" y="0"/>
                  <a:pt x="200" y="0"/>
                </a:cubicBezTo>
                <a:cubicBezTo>
                  <a:pt x="167" y="0"/>
                  <a:pt x="145" y="12"/>
                  <a:pt x="132" y="18"/>
                </a:cubicBezTo>
                <a:cubicBezTo>
                  <a:pt x="132" y="60"/>
                  <a:pt x="132" y="60"/>
                  <a:pt x="132" y="60"/>
                </a:cubicBezTo>
                <a:cubicBezTo>
                  <a:pt x="88" y="60"/>
                  <a:pt x="88" y="60"/>
                  <a:pt x="88" y="60"/>
                </a:cubicBezTo>
                <a:cubicBezTo>
                  <a:pt x="88" y="360"/>
                  <a:pt x="88" y="360"/>
                  <a:pt x="88" y="360"/>
                </a:cubicBezTo>
                <a:cubicBezTo>
                  <a:pt x="312" y="360"/>
                  <a:pt x="312" y="360"/>
                  <a:pt x="312" y="360"/>
                </a:cubicBezTo>
                <a:cubicBezTo>
                  <a:pt x="312" y="60"/>
                  <a:pt x="312" y="60"/>
                  <a:pt x="312" y="60"/>
                </a:cubicBezTo>
                <a:cubicBezTo>
                  <a:pt x="268" y="60"/>
                  <a:pt x="268" y="60"/>
                  <a:pt x="268" y="60"/>
                </a:cubicBezTo>
                <a:lnTo>
                  <a:pt x="268" y="18"/>
                </a:lnTo>
                <a:close/>
                <a:moveTo>
                  <a:pt x="244" y="60"/>
                </a:moveTo>
                <a:cubicBezTo>
                  <a:pt x="156" y="60"/>
                  <a:pt x="156" y="60"/>
                  <a:pt x="156" y="60"/>
                </a:cubicBezTo>
                <a:cubicBezTo>
                  <a:pt x="156" y="33"/>
                  <a:pt x="156" y="33"/>
                  <a:pt x="156" y="33"/>
                </a:cubicBezTo>
                <a:cubicBezTo>
                  <a:pt x="166" y="29"/>
                  <a:pt x="182" y="24"/>
                  <a:pt x="200" y="24"/>
                </a:cubicBezTo>
                <a:cubicBezTo>
                  <a:pt x="218" y="24"/>
                  <a:pt x="233" y="29"/>
                  <a:pt x="244" y="33"/>
                </a:cubicBezTo>
                <a:lnTo>
                  <a:pt x="244" y="60"/>
                </a:lnTo>
                <a:close/>
              </a:path>
            </a:pathLst>
          </a:custGeom>
          <a:solidFill>
            <a:srgbClr val="263746"/>
          </a:solidFill>
          <a:ln>
            <a:noFill/>
          </a:ln>
        </p:spPr>
        <p:txBody>
          <a:bodyPr spcFirstLastPara="1" wrap="square" lIns="182875" tIns="91425" rIns="182875" bIns="91425" anchor="t"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4800" b="0" i="0" u="none" strike="noStrike" cap="none">
              <a:solidFill>
                <a:srgbClr val="000000"/>
              </a:solidFill>
              <a:latin typeface="Helvetica Neue Light"/>
              <a:ea typeface="Helvetica Neue Light"/>
              <a:cs typeface="Helvetica Neue Light"/>
              <a:sym typeface="Helvetica Neue Light"/>
            </a:endParaRPr>
          </a:p>
        </p:txBody>
      </p:sp>
      <p:sp>
        <p:nvSpPr>
          <p:cNvPr id="16" name="Google Shape;237;p25">
            <a:extLst>
              <a:ext uri="{FF2B5EF4-FFF2-40B4-BE49-F238E27FC236}">
                <a16:creationId xmlns:a16="http://schemas.microsoft.com/office/drawing/2014/main" id="{BFB6C79C-B98F-43AF-8521-EB911DBA8E83}"/>
              </a:ext>
            </a:extLst>
          </p:cNvPr>
          <p:cNvSpPr/>
          <p:nvPr userDrawn="1"/>
        </p:nvSpPr>
        <p:spPr>
          <a:xfrm>
            <a:off x="6679240" y="2834756"/>
            <a:ext cx="403758" cy="379603"/>
          </a:xfrm>
          <a:custGeom>
            <a:avLst/>
            <a:gdLst/>
            <a:ahLst/>
            <a:cxnLst/>
            <a:rect l="l" t="t" r="r" b="b"/>
            <a:pathLst>
              <a:path w="402" h="382" extrusionOk="0">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rgbClr val="263746"/>
          </a:solidFill>
          <a:ln>
            <a:noFill/>
          </a:ln>
        </p:spPr>
        <p:txBody>
          <a:bodyPr spcFirstLastPara="1" wrap="square" lIns="182875" tIns="91425" rIns="182875" bIns="91425" anchor="t"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4800" b="0" i="0" u="none" strike="noStrike" cap="none">
              <a:solidFill>
                <a:srgbClr val="000000"/>
              </a:solidFill>
              <a:latin typeface="Helvetica Neue Light"/>
              <a:ea typeface="Helvetica Neue Light"/>
              <a:cs typeface="Helvetica Neue Light"/>
              <a:sym typeface="Helvetica Neue Light"/>
            </a:endParaRPr>
          </a:p>
        </p:txBody>
      </p:sp>
      <p:sp>
        <p:nvSpPr>
          <p:cNvPr id="17" name="Google Shape;238;p25">
            <a:extLst>
              <a:ext uri="{FF2B5EF4-FFF2-40B4-BE49-F238E27FC236}">
                <a16:creationId xmlns:a16="http://schemas.microsoft.com/office/drawing/2014/main" id="{FA4DA61B-F117-4E35-AC37-FD08642CD558}"/>
              </a:ext>
            </a:extLst>
          </p:cNvPr>
          <p:cNvSpPr/>
          <p:nvPr userDrawn="1"/>
        </p:nvSpPr>
        <p:spPr>
          <a:xfrm>
            <a:off x="6682695" y="1046025"/>
            <a:ext cx="396848" cy="400626"/>
          </a:xfrm>
          <a:custGeom>
            <a:avLst/>
            <a:gdLst/>
            <a:ahLst/>
            <a:cxnLst/>
            <a:rect l="l" t="t" r="r" b="b"/>
            <a:pathLst>
              <a:path w="360" h="368" extrusionOk="0">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263746"/>
          </a:solidFill>
          <a:ln>
            <a:noFill/>
          </a:ln>
        </p:spPr>
        <p:txBody>
          <a:bodyPr spcFirstLastPara="1" wrap="square" lIns="182875" tIns="91425" rIns="182875" bIns="91425" anchor="t"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4800" b="0" i="0" u="none" strike="noStrike" cap="none">
              <a:solidFill>
                <a:srgbClr val="000000"/>
              </a:solidFill>
              <a:latin typeface="Helvetica Neue Light"/>
              <a:ea typeface="Helvetica Neue Light"/>
              <a:cs typeface="Helvetica Neue Light"/>
              <a:sym typeface="Helvetica Neue Light"/>
            </a:endParaRPr>
          </a:p>
        </p:txBody>
      </p:sp>
      <p:sp>
        <p:nvSpPr>
          <p:cNvPr id="18" name="Espace réservé du texte 2">
            <a:extLst>
              <a:ext uri="{FF2B5EF4-FFF2-40B4-BE49-F238E27FC236}">
                <a16:creationId xmlns:a16="http://schemas.microsoft.com/office/drawing/2014/main" id="{D9DC08E0-D127-4962-BEED-FF1890E5BFD2}"/>
              </a:ext>
            </a:extLst>
          </p:cNvPr>
          <p:cNvSpPr>
            <a:spLocks noGrp="1"/>
          </p:cNvSpPr>
          <p:nvPr>
            <p:ph type="body" sz="quarter" idx="20" hasCustomPrompt="1"/>
          </p:nvPr>
        </p:nvSpPr>
        <p:spPr>
          <a:xfrm>
            <a:off x="1559022" y="1471074"/>
            <a:ext cx="1439225" cy="291317"/>
          </a:xfrm>
          <a:prstGeom prst="rect">
            <a:avLst/>
          </a:prstGeom>
        </p:spPr>
        <p:txBody>
          <a:bodyPr anchor="ctr"/>
          <a:lstStyle>
            <a:lvl1pPr marL="0" indent="0" algn="ctr">
              <a:buNone/>
              <a:defRPr sz="16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19" name="Espace réservé du texte 2">
            <a:extLst>
              <a:ext uri="{FF2B5EF4-FFF2-40B4-BE49-F238E27FC236}">
                <a16:creationId xmlns:a16="http://schemas.microsoft.com/office/drawing/2014/main" id="{06F9BBCD-F40B-4B7B-9F62-FFC605450A1C}"/>
              </a:ext>
            </a:extLst>
          </p:cNvPr>
          <p:cNvSpPr>
            <a:spLocks noGrp="1"/>
          </p:cNvSpPr>
          <p:nvPr>
            <p:ph type="body" sz="quarter" idx="21"/>
          </p:nvPr>
        </p:nvSpPr>
        <p:spPr>
          <a:xfrm>
            <a:off x="1218471" y="1762391"/>
            <a:ext cx="2120326" cy="779809"/>
          </a:xfrm>
          <a:prstGeom prst="rect">
            <a:avLst/>
          </a:prstGeom>
        </p:spPr>
        <p:txBody>
          <a:bodyPr anchor="t"/>
          <a:lstStyle>
            <a:lvl1pPr marL="0" indent="0" algn="ctr">
              <a:buNone/>
              <a:defRPr sz="11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0" name="Espace réservé du texte 2">
            <a:extLst>
              <a:ext uri="{FF2B5EF4-FFF2-40B4-BE49-F238E27FC236}">
                <a16:creationId xmlns:a16="http://schemas.microsoft.com/office/drawing/2014/main" id="{D667AB31-4883-4690-87D2-C054C74268F0}"/>
              </a:ext>
            </a:extLst>
          </p:cNvPr>
          <p:cNvSpPr>
            <a:spLocks noGrp="1"/>
          </p:cNvSpPr>
          <p:nvPr>
            <p:ph type="body" sz="quarter" idx="22" hasCustomPrompt="1"/>
          </p:nvPr>
        </p:nvSpPr>
        <p:spPr>
          <a:xfrm>
            <a:off x="3883212" y="1472049"/>
            <a:ext cx="1439225" cy="291317"/>
          </a:xfrm>
          <a:prstGeom prst="rect">
            <a:avLst/>
          </a:prstGeom>
        </p:spPr>
        <p:txBody>
          <a:bodyPr anchor="ctr"/>
          <a:lstStyle>
            <a:lvl1pPr marL="0" indent="0" algn="ctr">
              <a:buNone/>
              <a:defRPr sz="16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21" name="Espace réservé du texte 2">
            <a:extLst>
              <a:ext uri="{FF2B5EF4-FFF2-40B4-BE49-F238E27FC236}">
                <a16:creationId xmlns:a16="http://schemas.microsoft.com/office/drawing/2014/main" id="{E3906952-4801-41AC-A01B-28163F4C687A}"/>
              </a:ext>
            </a:extLst>
          </p:cNvPr>
          <p:cNvSpPr>
            <a:spLocks noGrp="1"/>
          </p:cNvSpPr>
          <p:nvPr>
            <p:ph type="body" sz="quarter" idx="23"/>
          </p:nvPr>
        </p:nvSpPr>
        <p:spPr>
          <a:xfrm>
            <a:off x="3542662" y="1763366"/>
            <a:ext cx="2120326" cy="779809"/>
          </a:xfrm>
          <a:prstGeom prst="rect">
            <a:avLst/>
          </a:prstGeom>
        </p:spPr>
        <p:txBody>
          <a:bodyPr anchor="t"/>
          <a:lstStyle>
            <a:lvl1pPr marL="0" indent="0" algn="ctr">
              <a:buNone/>
              <a:defRPr sz="11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2" name="Espace réservé du texte 2">
            <a:extLst>
              <a:ext uri="{FF2B5EF4-FFF2-40B4-BE49-F238E27FC236}">
                <a16:creationId xmlns:a16="http://schemas.microsoft.com/office/drawing/2014/main" id="{7C79780E-59D5-42DE-B9F8-0805B139818F}"/>
              </a:ext>
            </a:extLst>
          </p:cNvPr>
          <p:cNvSpPr>
            <a:spLocks noGrp="1"/>
          </p:cNvSpPr>
          <p:nvPr>
            <p:ph type="body" sz="quarter" idx="24" hasCustomPrompt="1"/>
          </p:nvPr>
        </p:nvSpPr>
        <p:spPr>
          <a:xfrm>
            <a:off x="6161412" y="1472065"/>
            <a:ext cx="1439225" cy="291317"/>
          </a:xfrm>
          <a:prstGeom prst="rect">
            <a:avLst/>
          </a:prstGeom>
        </p:spPr>
        <p:txBody>
          <a:bodyPr anchor="ctr"/>
          <a:lstStyle>
            <a:lvl1pPr marL="0" indent="0" algn="ctr">
              <a:buNone/>
              <a:defRPr sz="16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23" name="Espace réservé du texte 2">
            <a:extLst>
              <a:ext uri="{FF2B5EF4-FFF2-40B4-BE49-F238E27FC236}">
                <a16:creationId xmlns:a16="http://schemas.microsoft.com/office/drawing/2014/main" id="{C81ED72D-9B39-4375-81D5-1B5091E883D0}"/>
              </a:ext>
            </a:extLst>
          </p:cNvPr>
          <p:cNvSpPr>
            <a:spLocks noGrp="1"/>
          </p:cNvSpPr>
          <p:nvPr>
            <p:ph type="body" sz="quarter" idx="25"/>
          </p:nvPr>
        </p:nvSpPr>
        <p:spPr>
          <a:xfrm>
            <a:off x="5820862" y="1763382"/>
            <a:ext cx="2120326" cy="779809"/>
          </a:xfrm>
          <a:prstGeom prst="rect">
            <a:avLst/>
          </a:prstGeom>
        </p:spPr>
        <p:txBody>
          <a:bodyPr anchor="t"/>
          <a:lstStyle>
            <a:lvl1pPr marL="0" indent="0" algn="ctr">
              <a:buNone/>
              <a:defRPr sz="11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4" name="Espace réservé du texte 2">
            <a:extLst>
              <a:ext uri="{FF2B5EF4-FFF2-40B4-BE49-F238E27FC236}">
                <a16:creationId xmlns:a16="http://schemas.microsoft.com/office/drawing/2014/main" id="{C715FB77-5D9D-4E8D-ACC2-6B0F83C6CB09}"/>
              </a:ext>
            </a:extLst>
          </p:cNvPr>
          <p:cNvSpPr>
            <a:spLocks noGrp="1"/>
          </p:cNvSpPr>
          <p:nvPr>
            <p:ph type="body" sz="quarter" idx="26" hasCustomPrompt="1"/>
          </p:nvPr>
        </p:nvSpPr>
        <p:spPr>
          <a:xfrm>
            <a:off x="1559021" y="3272048"/>
            <a:ext cx="1439225" cy="291317"/>
          </a:xfrm>
          <a:prstGeom prst="rect">
            <a:avLst/>
          </a:prstGeom>
        </p:spPr>
        <p:txBody>
          <a:bodyPr anchor="ctr"/>
          <a:lstStyle>
            <a:lvl1pPr marL="0" indent="0" algn="ctr">
              <a:buNone/>
              <a:defRPr sz="16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25" name="Espace réservé du texte 2">
            <a:extLst>
              <a:ext uri="{FF2B5EF4-FFF2-40B4-BE49-F238E27FC236}">
                <a16:creationId xmlns:a16="http://schemas.microsoft.com/office/drawing/2014/main" id="{B7377D37-1DFA-4696-BD98-F99DCB51B724}"/>
              </a:ext>
            </a:extLst>
          </p:cNvPr>
          <p:cNvSpPr>
            <a:spLocks noGrp="1"/>
          </p:cNvSpPr>
          <p:nvPr>
            <p:ph type="body" sz="quarter" idx="27"/>
          </p:nvPr>
        </p:nvSpPr>
        <p:spPr>
          <a:xfrm>
            <a:off x="1218471" y="3563365"/>
            <a:ext cx="2120326" cy="779809"/>
          </a:xfrm>
          <a:prstGeom prst="rect">
            <a:avLst/>
          </a:prstGeom>
        </p:spPr>
        <p:txBody>
          <a:bodyPr anchor="t"/>
          <a:lstStyle>
            <a:lvl1pPr marL="0" indent="0" algn="ctr">
              <a:buNone/>
              <a:defRPr sz="11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6" name="Espace réservé du texte 2">
            <a:extLst>
              <a:ext uri="{FF2B5EF4-FFF2-40B4-BE49-F238E27FC236}">
                <a16:creationId xmlns:a16="http://schemas.microsoft.com/office/drawing/2014/main" id="{EDEE4F69-0926-4312-8E96-884759C70C00}"/>
              </a:ext>
            </a:extLst>
          </p:cNvPr>
          <p:cNvSpPr>
            <a:spLocks noGrp="1"/>
          </p:cNvSpPr>
          <p:nvPr>
            <p:ph type="body" sz="quarter" idx="28" hasCustomPrompt="1"/>
          </p:nvPr>
        </p:nvSpPr>
        <p:spPr>
          <a:xfrm>
            <a:off x="3879314" y="3272048"/>
            <a:ext cx="1439225" cy="291317"/>
          </a:xfrm>
          <a:prstGeom prst="rect">
            <a:avLst/>
          </a:prstGeom>
        </p:spPr>
        <p:txBody>
          <a:bodyPr anchor="ctr"/>
          <a:lstStyle>
            <a:lvl1pPr marL="0" indent="0" algn="ctr">
              <a:buNone/>
              <a:defRPr sz="16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27" name="Espace réservé du texte 2">
            <a:extLst>
              <a:ext uri="{FF2B5EF4-FFF2-40B4-BE49-F238E27FC236}">
                <a16:creationId xmlns:a16="http://schemas.microsoft.com/office/drawing/2014/main" id="{7C2708B8-0387-4135-BA28-8D76C337076D}"/>
              </a:ext>
            </a:extLst>
          </p:cNvPr>
          <p:cNvSpPr>
            <a:spLocks noGrp="1"/>
          </p:cNvSpPr>
          <p:nvPr>
            <p:ph type="body" sz="quarter" idx="29"/>
          </p:nvPr>
        </p:nvSpPr>
        <p:spPr>
          <a:xfrm>
            <a:off x="3538764" y="3563365"/>
            <a:ext cx="2120326" cy="779809"/>
          </a:xfrm>
          <a:prstGeom prst="rect">
            <a:avLst/>
          </a:prstGeom>
        </p:spPr>
        <p:txBody>
          <a:bodyPr anchor="t"/>
          <a:lstStyle>
            <a:lvl1pPr marL="0" indent="0" algn="ctr">
              <a:buNone/>
              <a:defRPr sz="11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8" name="Espace réservé du texte 2">
            <a:extLst>
              <a:ext uri="{FF2B5EF4-FFF2-40B4-BE49-F238E27FC236}">
                <a16:creationId xmlns:a16="http://schemas.microsoft.com/office/drawing/2014/main" id="{10BCB2F4-68E1-4CD3-8CA2-0AE2DE4D1543}"/>
              </a:ext>
            </a:extLst>
          </p:cNvPr>
          <p:cNvSpPr>
            <a:spLocks noGrp="1"/>
          </p:cNvSpPr>
          <p:nvPr>
            <p:ph type="body" sz="quarter" idx="30" hasCustomPrompt="1"/>
          </p:nvPr>
        </p:nvSpPr>
        <p:spPr>
          <a:xfrm>
            <a:off x="6164599" y="3272048"/>
            <a:ext cx="1439225" cy="291317"/>
          </a:xfrm>
          <a:prstGeom prst="rect">
            <a:avLst/>
          </a:prstGeom>
        </p:spPr>
        <p:txBody>
          <a:bodyPr anchor="ctr"/>
          <a:lstStyle>
            <a:lvl1pPr marL="0" indent="0" algn="ctr">
              <a:buNone/>
              <a:defRPr sz="16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29" name="Espace réservé du texte 2">
            <a:extLst>
              <a:ext uri="{FF2B5EF4-FFF2-40B4-BE49-F238E27FC236}">
                <a16:creationId xmlns:a16="http://schemas.microsoft.com/office/drawing/2014/main" id="{DE20D288-6482-4602-A1F6-39CA1A0E26F7}"/>
              </a:ext>
            </a:extLst>
          </p:cNvPr>
          <p:cNvSpPr>
            <a:spLocks noGrp="1"/>
          </p:cNvSpPr>
          <p:nvPr>
            <p:ph type="body" sz="quarter" idx="31"/>
          </p:nvPr>
        </p:nvSpPr>
        <p:spPr>
          <a:xfrm>
            <a:off x="5824049" y="3563365"/>
            <a:ext cx="2120326" cy="779809"/>
          </a:xfrm>
          <a:prstGeom prst="rect">
            <a:avLst/>
          </a:prstGeom>
        </p:spPr>
        <p:txBody>
          <a:bodyPr anchor="t"/>
          <a:lstStyle>
            <a:lvl1pPr marL="0" indent="0" algn="ctr">
              <a:buNone/>
              <a:defRPr sz="11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Tree>
    <p:extLst>
      <p:ext uri="{BB962C8B-B14F-4D97-AF65-F5344CB8AC3E}">
        <p14:creationId xmlns:p14="http://schemas.microsoft.com/office/powerpoint/2010/main" val="100517265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nner &amp; Facts - 1 line">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825337"/>
            <a:ext cx="615768" cy="0"/>
          </a:xfrm>
          <a:prstGeom prst="line">
            <a:avLst/>
          </a:prstGeom>
          <a:ln w="57150">
            <a:solidFill>
              <a:srgbClr val="00ADD0"/>
            </a:solidFill>
          </a:ln>
        </p:spPr>
        <p:txBody>
          <a:bodyPr lIns="43103" rIns="43103"/>
          <a:lstStyle/>
          <a:p>
            <a:endParaRPr sz="1697"/>
          </a:p>
        </p:txBody>
      </p:sp>
      <p:sp>
        <p:nvSpPr>
          <p:cNvPr id="11" name="Footer Placeholder 10">
            <a:extLst>
              <a:ext uri="{FF2B5EF4-FFF2-40B4-BE49-F238E27FC236}">
                <a16:creationId xmlns:a16="http://schemas.microsoft.com/office/drawing/2014/main" id="{02E084FF-3104-4D21-9C2A-54E625D1859C}"/>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292D6C7F-0938-4D6C-8C58-5DBCFEB7D387}"/>
              </a:ext>
            </a:extLst>
          </p:cNvPr>
          <p:cNvSpPr>
            <a:spLocks noGrp="1"/>
          </p:cNvSpPr>
          <p:nvPr>
            <p:ph type="title" hasCustomPrompt="1"/>
          </p:nvPr>
        </p:nvSpPr>
        <p:spPr>
          <a:xfrm>
            <a:off x="202038" y="346545"/>
            <a:ext cx="6169962" cy="478797"/>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want to highlight some facts</a:t>
            </a:r>
          </a:p>
        </p:txBody>
      </p:sp>
      <p:sp>
        <p:nvSpPr>
          <p:cNvPr id="10" name="Slide Number Placeholder 12">
            <a:extLst>
              <a:ext uri="{FF2B5EF4-FFF2-40B4-BE49-F238E27FC236}">
                <a16:creationId xmlns:a16="http://schemas.microsoft.com/office/drawing/2014/main" id="{4879DE36-9E9A-48A0-84CA-D683923847D4}"/>
              </a:ext>
            </a:extLst>
          </p:cNvPr>
          <p:cNvSpPr>
            <a:spLocks noGrp="1"/>
          </p:cNvSpPr>
          <p:nvPr>
            <p:ph type="sldNum" sz="quarter" idx="4"/>
          </p:nvPr>
        </p:nvSpPr>
        <p:spPr>
          <a:xfrm>
            <a:off x="311459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2" name="Espace réservé du texte 2">
            <a:extLst>
              <a:ext uri="{FF2B5EF4-FFF2-40B4-BE49-F238E27FC236}">
                <a16:creationId xmlns:a16="http://schemas.microsoft.com/office/drawing/2014/main" id="{7B490C16-4E77-4FD7-9BEE-8A2C3395F499}"/>
              </a:ext>
            </a:extLst>
          </p:cNvPr>
          <p:cNvSpPr>
            <a:spLocks noGrp="1"/>
          </p:cNvSpPr>
          <p:nvPr>
            <p:ph type="body" sz="quarter" idx="20"/>
          </p:nvPr>
        </p:nvSpPr>
        <p:spPr>
          <a:xfrm>
            <a:off x="612775" y="1131887"/>
            <a:ext cx="5579225" cy="3186275"/>
          </a:xfrm>
          <a:prstGeom prst="rect">
            <a:avLst/>
          </a:prstGeom>
        </p:spPr>
        <p:txBody>
          <a:bodyPr/>
          <a:lstStyle>
            <a:lvl1pPr marL="0" indent="0">
              <a:buNone/>
              <a:defRPr sz="1600">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7" name="Google Shape;60;p9">
            <a:extLst>
              <a:ext uri="{FF2B5EF4-FFF2-40B4-BE49-F238E27FC236}">
                <a16:creationId xmlns:a16="http://schemas.microsoft.com/office/drawing/2014/main" id="{91CABB88-9E16-4787-A586-4CC5B86ACDDF}"/>
              </a:ext>
            </a:extLst>
          </p:cNvPr>
          <p:cNvSpPr/>
          <p:nvPr userDrawn="1"/>
        </p:nvSpPr>
        <p:spPr>
          <a:xfrm>
            <a:off x="6552001" y="-1"/>
            <a:ext cx="2592000" cy="5143493"/>
          </a:xfrm>
          <a:prstGeom prst="rect">
            <a:avLst/>
          </a:prstGeom>
          <a:solidFill>
            <a:srgbClr val="263746"/>
          </a:solidFill>
          <a:ln>
            <a:noFill/>
          </a:ln>
        </p:spPr>
        <p:txBody>
          <a:bodyPr spcFirstLastPara="1" wrap="square" lIns="34284" tIns="17138" rIns="34284" bIns="17138" anchor="ctr" anchorCtr="0">
            <a:noAutofit/>
          </a:bodyPr>
          <a:lstStyle/>
          <a:p>
            <a:pPr marL="0" marR="0" lvl="0" indent="0" algn="ctr" defTabSz="342900" rtl="0" eaLnBrk="1" fontAlgn="auto" latinLnBrk="0" hangingPunct="1">
              <a:lnSpc>
                <a:spcPct val="100000"/>
              </a:lnSpc>
              <a:spcBef>
                <a:spcPts val="0"/>
              </a:spcBef>
              <a:spcAft>
                <a:spcPts val="0"/>
              </a:spcAft>
              <a:buClr>
                <a:srgbClr val="000000"/>
              </a:buClr>
              <a:buSzPts val="10200"/>
              <a:buFont typeface="Helvetica Neue Light"/>
              <a:buNone/>
              <a:tabLst/>
              <a:defRPr/>
            </a:pPr>
            <a:endParaRPr kumimoji="0" sz="3825" b="0" i="0" u="none" strike="noStrike" kern="0" cap="none" spc="0" normalizeH="0" baseline="0" noProof="0">
              <a:ln>
                <a:noFill/>
              </a:ln>
              <a:solidFill>
                <a:srgbClr val="FFFFFF"/>
              </a:solidFill>
              <a:effectLst/>
              <a:uLnTx/>
              <a:uFillTx/>
              <a:latin typeface="Helvetica Neue Light"/>
              <a:ea typeface="Helvetica Neue Light"/>
              <a:cs typeface="Helvetica Neue Light"/>
              <a:sym typeface="Helvetica Neue Light"/>
            </a:endParaRPr>
          </a:p>
        </p:txBody>
      </p:sp>
      <p:sp>
        <p:nvSpPr>
          <p:cNvPr id="14" name="Espace réservé du texte 2">
            <a:extLst>
              <a:ext uri="{FF2B5EF4-FFF2-40B4-BE49-F238E27FC236}">
                <a16:creationId xmlns:a16="http://schemas.microsoft.com/office/drawing/2014/main" id="{1229BF23-5441-4961-89CE-17C48C73FF4F}"/>
              </a:ext>
            </a:extLst>
          </p:cNvPr>
          <p:cNvSpPr>
            <a:spLocks noGrp="1"/>
          </p:cNvSpPr>
          <p:nvPr>
            <p:ph type="body" sz="quarter" idx="21"/>
          </p:nvPr>
        </p:nvSpPr>
        <p:spPr>
          <a:xfrm>
            <a:off x="6732000" y="862188"/>
            <a:ext cx="2165320" cy="3455974"/>
          </a:xfrm>
          <a:prstGeom prst="rect">
            <a:avLst/>
          </a:prstGeom>
        </p:spPr>
        <p:txBody>
          <a:bodyPr/>
          <a:lstStyle>
            <a:lvl1pPr marL="285750" indent="-285750">
              <a:buFont typeface="Arial" panose="020B0604020202020204" pitchFamily="34" charset="0"/>
              <a:buChar char="•"/>
              <a:defRPr sz="1400">
                <a:solidFill>
                  <a:schemeClr val="bg1"/>
                </a:solidFill>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5" name="Espace réservé du texte 2">
            <a:extLst>
              <a:ext uri="{FF2B5EF4-FFF2-40B4-BE49-F238E27FC236}">
                <a16:creationId xmlns:a16="http://schemas.microsoft.com/office/drawing/2014/main" id="{DD80ABEB-E8EF-4781-B79A-6726C09744CA}"/>
              </a:ext>
            </a:extLst>
          </p:cNvPr>
          <p:cNvSpPr>
            <a:spLocks noGrp="1"/>
          </p:cNvSpPr>
          <p:nvPr>
            <p:ph type="body" sz="quarter" idx="22" hasCustomPrompt="1"/>
          </p:nvPr>
        </p:nvSpPr>
        <p:spPr>
          <a:xfrm>
            <a:off x="6732000" y="411750"/>
            <a:ext cx="2165320" cy="353130"/>
          </a:xfrm>
          <a:prstGeom prst="rect">
            <a:avLst/>
          </a:prstGeom>
        </p:spPr>
        <p:txBody>
          <a:bodyPr/>
          <a:lstStyle>
            <a:lvl1pPr marL="0" indent="0">
              <a:buFont typeface="Arial" panose="020B0604020202020204" pitchFamily="34" charset="0"/>
              <a:buNone/>
              <a:defRPr sz="1400">
                <a:solidFill>
                  <a:schemeClr val="bg1"/>
                </a:solidFill>
                <a:latin typeface="Metric Bold" panose="020B08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grpSp>
        <p:nvGrpSpPr>
          <p:cNvPr id="13" name="Group 4">
            <a:extLst>
              <a:ext uri="{FF2B5EF4-FFF2-40B4-BE49-F238E27FC236}">
                <a16:creationId xmlns:a16="http://schemas.microsoft.com/office/drawing/2014/main" id="{50F250D3-A9EC-4056-9658-EBAC3A279BE0}"/>
              </a:ext>
            </a:extLst>
          </p:cNvPr>
          <p:cNvGrpSpPr>
            <a:grpSpLocks noChangeAspect="1"/>
          </p:cNvGrpSpPr>
          <p:nvPr userDrawn="1"/>
        </p:nvGrpSpPr>
        <p:grpSpPr bwMode="auto">
          <a:xfrm>
            <a:off x="8104716" y="4873688"/>
            <a:ext cx="792000" cy="110781"/>
            <a:chOff x="0" y="1217"/>
            <a:chExt cx="5755" cy="805"/>
          </a:xfrm>
          <a:solidFill>
            <a:schemeClr val="bg1"/>
          </a:solidFill>
        </p:grpSpPr>
        <p:sp>
          <p:nvSpPr>
            <p:cNvPr id="16" name="Freeform 5">
              <a:extLst>
                <a:ext uri="{FF2B5EF4-FFF2-40B4-BE49-F238E27FC236}">
                  <a16:creationId xmlns:a16="http://schemas.microsoft.com/office/drawing/2014/main" id="{977AD40E-96AC-4C7B-B241-FAB16FB2EBEE}"/>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Freeform 6">
              <a:extLst>
                <a:ext uri="{FF2B5EF4-FFF2-40B4-BE49-F238E27FC236}">
                  <a16:creationId xmlns:a16="http://schemas.microsoft.com/office/drawing/2014/main" id="{AB5445D8-D357-4A04-9044-D3A8DC66590E}"/>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7">
              <a:extLst>
                <a:ext uri="{FF2B5EF4-FFF2-40B4-BE49-F238E27FC236}">
                  <a16:creationId xmlns:a16="http://schemas.microsoft.com/office/drawing/2014/main" id="{2FDA132B-5566-4C44-96E2-8835C8B257D4}"/>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8">
              <a:extLst>
                <a:ext uri="{FF2B5EF4-FFF2-40B4-BE49-F238E27FC236}">
                  <a16:creationId xmlns:a16="http://schemas.microsoft.com/office/drawing/2014/main" id="{4608E610-9CAC-44B8-9F76-1466195689F0}"/>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Freeform 9">
              <a:extLst>
                <a:ext uri="{FF2B5EF4-FFF2-40B4-BE49-F238E27FC236}">
                  <a16:creationId xmlns:a16="http://schemas.microsoft.com/office/drawing/2014/main" id="{707A3C21-678A-4151-8AD3-4EBAEFA65945}"/>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10">
              <a:extLst>
                <a:ext uri="{FF2B5EF4-FFF2-40B4-BE49-F238E27FC236}">
                  <a16:creationId xmlns:a16="http://schemas.microsoft.com/office/drawing/2014/main" id="{99E04D91-590A-40D5-AC33-C7C84651E7F9}"/>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11">
              <a:extLst>
                <a:ext uri="{FF2B5EF4-FFF2-40B4-BE49-F238E27FC236}">
                  <a16:creationId xmlns:a16="http://schemas.microsoft.com/office/drawing/2014/main" id="{7CAB3F97-7EA4-4FD4-9ECE-FB08E2DF9535}"/>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12">
              <a:extLst>
                <a:ext uri="{FF2B5EF4-FFF2-40B4-BE49-F238E27FC236}">
                  <a16:creationId xmlns:a16="http://schemas.microsoft.com/office/drawing/2014/main" id="{7588AFBC-65CB-4B86-9FE4-9CB215396983}"/>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13">
              <a:extLst>
                <a:ext uri="{FF2B5EF4-FFF2-40B4-BE49-F238E27FC236}">
                  <a16:creationId xmlns:a16="http://schemas.microsoft.com/office/drawing/2014/main" id="{90F12774-E367-4F09-A59D-E00BEC9F521D}"/>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14">
              <a:extLst>
                <a:ext uri="{FF2B5EF4-FFF2-40B4-BE49-F238E27FC236}">
                  <a16:creationId xmlns:a16="http://schemas.microsoft.com/office/drawing/2014/main" id="{6398ED6B-B6A9-4DF5-925A-51F0421AD96C}"/>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15">
              <a:extLst>
                <a:ext uri="{FF2B5EF4-FFF2-40B4-BE49-F238E27FC236}">
                  <a16:creationId xmlns:a16="http://schemas.microsoft.com/office/drawing/2014/main" id="{0D07922B-E88D-4260-A7A3-57B978DBFECC}"/>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16">
              <a:extLst>
                <a:ext uri="{FF2B5EF4-FFF2-40B4-BE49-F238E27FC236}">
                  <a16:creationId xmlns:a16="http://schemas.microsoft.com/office/drawing/2014/main" id="{18C25E16-D8EF-4EE0-9FE6-52AD2A2D1D61}"/>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17">
              <a:extLst>
                <a:ext uri="{FF2B5EF4-FFF2-40B4-BE49-F238E27FC236}">
                  <a16:creationId xmlns:a16="http://schemas.microsoft.com/office/drawing/2014/main" id="{B23D54C2-D5F9-42B7-9D3B-FCA3B55BBC40}"/>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4128486137"/>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nner &amp; Facts - 2 lines">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1101275"/>
            <a:ext cx="615768" cy="0"/>
          </a:xfrm>
          <a:prstGeom prst="line">
            <a:avLst/>
          </a:prstGeom>
          <a:ln w="57150">
            <a:solidFill>
              <a:srgbClr val="00ADD0"/>
            </a:solidFill>
          </a:ln>
        </p:spPr>
        <p:txBody>
          <a:bodyPr lIns="43103" rIns="43103"/>
          <a:lstStyle/>
          <a:p>
            <a:endParaRPr sz="1697"/>
          </a:p>
        </p:txBody>
      </p:sp>
      <p:sp>
        <p:nvSpPr>
          <p:cNvPr id="14" name="Footer Placeholder 10">
            <a:extLst>
              <a:ext uri="{FF2B5EF4-FFF2-40B4-BE49-F238E27FC236}">
                <a16:creationId xmlns:a16="http://schemas.microsoft.com/office/drawing/2014/main" id="{A537E593-552F-4C81-B0F2-861BC2AB0226}"/>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49FD11EF-E85F-4E2F-A7F9-B155FEDB8575}"/>
              </a:ext>
            </a:extLst>
          </p:cNvPr>
          <p:cNvSpPr>
            <a:spLocks noGrp="1"/>
          </p:cNvSpPr>
          <p:nvPr>
            <p:ph type="title" hasCustomPrompt="1"/>
          </p:nvPr>
        </p:nvSpPr>
        <p:spPr>
          <a:xfrm>
            <a:off x="202037" y="346539"/>
            <a:ext cx="6169963" cy="665835"/>
          </a:xfrm>
          <a:prstGeom prst="rect">
            <a:avLst/>
          </a:prstGeom>
        </p:spPr>
        <p:txBody>
          <a:bodyPr/>
          <a:lstStyle>
            <a:lvl1pPr>
              <a:defRPr sz="2000">
                <a:solidFill>
                  <a:srgbClr val="00ADD0"/>
                </a:solidFill>
                <a:latin typeface="Tiempos Headline Black" panose="02020A03060303060403" pitchFamily="18" charset="0"/>
              </a:defRPr>
            </a:lvl1pPr>
          </a:lstStyle>
          <a:p>
            <a:r>
              <a:rPr lang="en-US"/>
              <a:t>… still highlighting some facts, </a:t>
            </a:r>
            <a:br>
              <a:rPr lang="en-US"/>
            </a:br>
            <a:r>
              <a:rPr lang="en-US"/>
              <a:t>BUT your title fits in 2 lines</a:t>
            </a:r>
          </a:p>
        </p:txBody>
      </p:sp>
      <p:sp>
        <p:nvSpPr>
          <p:cNvPr id="7" name="Google Shape;60;p9">
            <a:extLst>
              <a:ext uri="{FF2B5EF4-FFF2-40B4-BE49-F238E27FC236}">
                <a16:creationId xmlns:a16="http://schemas.microsoft.com/office/drawing/2014/main" id="{1B64EBF0-B72A-41D4-A609-F85CBC9905EB}"/>
              </a:ext>
            </a:extLst>
          </p:cNvPr>
          <p:cNvSpPr/>
          <p:nvPr userDrawn="1"/>
        </p:nvSpPr>
        <p:spPr>
          <a:xfrm>
            <a:off x="6552001" y="-1"/>
            <a:ext cx="2592000" cy="5143493"/>
          </a:xfrm>
          <a:prstGeom prst="rect">
            <a:avLst/>
          </a:prstGeom>
          <a:solidFill>
            <a:srgbClr val="263746"/>
          </a:solidFill>
          <a:ln>
            <a:noFill/>
          </a:ln>
        </p:spPr>
        <p:txBody>
          <a:bodyPr spcFirstLastPara="1" wrap="square" lIns="34284" tIns="17138" rIns="34284" bIns="17138" anchor="ctr" anchorCtr="0">
            <a:noAutofit/>
          </a:bodyPr>
          <a:lstStyle/>
          <a:p>
            <a:pPr marL="0" marR="0" lvl="0" indent="0" algn="ctr" defTabSz="342900" rtl="0" eaLnBrk="1" fontAlgn="auto" latinLnBrk="0" hangingPunct="1">
              <a:lnSpc>
                <a:spcPct val="100000"/>
              </a:lnSpc>
              <a:spcBef>
                <a:spcPts val="0"/>
              </a:spcBef>
              <a:spcAft>
                <a:spcPts val="0"/>
              </a:spcAft>
              <a:buClr>
                <a:srgbClr val="000000"/>
              </a:buClr>
              <a:buSzPts val="10200"/>
              <a:buFont typeface="Helvetica Neue Light"/>
              <a:buNone/>
              <a:tabLst/>
              <a:defRPr/>
            </a:pPr>
            <a:endParaRPr kumimoji="0" sz="3825" b="0" i="0" u="none" strike="noStrike" kern="0" cap="none" spc="0" normalizeH="0" baseline="0" noProof="0">
              <a:ln>
                <a:noFill/>
              </a:ln>
              <a:solidFill>
                <a:srgbClr val="FFFFFF"/>
              </a:solidFill>
              <a:effectLst/>
              <a:uLnTx/>
              <a:uFillTx/>
              <a:latin typeface="Helvetica Neue Light"/>
              <a:ea typeface="Helvetica Neue Light"/>
              <a:cs typeface="Helvetica Neue Light"/>
              <a:sym typeface="Helvetica Neue Light"/>
            </a:endParaRPr>
          </a:p>
        </p:txBody>
      </p:sp>
      <p:sp>
        <p:nvSpPr>
          <p:cNvPr id="12" name="Espace réservé du texte 2">
            <a:extLst>
              <a:ext uri="{FF2B5EF4-FFF2-40B4-BE49-F238E27FC236}">
                <a16:creationId xmlns:a16="http://schemas.microsoft.com/office/drawing/2014/main" id="{E2D68262-1885-455B-B9D5-1D5C08F32146}"/>
              </a:ext>
            </a:extLst>
          </p:cNvPr>
          <p:cNvSpPr>
            <a:spLocks noGrp="1"/>
          </p:cNvSpPr>
          <p:nvPr>
            <p:ph type="body" sz="quarter" idx="21"/>
          </p:nvPr>
        </p:nvSpPr>
        <p:spPr>
          <a:xfrm>
            <a:off x="6732000" y="862188"/>
            <a:ext cx="2165320" cy="3455974"/>
          </a:xfrm>
          <a:prstGeom prst="rect">
            <a:avLst/>
          </a:prstGeom>
        </p:spPr>
        <p:txBody>
          <a:bodyPr/>
          <a:lstStyle>
            <a:lvl1pPr marL="285750" indent="-285750">
              <a:buFont typeface="Arial" panose="020B0604020202020204" pitchFamily="34" charset="0"/>
              <a:buChar char="•"/>
              <a:defRPr sz="1400">
                <a:solidFill>
                  <a:schemeClr val="bg1"/>
                </a:solidFill>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3" name="Espace réservé du texte 2">
            <a:extLst>
              <a:ext uri="{FF2B5EF4-FFF2-40B4-BE49-F238E27FC236}">
                <a16:creationId xmlns:a16="http://schemas.microsoft.com/office/drawing/2014/main" id="{B21C2DBE-4C11-4795-8E6E-1BC0F50157D8}"/>
              </a:ext>
            </a:extLst>
          </p:cNvPr>
          <p:cNvSpPr>
            <a:spLocks noGrp="1"/>
          </p:cNvSpPr>
          <p:nvPr>
            <p:ph type="body" sz="quarter" idx="22" hasCustomPrompt="1"/>
          </p:nvPr>
        </p:nvSpPr>
        <p:spPr>
          <a:xfrm>
            <a:off x="6732000" y="411750"/>
            <a:ext cx="2165320" cy="353130"/>
          </a:xfrm>
          <a:prstGeom prst="rect">
            <a:avLst/>
          </a:prstGeom>
        </p:spPr>
        <p:txBody>
          <a:bodyPr/>
          <a:lstStyle>
            <a:lvl1pPr marL="0" indent="0">
              <a:buFont typeface="Arial" panose="020B0604020202020204" pitchFamily="34" charset="0"/>
              <a:buNone/>
              <a:defRPr sz="1400">
                <a:solidFill>
                  <a:schemeClr val="bg1"/>
                </a:solidFill>
                <a:latin typeface="Metric Bold" panose="020B08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16" name="Espace réservé du texte 2">
            <a:extLst>
              <a:ext uri="{FF2B5EF4-FFF2-40B4-BE49-F238E27FC236}">
                <a16:creationId xmlns:a16="http://schemas.microsoft.com/office/drawing/2014/main" id="{789E58E3-AA76-4677-AB0F-7A361E1C6F77}"/>
              </a:ext>
            </a:extLst>
          </p:cNvPr>
          <p:cNvSpPr>
            <a:spLocks noGrp="1"/>
          </p:cNvSpPr>
          <p:nvPr>
            <p:ph type="body" sz="quarter" idx="23"/>
          </p:nvPr>
        </p:nvSpPr>
        <p:spPr>
          <a:xfrm>
            <a:off x="612775" y="1428752"/>
            <a:ext cx="5579225" cy="2889410"/>
          </a:xfrm>
          <a:prstGeom prst="rect">
            <a:avLst/>
          </a:prstGeom>
        </p:spPr>
        <p:txBody>
          <a:bodyPr/>
          <a:lstStyle>
            <a:lvl1pPr marL="0" indent="0">
              <a:buNone/>
              <a:defRPr sz="1600">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5" name="Slide Number Placeholder 12">
            <a:extLst>
              <a:ext uri="{FF2B5EF4-FFF2-40B4-BE49-F238E27FC236}">
                <a16:creationId xmlns:a16="http://schemas.microsoft.com/office/drawing/2014/main" id="{79E2E2E0-E149-4C5B-86E7-57AC85A3F152}"/>
              </a:ext>
            </a:extLst>
          </p:cNvPr>
          <p:cNvSpPr>
            <a:spLocks noGrp="1"/>
          </p:cNvSpPr>
          <p:nvPr>
            <p:ph type="sldNum" sz="quarter" idx="4"/>
          </p:nvPr>
        </p:nvSpPr>
        <p:spPr>
          <a:xfrm>
            <a:off x="311459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grpSp>
        <p:nvGrpSpPr>
          <p:cNvPr id="11" name="Group 4">
            <a:extLst>
              <a:ext uri="{FF2B5EF4-FFF2-40B4-BE49-F238E27FC236}">
                <a16:creationId xmlns:a16="http://schemas.microsoft.com/office/drawing/2014/main" id="{6837AE80-929F-4BFC-8C9B-62D45114A06B}"/>
              </a:ext>
            </a:extLst>
          </p:cNvPr>
          <p:cNvGrpSpPr>
            <a:grpSpLocks noChangeAspect="1"/>
          </p:cNvGrpSpPr>
          <p:nvPr userDrawn="1"/>
        </p:nvGrpSpPr>
        <p:grpSpPr bwMode="auto">
          <a:xfrm>
            <a:off x="8104716" y="4873688"/>
            <a:ext cx="792000" cy="110781"/>
            <a:chOff x="0" y="1217"/>
            <a:chExt cx="5755" cy="805"/>
          </a:xfrm>
          <a:solidFill>
            <a:schemeClr val="bg1"/>
          </a:solidFill>
        </p:grpSpPr>
        <p:sp>
          <p:nvSpPr>
            <p:cNvPr id="18" name="Freeform 5">
              <a:extLst>
                <a:ext uri="{FF2B5EF4-FFF2-40B4-BE49-F238E27FC236}">
                  <a16:creationId xmlns:a16="http://schemas.microsoft.com/office/drawing/2014/main" id="{3E738A69-D3AD-4498-972D-3591B20D5756}"/>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6">
              <a:extLst>
                <a:ext uri="{FF2B5EF4-FFF2-40B4-BE49-F238E27FC236}">
                  <a16:creationId xmlns:a16="http://schemas.microsoft.com/office/drawing/2014/main" id="{9D068192-0AE0-42D8-8CA9-F93B39A75311}"/>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7">
              <a:extLst>
                <a:ext uri="{FF2B5EF4-FFF2-40B4-BE49-F238E27FC236}">
                  <a16:creationId xmlns:a16="http://schemas.microsoft.com/office/drawing/2014/main" id="{3A003D5E-EB4F-4C67-9623-61495CE6E053}"/>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Freeform 8">
              <a:extLst>
                <a:ext uri="{FF2B5EF4-FFF2-40B4-BE49-F238E27FC236}">
                  <a16:creationId xmlns:a16="http://schemas.microsoft.com/office/drawing/2014/main" id="{2C42D10D-BE4D-45F3-A891-7D56BA8AD844}"/>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9">
              <a:extLst>
                <a:ext uri="{FF2B5EF4-FFF2-40B4-BE49-F238E27FC236}">
                  <a16:creationId xmlns:a16="http://schemas.microsoft.com/office/drawing/2014/main" id="{ABB9F384-3997-4EF3-BD75-E0BA97E69307}"/>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10">
              <a:extLst>
                <a:ext uri="{FF2B5EF4-FFF2-40B4-BE49-F238E27FC236}">
                  <a16:creationId xmlns:a16="http://schemas.microsoft.com/office/drawing/2014/main" id="{C2B0EA77-9717-4DCE-BA87-A495775C8504}"/>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11">
              <a:extLst>
                <a:ext uri="{FF2B5EF4-FFF2-40B4-BE49-F238E27FC236}">
                  <a16:creationId xmlns:a16="http://schemas.microsoft.com/office/drawing/2014/main" id="{6497EC96-7968-49EB-9FE4-3645BED6E23E}"/>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12">
              <a:extLst>
                <a:ext uri="{FF2B5EF4-FFF2-40B4-BE49-F238E27FC236}">
                  <a16:creationId xmlns:a16="http://schemas.microsoft.com/office/drawing/2014/main" id="{02AF93C0-80C2-4EF2-AE62-F8AA32BE2B0C}"/>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13">
              <a:extLst>
                <a:ext uri="{FF2B5EF4-FFF2-40B4-BE49-F238E27FC236}">
                  <a16:creationId xmlns:a16="http://schemas.microsoft.com/office/drawing/2014/main" id="{7D2489FD-6E1B-4AE6-B5F1-95140B6DD4B5}"/>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14">
              <a:extLst>
                <a:ext uri="{FF2B5EF4-FFF2-40B4-BE49-F238E27FC236}">
                  <a16:creationId xmlns:a16="http://schemas.microsoft.com/office/drawing/2014/main" id="{FA1A4215-6789-497D-95F9-8CCDF6A0ACEC}"/>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15">
              <a:extLst>
                <a:ext uri="{FF2B5EF4-FFF2-40B4-BE49-F238E27FC236}">
                  <a16:creationId xmlns:a16="http://schemas.microsoft.com/office/drawing/2014/main" id="{90A63157-E829-4D48-9FD9-990AF956822D}"/>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16">
              <a:extLst>
                <a:ext uri="{FF2B5EF4-FFF2-40B4-BE49-F238E27FC236}">
                  <a16:creationId xmlns:a16="http://schemas.microsoft.com/office/drawing/2014/main" id="{80A687D4-1A96-4677-8273-C80D50FFB27E}"/>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7">
              <a:extLst>
                <a:ext uri="{FF2B5EF4-FFF2-40B4-BE49-F238E27FC236}">
                  <a16:creationId xmlns:a16="http://schemas.microsoft.com/office/drawing/2014/main" id="{0AB4C340-1D34-47C7-B468-816F16844C05}"/>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295753571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9A884CF-E9E7-480F-AC9D-4E5346E49F4C}"/>
              </a:ext>
            </a:extLst>
          </p:cNvPr>
          <p:cNvSpPr/>
          <p:nvPr userDrawn="1"/>
        </p:nvSpPr>
        <p:spPr>
          <a:xfrm>
            <a:off x="0" y="0"/>
            <a:ext cx="9143998" cy="5142874"/>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sp>
        <p:nvSpPr>
          <p:cNvPr id="29" name="Rectangle 28">
            <a:extLst>
              <a:ext uri="{FF2B5EF4-FFF2-40B4-BE49-F238E27FC236}">
                <a16:creationId xmlns:a16="http://schemas.microsoft.com/office/drawing/2014/main" id="{7F78CBD6-2A65-41FB-8238-4896F001E5B3}"/>
              </a:ext>
            </a:extLst>
          </p:cNvPr>
          <p:cNvSpPr>
            <a:spLocks noChangeAspect="1"/>
          </p:cNvSpPr>
          <p:nvPr userDrawn="1"/>
        </p:nvSpPr>
        <p:spPr>
          <a:xfrm>
            <a:off x="2" y="4452301"/>
            <a:ext cx="9144000" cy="690573"/>
          </a:xfrm>
          <a:prstGeom prst="rect">
            <a:avLst/>
          </a:prstGeom>
          <a:solidFill>
            <a:srgbClr val="2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08051" rtl="0" eaLnBrk="1" fontAlgn="auto" latinLnBrk="0" hangingPunct="1">
              <a:lnSpc>
                <a:spcPct val="100000"/>
              </a:lnSpc>
              <a:spcBef>
                <a:spcPts val="0"/>
              </a:spcBef>
              <a:spcAft>
                <a:spcPts val="0"/>
              </a:spcAft>
              <a:buClrTx/>
              <a:buSzTx/>
              <a:buFontTx/>
              <a:buNone/>
              <a:tabLst/>
              <a:defRPr/>
            </a:pPr>
            <a:endParaRPr kumimoji="0" lang="fr-FR" sz="1985" b="0" i="0" u="none" strike="noStrike" kern="1200" cap="none" spc="0" normalizeH="0" baseline="0" noProof="0">
              <a:ln>
                <a:noFill/>
              </a:ln>
              <a:solidFill>
                <a:srgbClr val="FFFFFF"/>
              </a:solidFill>
              <a:effectLst/>
              <a:uLnTx/>
              <a:uFillTx/>
              <a:latin typeface="Metric Light"/>
              <a:ea typeface="+mn-ea"/>
              <a:cs typeface="+mn-cs"/>
            </a:endParaRPr>
          </a:p>
        </p:txBody>
      </p:sp>
      <p:sp>
        <p:nvSpPr>
          <p:cNvPr id="21" name="TextBox 13">
            <a:extLst>
              <a:ext uri="{FF2B5EF4-FFF2-40B4-BE49-F238E27FC236}">
                <a16:creationId xmlns:a16="http://schemas.microsoft.com/office/drawing/2014/main" id="{13F75B46-18F0-47DB-9BEA-3FE99B0F0356}"/>
              </a:ext>
            </a:extLst>
          </p:cNvPr>
          <p:cNvSpPr txBox="1">
            <a:spLocks noChangeAspect="1"/>
          </p:cNvSpPr>
          <p:nvPr userDrawn="1"/>
        </p:nvSpPr>
        <p:spPr>
          <a:xfrm>
            <a:off x="305045" y="4634279"/>
            <a:ext cx="4446955" cy="307777"/>
          </a:xfrm>
          <a:prstGeom prst="rect">
            <a:avLst/>
          </a:prstGeom>
          <a:noFill/>
        </p:spPr>
        <p:txBody>
          <a:bodyPr wrap="square" rtlCol="0">
            <a:spAutoFit/>
          </a:bodyPr>
          <a:lstStyle/>
          <a:p>
            <a:pPr marL="0" marR="0" lvl="0" indent="0" algn="l" defTabSz="10080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FFFFFF"/>
                </a:solidFill>
                <a:effectLst/>
                <a:uLnTx/>
                <a:uFillTx/>
                <a:latin typeface="+mj-lt"/>
                <a:ea typeface="+mn-ea"/>
                <a:cs typeface="+mn-cs"/>
              </a:rPr>
              <a:t>PARIS   |   LONDON   |   NEW YORK   |   HONG KONG  </a:t>
            </a:r>
          </a:p>
        </p:txBody>
      </p:sp>
      <p:grpSp>
        <p:nvGrpSpPr>
          <p:cNvPr id="11" name="Group 4">
            <a:extLst>
              <a:ext uri="{FF2B5EF4-FFF2-40B4-BE49-F238E27FC236}">
                <a16:creationId xmlns:a16="http://schemas.microsoft.com/office/drawing/2014/main" id="{344CD554-8746-4A33-9562-01E28EC63A14}"/>
              </a:ext>
            </a:extLst>
          </p:cNvPr>
          <p:cNvGrpSpPr>
            <a:grpSpLocks noChangeAspect="1"/>
          </p:cNvGrpSpPr>
          <p:nvPr userDrawn="1"/>
        </p:nvGrpSpPr>
        <p:grpSpPr bwMode="auto">
          <a:xfrm>
            <a:off x="7255101" y="4672929"/>
            <a:ext cx="1440000" cy="201424"/>
            <a:chOff x="0" y="1217"/>
            <a:chExt cx="5755" cy="805"/>
          </a:xfrm>
          <a:solidFill>
            <a:schemeClr val="bg1"/>
          </a:solidFill>
        </p:grpSpPr>
        <p:sp>
          <p:nvSpPr>
            <p:cNvPr id="14" name="Freeform 5">
              <a:extLst>
                <a:ext uri="{FF2B5EF4-FFF2-40B4-BE49-F238E27FC236}">
                  <a16:creationId xmlns:a16="http://schemas.microsoft.com/office/drawing/2014/main" id="{BFB54A7B-33F4-446E-9979-B19CF868845D}"/>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6">
              <a:extLst>
                <a:ext uri="{FF2B5EF4-FFF2-40B4-BE49-F238E27FC236}">
                  <a16:creationId xmlns:a16="http://schemas.microsoft.com/office/drawing/2014/main" id="{98A0F11B-3B9D-4DE2-994B-E56945C91B05}"/>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7">
              <a:extLst>
                <a:ext uri="{FF2B5EF4-FFF2-40B4-BE49-F238E27FC236}">
                  <a16:creationId xmlns:a16="http://schemas.microsoft.com/office/drawing/2014/main" id="{B55A5187-AC75-4094-8349-94989FF26D18}"/>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8">
              <a:extLst>
                <a:ext uri="{FF2B5EF4-FFF2-40B4-BE49-F238E27FC236}">
                  <a16:creationId xmlns:a16="http://schemas.microsoft.com/office/drawing/2014/main" id="{74E92F97-5135-41C2-A2A5-829E5CA6D254}"/>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9">
              <a:extLst>
                <a:ext uri="{FF2B5EF4-FFF2-40B4-BE49-F238E27FC236}">
                  <a16:creationId xmlns:a16="http://schemas.microsoft.com/office/drawing/2014/main" id="{EBC1E849-D95B-4B43-B3BC-CEFEB0B51CBB}"/>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10">
              <a:extLst>
                <a:ext uri="{FF2B5EF4-FFF2-40B4-BE49-F238E27FC236}">
                  <a16:creationId xmlns:a16="http://schemas.microsoft.com/office/drawing/2014/main" id="{72F75A58-5944-439F-A847-2CEACE1C5A6D}"/>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11">
              <a:extLst>
                <a:ext uri="{FF2B5EF4-FFF2-40B4-BE49-F238E27FC236}">
                  <a16:creationId xmlns:a16="http://schemas.microsoft.com/office/drawing/2014/main" id="{AD4DD03E-9580-477E-A05A-D12ECA053383}"/>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12">
              <a:extLst>
                <a:ext uri="{FF2B5EF4-FFF2-40B4-BE49-F238E27FC236}">
                  <a16:creationId xmlns:a16="http://schemas.microsoft.com/office/drawing/2014/main" id="{5C590A26-446B-45FB-83FF-DE09288864E4}"/>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13">
              <a:extLst>
                <a:ext uri="{FF2B5EF4-FFF2-40B4-BE49-F238E27FC236}">
                  <a16:creationId xmlns:a16="http://schemas.microsoft.com/office/drawing/2014/main" id="{2722B497-65E4-4478-B57F-43FA7F8C172F}"/>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14">
              <a:extLst>
                <a:ext uri="{FF2B5EF4-FFF2-40B4-BE49-F238E27FC236}">
                  <a16:creationId xmlns:a16="http://schemas.microsoft.com/office/drawing/2014/main" id="{2F112820-A4DC-42F4-9398-E4E82A108480}"/>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15">
              <a:extLst>
                <a:ext uri="{FF2B5EF4-FFF2-40B4-BE49-F238E27FC236}">
                  <a16:creationId xmlns:a16="http://schemas.microsoft.com/office/drawing/2014/main" id="{C267083A-7358-4B38-AB14-27118F0C1319}"/>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16">
              <a:extLst>
                <a:ext uri="{FF2B5EF4-FFF2-40B4-BE49-F238E27FC236}">
                  <a16:creationId xmlns:a16="http://schemas.microsoft.com/office/drawing/2014/main" id="{0A8EF97C-AE59-4310-B92F-887F71058D1E}"/>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17">
              <a:extLst>
                <a:ext uri="{FF2B5EF4-FFF2-40B4-BE49-F238E27FC236}">
                  <a16:creationId xmlns:a16="http://schemas.microsoft.com/office/drawing/2014/main" id="{48A1DA6D-C5E9-48CC-814C-3A598579E53B}"/>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30531007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nner &amp; KPIs - 1 line">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825337"/>
            <a:ext cx="615768" cy="0"/>
          </a:xfrm>
          <a:prstGeom prst="line">
            <a:avLst/>
          </a:prstGeom>
          <a:ln w="57150">
            <a:solidFill>
              <a:srgbClr val="00ADD0"/>
            </a:solidFill>
          </a:ln>
        </p:spPr>
        <p:txBody>
          <a:bodyPr lIns="43103" rIns="43103"/>
          <a:lstStyle/>
          <a:p>
            <a:endParaRPr sz="1697"/>
          </a:p>
        </p:txBody>
      </p:sp>
      <p:sp>
        <p:nvSpPr>
          <p:cNvPr id="11" name="Footer Placeholder 10">
            <a:extLst>
              <a:ext uri="{FF2B5EF4-FFF2-40B4-BE49-F238E27FC236}">
                <a16:creationId xmlns:a16="http://schemas.microsoft.com/office/drawing/2014/main" id="{02E084FF-3104-4D21-9C2A-54E625D1859C}"/>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292D6C7F-0938-4D6C-8C58-5DBCFEB7D387}"/>
              </a:ext>
            </a:extLst>
          </p:cNvPr>
          <p:cNvSpPr>
            <a:spLocks noGrp="1"/>
          </p:cNvSpPr>
          <p:nvPr>
            <p:ph type="title" hasCustomPrompt="1"/>
          </p:nvPr>
        </p:nvSpPr>
        <p:spPr>
          <a:xfrm>
            <a:off x="202038" y="346545"/>
            <a:ext cx="6169962" cy="478797"/>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want to highlight some KPIs</a:t>
            </a:r>
          </a:p>
        </p:txBody>
      </p:sp>
      <p:sp>
        <p:nvSpPr>
          <p:cNvPr id="12" name="Espace réservé du texte 2">
            <a:extLst>
              <a:ext uri="{FF2B5EF4-FFF2-40B4-BE49-F238E27FC236}">
                <a16:creationId xmlns:a16="http://schemas.microsoft.com/office/drawing/2014/main" id="{7B490C16-4E77-4FD7-9BEE-8A2C3395F499}"/>
              </a:ext>
            </a:extLst>
          </p:cNvPr>
          <p:cNvSpPr>
            <a:spLocks noGrp="1"/>
          </p:cNvSpPr>
          <p:nvPr>
            <p:ph type="body" sz="quarter" idx="20"/>
          </p:nvPr>
        </p:nvSpPr>
        <p:spPr>
          <a:xfrm>
            <a:off x="612775" y="1131886"/>
            <a:ext cx="5579225" cy="3186000"/>
          </a:xfrm>
          <a:prstGeom prst="rect">
            <a:avLst/>
          </a:prstGeom>
        </p:spPr>
        <p:txBody>
          <a:bodyPr/>
          <a:lstStyle>
            <a:lvl1pPr marL="0" indent="0">
              <a:buNone/>
              <a:defRPr sz="1600">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7" name="Google Shape;60;p9">
            <a:extLst>
              <a:ext uri="{FF2B5EF4-FFF2-40B4-BE49-F238E27FC236}">
                <a16:creationId xmlns:a16="http://schemas.microsoft.com/office/drawing/2014/main" id="{91CABB88-9E16-4787-A586-4CC5B86ACDDF}"/>
              </a:ext>
            </a:extLst>
          </p:cNvPr>
          <p:cNvSpPr/>
          <p:nvPr userDrawn="1"/>
        </p:nvSpPr>
        <p:spPr>
          <a:xfrm>
            <a:off x="6552001" y="-1"/>
            <a:ext cx="2592000" cy="5143493"/>
          </a:xfrm>
          <a:prstGeom prst="rect">
            <a:avLst/>
          </a:prstGeom>
          <a:solidFill>
            <a:srgbClr val="263746"/>
          </a:solidFill>
          <a:ln>
            <a:noFill/>
          </a:ln>
        </p:spPr>
        <p:txBody>
          <a:bodyPr spcFirstLastPara="1" wrap="square" lIns="34284" tIns="17138" rIns="34284" bIns="17138" anchor="ctr" anchorCtr="0">
            <a:noAutofit/>
          </a:bodyPr>
          <a:lstStyle/>
          <a:p>
            <a:pPr marL="0" marR="0" lvl="0" indent="0" algn="ctr" defTabSz="342900" rtl="0" eaLnBrk="1" fontAlgn="auto" latinLnBrk="0" hangingPunct="1">
              <a:lnSpc>
                <a:spcPct val="100000"/>
              </a:lnSpc>
              <a:spcBef>
                <a:spcPts val="0"/>
              </a:spcBef>
              <a:spcAft>
                <a:spcPts val="0"/>
              </a:spcAft>
              <a:buClr>
                <a:srgbClr val="000000"/>
              </a:buClr>
              <a:buSzPts val="10200"/>
              <a:buFont typeface="Helvetica Neue Light"/>
              <a:buNone/>
              <a:tabLst/>
              <a:defRPr/>
            </a:pPr>
            <a:endParaRPr kumimoji="0" sz="3825" b="0" i="0" u="none" strike="noStrike" kern="0" cap="none" spc="0" normalizeH="0" baseline="0" noProof="0">
              <a:ln>
                <a:noFill/>
              </a:ln>
              <a:solidFill>
                <a:srgbClr val="FFFFFF"/>
              </a:solidFill>
              <a:effectLst/>
              <a:uLnTx/>
              <a:uFillTx/>
              <a:latin typeface="Helvetica Neue Light"/>
              <a:ea typeface="Helvetica Neue Light"/>
              <a:cs typeface="Helvetica Neue Light"/>
              <a:sym typeface="Helvetica Neue Light"/>
            </a:endParaRPr>
          </a:p>
        </p:txBody>
      </p:sp>
      <p:sp>
        <p:nvSpPr>
          <p:cNvPr id="16" name="Espace réservé du texte 2">
            <a:extLst>
              <a:ext uri="{FF2B5EF4-FFF2-40B4-BE49-F238E27FC236}">
                <a16:creationId xmlns:a16="http://schemas.microsoft.com/office/drawing/2014/main" id="{CA3B1698-B6DC-4B29-9322-B79ABBE90A3D}"/>
              </a:ext>
            </a:extLst>
          </p:cNvPr>
          <p:cNvSpPr>
            <a:spLocks noGrp="1"/>
          </p:cNvSpPr>
          <p:nvPr>
            <p:ph type="body" sz="quarter" idx="23" hasCustomPrompt="1"/>
          </p:nvPr>
        </p:nvSpPr>
        <p:spPr>
          <a:xfrm>
            <a:off x="7263938" y="563175"/>
            <a:ext cx="1101445" cy="432000"/>
          </a:xfrm>
          <a:prstGeom prst="rect">
            <a:avLst/>
          </a:prstGeom>
        </p:spPr>
        <p:txBody>
          <a:bodyPr anchor="ctr"/>
          <a:lstStyle>
            <a:lvl1pPr marL="0" indent="0" algn="ctr">
              <a:buFont typeface="Arial" panose="020B0604020202020204" pitchFamily="34" charset="0"/>
              <a:buNone/>
              <a:defRPr sz="2800">
                <a:solidFill>
                  <a:schemeClr val="bg1"/>
                </a:solidFill>
                <a:latin typeface="Metric Bold" panose="020B08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a:t>
            </a:r>
          </a:p>
        </p:txBody>
      </p:sp>
      <p:sp>
        <p:nvSpPr>
          <p:cNvPr id="17" name="Espace réservé du texte 2">
            <a:extLst>
              <a:ext uri="{FF2B5EF4-FFF2-40B4-BE49-F238E27FC236}">
                <a16:creationId xmlns:a16="http://schemas.microsoft.com/office/drawing/2014/main" id="{5862B8FC-37E4-40FA-BBDB-64E39AF3F910}"/>
              </a:ext>
            </a:extLst>
          </p:cNvPr>
          <p:cNvSpPr>
            <a:spLocks noGrp="1"/>
          </p:cNvSpPr>
          <p:nvPr>
            <p:ph type="body" sz="quarter" idx="24"/>
          </p:nvPr>
        </p:nvSpPr>
        <p:spPr>
          <a:xfrm>
            <a:off x="6732000" y="1007931"/>
            <a:ext cx="2165320" cy="548550"/>
          </a:xfrm>
          <a:prstGeom prst="rect">
            <a:avLst/>
          </a:prstGeom>
        </p:spPr>
        <p:txBody>
          <a:bodyPr/>
          <a:lstStyle>
            <a:lvl1pPr marL="0" indent="0" algn="ctr">
              <a:buFont typeface="Arial" panose="020B0604020202020204" pitchFamily="34" charset="0"/>
              <a:buNone/>
              <a:defRPr sz="1050">
                <a:solidFill>
                  <a:schemeClr val="bg1"/>
                </a:solidFill>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8" name="Espace réservé du texte 2">
            <a:extLst>
              <a:ext uri="{FF2B5EF4-FFF2-40B4-BE49-F238E27FC236}">
                <a16:creationId xmlns:a16="http://schemas.microsoft.com/office/drawing/2014/main" id="{402A6C24-79C5-4F91-B5D8-343CD0AABFEB}"/>
              </a:ext>
            </a:extLst>
          </p:cNvPr>
          <p:cNvSpPr>
            <a:spLocks noGrp="1"/>
          </p:cNvSpPr>
          <p:nvPr>
            <p:ph type="body" sz="quarter" idx="25" hasCustomPrompt="1"/>
          </p:nvPr>
        </p:nvSpPr>
        <p:spPr>
          <a:xfrm>
            <a:off x="7263938" y="1955550"/>
            <a:ext cx="1101445" cy="432000"/>
          </a:xfrm>
          <a:prstGeom prst="rect">
            <a:avLst/>
          </a:prstGeom>
        </p:spPr>
        <p:txBody>
          <a:bodyPr anchor="ctr"/>
          <a:lstStyle>
            <a:lvl1pPr marL="0" indent="0" algn="ctr">
              <a:buFont typeface="Arial" panose="020B0604020202020204" pitchFamily="34" charset="0"/>
              <a:buNone/>
              <a:defRPr sz="2800">
                <a:solidFill>
                  <a:schemeClr val="bg1"/>
                </a:solidFill>
                <a:latin typeface="Metric Bold" panose="020B08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a:t>
            </a:r>
          </a:p>
        </p:txBody>
      </p:sp>
      <p:sp>
        <p:nvSpPr>
          <p:cNvPr id="19" name="Espace réservé du texte 2">
            <a:extLst>
              <a:ext uri="{FF2B5EF4-FFF2-40B4-BE49-F238E27FC236}">
                <a16:creationId xmlns:a16="http://schemas.microsoft.com/office/drawing/2014/main" id="{7C96358F-B9E7-45ED-A529-D876745AE839}"/>
              </a:ext>
            </a:extLst>
          </p:cNvPr>
          <p:cNvSpPr>
            <a:spLocks noGrp="1"/>
          </p:cNvSpPr>
          <p:nvPr>
            <p:ph type="body" sz="quarter" idx="26"/>
          </p:nvPr>
        </p:nvSpPr>
        <p:spPr>
          <a:xfrm>
            <a:off x="6732000" y="2400306"/>
            <a:ext cx="2165320" cy="548550"/>
          </a:xfrm>
          <a:prstGeom prst="rect">
            <a:avLst/>
          </a:prstGeom>
        </p:spPr>
        <p:txBody>
          <a:bodyPr/>
          <a:lstStyle>
            <a:lvl1pPr marL="0" indent="0" algn="ctr">
              <a:buFont typeface="Arial" panose="020B0604020202020204" pitchFamily="34" charset="0"/>
              <a:buNone/>
              <a:defRPr sz="1050">
                <a:solidFill>
                  <a:schemeClr val="bg1"/>
                </a:solidFill>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0" name="Espace réservé du texte 2">
            <a:extLst>
              <a:ext uri="{FF2B5EF4-FFF2-40B4-BE49-F238E27FC236}">
                <a16:creationId xmlns:a16="http://schemas.microsoft.com/office/drawing/2014/main" id="{EFACB282-3ADC-4C33-8C17-EF3E63A65025}"/>
              </a:ext>
            </a:extLst>
          </p:cNvPr>
          <p:cNvSpPr>
            <a:spLocks noGrp="1"/>
          </p:cNvSpPr>
          <p:nvPr>
            <p:ph type="body" sz="quarter" idx="27" hasCustomPrompt="1"/>
          </p:nvPr>
        </p:nvSpPr>
        <p:spPr>
          <a:xfrm>
            <a:off x="7268143" y="3367944"/>
            <a:ext cx="1101445" cy="432000"/>
          </a:xfrm>
          <a:prstGeom prst="rect">
            <a:avLst/>
          </a:prstGeom>
        </p:spPr>
        <p:txBody>
          <a:bodyPr anchor="ctr"/>
          <a:lstStyle>
            <a:lvl1pPr marL="0" indent="0" algn="ctr">
              <a:buFont typeface="Arial" panose="020B0604020202020204" pitchFamily="34" charset="0"/>
              <a:buNone/>
              <a:defRPr sz="2800">
                <a:solidFill>
                  <a:schemeClr val="bg1"/>
                </a:solidFill>
                <a:latin typeface="Metric Bold" panose="020B08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XX</a:t>
            </a:r>
          </a:p>
        </p:txBody>
      </p:sp>
      <p:sp>
        <p:nvSpPr>
          <p:cNvPr id="21" name="Espace réservé du texte 2">
            <a:extLst>
              <a:ext uri="{FF2B5EF4-FFF2-40B4-BE49-F238E27FC236}">
                <a16:creationId xmlns:a16="http://schemas.microsoft.com/office/drawing/2014/main" id="{A9CC86AE-9C7B-4E08-A9D7-DFE7B30D025C}"/>
              </a:ext>
            </a:extLst>
          </p:cNvPr>
          <p:cNvSpPr>
            <a:spLocks noGrp="1"/>
          </p:cNvSpPr>
          <p:nvPr>
            <p:ph type="body" sz="quarter" idx="28"/>
          </p:nvPr>
        </p:nvSpPr>
        <p:spPr>
          <a:xfrm>
            <a:off x="6736205" y="3812700"/>
            <a:ext cx="2165320" cy="548550"/>
          </a:xfrm>
          <a:prstGeom prst="rect">
            <a:avLst/>
          </a:prstGeom>
        </p:spPr>
        <p:txBody>
          <a:bodyPr/>
          <a:lstStyle>
            <a:lvl1pPr marL="0" indent="0" algn="ctr">
              <a:buFont typeface="Arial" panose="020B0604020202020204" pitchFamily="34" charset="0"/>
              <a:buNone/>
              <a:defRPr sz="1050">
                <a:solidFill>
                  <a:schemeClr val="bg1"/>
                </a:solidFill>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5" name="Slide Number Placeholder 12">
            <a:extLst>
              <a:ext uri="{FF2B5EF4-FFF2-40B4-BE49-F238E27FC236}">
                <a16:creationId xmlns:a16="http://schemas.microsoft.com/office/drawing/2014/main" id="{16AA0EA7-021C-40A5-A278-2D9ADAA795A2}"/>
              </a:ext>
            </a:extLst>
          </p:cNvPr>
          <p:cNvSpPr>
            <a:spLocks noGrp="1"/>
          </p:cNvSpPr>
          <p:nvPr>
            <p:ph type="sldNum" sz="quarter" idx="4"/>
          </p:nvPr>
        </p:nvSpPr>
        <p:spPr>
          <a:xfrm>
            <a:off x="311459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grpSp>
        <p:nvGrpSpPr>
          <p:cNvPr id="23" name="Group 4">
            <a:extLst>
              <a:ext uri="{FF2B5EF4-FFF2-40B4-BE49-F238E27FC236}">
                <a16:creationId xmlns:a16="http://schemas.microsoft.com/office/drawing/2014/main" id="{A291D5CF-6685-4106-BF07-8FC4D4676F6C}"/>
              </a:ext>
            </a:extLst>
          </p:cNvPr>
          <p:cNvGrpSpPr>
            <a:grpSpLocks noChangeAspect="1"/>
          </p:cNvGrpSpPr>
          <p:nvPr userDrawn="1"/>
        </p:nvGrpSpPr>
        <p:grpSpPr bwMode="auto">
          <a:xfrm>
            <a:off x="8104716" y="4873688"/>
            <a:ext cx="792000" cy="110781"/>
            <a:chOff x="0" y="1217"/>
            <a:chExt cx="5755" cy="805"/>
          </a:xfrm>
          <a:solidFill>
            <a:schemeClr val="bg1"/>
          </a:solidFill>
        </p:grpSpPr>
        <p:sp>
          <p:nvSpPr>
            <p:cNvPr id="24" name="Freeform 5">
              <a:extLst>
                <a:ext uri="{FF2B5EF4-FFF2-40B4-BE49-F238E27FC236}">
                  <a16:creationId xmlns:a16="http://schemas.microsoft.com/office/drawing/2014/main" id="{2D7491C3-7CB0-461F-9E10-3BF0E2B86BB6}"/>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6">
              <a:extLst>
                <a:ext uri="{FF2B5EF4-FFF2-40B4-BE49-F238E27FC236}">
                  <a16:creationId xmlns:a16="http://schemas.microsoft.com/office/drawing/2014/main" id="{4B543659-F315-49DC-9B7F-21E18CE0490B}"/>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7">
              <a:extLst>
                <a:ext uri="{FF2B5EF4-FFF2-40B4-BE49-F238E27FC236}">
                  <a16:creationId xmlns:a16="http://schemas.microsoft.com/office/drawing/2014/main" id="{38F66C2E-C1D0-4F44-8E25-0D62F377D5A2}"/>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8">
              <a:extLst>
                <a:ext uri="{FF2B5EF4-FFF2-40B4-BE49-F238E27FC236}">
                  <a16:creationId xmlns:a16="http://schemas.microsoft.com/office/drawing/2014/main" id="{7EDE1CB0-D20B-49D6-A2D6-55B0A18D11F2}"/>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9">
              <a:extLst>
                <a:ext uri="{FF2B5EF4-FFF2-40B4-BE49-F238E27FC236}">
                  <a16:creationId xmlns:a16="http://schemas.microsoft.com/office/drawing/2014/main" id="{A1BA2DBD-DE4E-4801-8140-85A806570E6E}"/>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10">
              <a:extLst>
                <a:ext uri="{FF2B5EF4-FFF2-40B4-BE49-F238E27FC236}">
                  <a16:creationId xmlns:a16="http://schemas.microsoft.com/office/drawing/2014/main" id="{541A10A0-44B6-46C0-87FF-AE0FACA9ECC2}"/>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1">
              <a:extLst>
                <a:ext uri="{FF2B5EF4-FFF2-40B4-BE49-F238E27FC236}">
                  <a16:creationId xmlns:a16="http://schemas.microsoft.com/office/drawing/2014/main" id="{4BBDA110-024D-470A-A5E0-311D4AD0E5B5}"/>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2">
              <a:extLst>
                <a:ext uri="{FF2B5EF4-FFF2-40B4-BE49-F238E27FC236}">
                  <a16:creationId xmlns:a16="http://schemas.microsoft.com/office/drawing/2014/main" id="{0EB926AB-00B6-40E8-9F6B-B37876FDF01E}"/>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3">
              <a:extLst>
                <a:ext uri="{FF2B5EF4-FFF2-40B4-BE49-F238E27FC236}">
                  <a16:creationId xmlns:a16="http://schemas.microsoft.com/office/drawing/2014/main" id="{45B22D4B-9C0A-41FA-B0D2-CA42EC19DDA7}"/>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4">
              <a:extLst>
                <a:ext uri="{FF2B5EF4-FFF2-40B4-BE49-F238E27FC236}">
                  <a16:creationId xmlns:a16="http://schemas.microsoft.com/office/drawing/2014/main" id="{CE351E82-0147-46FA-A5CD-989578D90944}"/>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5">
              <a:extLst>
                <a:ext uri="{FF2B5EF4-FFF2-40B4-BE49-F238E27FC236}">
                  <a16:creationId xmlns:a16="http://schemas.microsoft.com/office/drawing/2014/main" id="{68574931-526D-4F5C-8303-16B73B8982AB}"/>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Freeform 16">
              <a:extLst>
                <a:ext uri="{FF2B5EF4-FFF2-40B4-BE49-F238E27FC236}">
                  <a16:creationId xmlns:a16="http://schemas.microsoft.com/office/drawing/2014/main" id="{1AEDAD8B-B2F7-49DB-BA62-3A09E06EB7DE}"/>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 name="Freeform 17">
              <a:extLst>
                <a:ext uri="{FF2B5EF4-FFF2-40B4-BE49-F238E27FC236}">
                  <a16:creationId xmlns:a16="http://schemas.microsoft.com/office/drawing/2014/main" id="{70781D6A-D427-4BA1-97A7-77325B59CE24}"/>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388466877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anner &amp; KPIs - 2 lines">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1101275"/>
            <a:ext cx="615768" cy="0"/>
          </a:xfrm>
          <a:prstGeom prst="line">
            <a:avLst/>
          </a:prstGeom>
          <a:ln w="57150">
            <a:solidFill>
              <a:srgbClr val="00ADD0"/>
            </a:solidFill>
          </a:ln>
        </p:spPr>
        <p:txBody>
          <a:bodyPr lIns="43103" rIns="43103"/>
          <a:lstStyle/>
          <a:p>
            <a:endParaRPr sz="1697"/>
          </a:p>
        </p:txBody>
      </p:sp>
      <p:sp>
        <p:nvSpPr>
          <p:cNvPr id="14" name="Footer Placeholder 10">
            <a:extLst>
              <a:ext uri="{FF2B5EF4-FFF2-40B4-BE49-F238E27FC236}">
                <a16:creationId xmlns:a16="http://schemas.microsoft.com/office/drawing/2014/main" id="{A537E593-552F-4C81-B0F2-861BC2AB0226}"/>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49FD11EF-E85F-4E2F-A7F9-B155FEDB8575}"/>
              </a:ext>
            </a:extLst>
          </p:cNvPr>
          <p:cNvSpPr>
            <a:spLocks noGrp="1"/>
          </p:cNvSpPr>
          <p:nvPr>
            <p:ph type="title" hasCustomPrompt="1"/>
          </p:nvPr>
        </p:nvSpPr>
        <p:spPr>
          <a:xfrm>
            <a:off x="202037" y="346539"/>
            <a:ext cx="6169963" cy="665835"/>
          </a:xfrm>
          <a:prstGeom prst="rect">
            <a:avLst/>
          </a:prstGeom>
        </p:spPr>
        <p:txBody>
          <a:bodyPr/>
          <a:lstStyle>
            <a:lvl1pPr>
              <a:defRPr sz="2000">
                <a:solidFill>
                  <a:srgbClr val="00ADD0"/>
                </a:solidFill>
                <a:latin typeface="Tiempos Headline Black" panose="02020A03060303060403" pitchFamily="18" charset="0"/>
              </a:defRPr>
            </a:lvl1pPr>
          </a:lstStyle>
          <a:p>
            <a:r>
              <a:rPr lang="en-US"/>
              <a:t>… still highlighting some KPIs, </a:t>
            </a:r>
            <a:br>
              <a:rPr lang="en-US"/>
            </a:br>
            <a:r>
              <a:rPr lang="en-US"/>
              <a:t>BUT your title fits in 2 lines</a:t>
            </a:r>
          </a:p>
        </p:txBody>
      </p:sp>
      <p:sp>
        <p:nvSpPr>
          <p:cNvPr id="7" name="Google Shape;60;p9">
            <a:extLst>
              <a:ext uri="{FF2B5EF4-FFF2-40B4-BE49-F238E27FC236}">
                <a16:creationId xmlns:a16="http://schemas.microsoft.com/office/drawing/2014/main" id="{1B64EBF0-B72A-41D4-A609-F85CBC9905EB}"/>
              </a:ext>
            </a:extLst>
          </p:cNvPr>
          <p:cNvSpPr/>
          <p:nvPr userDrawn="1"/>
        </p:nvSpPr>
        <p:spPr>
          <a:xfrm>
            <a:off x="6552001" y="-1"/>
            <a:ext cx="2592000" cy="5143493"/>
          </a:xfrm>
          <a:prstGeom prst="rect">
            <a:avLst/>
          </a:prstGeom>
          <a:solidFill>
            <a:srgbClr val="263746"/>
          </a:solidFill>
          <a:ln>
            <a:noFill/>
          </a:ln>
        </p:spPr>
        <p:txBody>
          <a:bodyPr spcFirstLastPara="1" wrap="square" lIns="34284" tIns="17138" rIns="34284" bIns="17138" anchor="ctr" anchorCtr="0">
            <a:noAutofit/>
          </a:bodyPr>
          <a:lstStyle/>
          <a:p>
            <a:pPr marL="0" marR="0" lvl="0" indent="0" algn="ctr" defTabSz="342900" rtl="0" eaLnBrk="1" fontAlgn="auto" latinLnBrk="0" hangingPunct="1">
              <a:lnSpc>
                <a:spcPct val="100000"/>
              </a:lnSpc>
              <a:spcBef>
                <a:spcPts val="0"/>
              </a:spcBef>
              <a:spcAft>
                <a:spcPts val="0"/>
              </a:spcAft>
              <a:buClr>
                <a:srgbClr val="000000"/>
              </a:buClr>
              <a:buSzPts val="10200"/>
              <a:buFont typeface="Helvetica Neue Light"/>
              <a:buNone/>
              <a:tabLst/>
              <a:defRPr/>
            </a:pPr>
            <a:endParaRPr kumimoji="0" sz="3825" b="0" i="0" u="none" strike="noStrike" kern="0" cap="none" spc="0" normalizeH="0" baseline="0" noProof="0">
              <a:ln>
                <a:noFill/>
              </a:ln>
              <a:solidFill>
                <a:srgbClr val="FFFFFF"/>
              </a:solidFill>
              <a:effectLst/>
              <a:uLnTx/>
              <a:uFillTx/>
              <a:latin typeface="Helvetica Neue Light"/>
              <a:ea typeface="Helvetica Neue Light"/>
              <a:cs typeface="Helvetica Neue Light"/>
              <a:sym typeface="Helvetica Neue Light"/>
            </a:endParaRPr>
          </a:p>
        </p:txBody>
      </p:sp>
      <p:sp>
        <p:nvSpPr>
          <p:cNvPr id="15" name="Espace réservé du texte 2">
            <a:extLst>
              <a:ext uri="{FF2B5EF4-FFF2-40B4-BE49-F238E27FC236}">
                <a16:creationId xmlns:a16="http://schemas.microsoft.com/office/drawing/2014/main" id="{67C8E48B-E77C-4B9C-A4F6-B12F76F7EDC1}"/>
              </a:ext>
            </a:extLst>
          </p:cNvPr>
          <p:cNvSpPr>
            <a:spLocks noGrp="1"/>
          </p:cNvSpPr>
          <p:nvPr>
            <p:ph type="body" sz="quarter" idx="23" hasCustomPrompt="1"/>
          </p:nvPr>
        </p:nvSpPr>
        <p:spPr>
          <a:xfrm>
            <a:off x="7263938" y="563175"/>
            <a:ext cx="1101445" cy="432000"/>
          </a:xfrm>
          <a:prstGeom prst="rect">
            <a:avLst/>
          </a:prstGeom>
        </p:spPr>
        <p:txBody>
          <a:bodyPr anchor="ctr"/>
          <a:lstStyle>
            <a:lvl1pPr marL="0" indent="0" algn="ctr">
              <a:buFont typeface="Arial" panose="020B0604020202020204" pitchFamily="34" charset="0"/>
              <a:buNone/>
              <a:defRPr sz="2800">
                <a:solidFill>
                  <a:schemeClr val="bg1"/>
                </a:solidFill>
                <a:latin typeface="Metric Bold" panose="020B08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a:t>
            </a:r>
          </a:p>
        </p:txBody>
      </p:sp>
      <p:sp>
        <p:nvSpPr>
          <p:cNvPr id="16" name="Espace réservé du texte 2">
            <a:extLst>
              <a:ext uri="{FF2B5EF4-FFF2-40B4-BE49-F238E27FC236}">
                <a16:creationId xmlns:a16="http://schemas.microsoft.com/office/drawing/2014/main" id="{2884EA6A-EB5E-43E0-AF90-1AF7666D6D24}"/>
              </a:ext>
            </a:extLst>
          </p:cNvPr>
          <p:cNvSpPr>
            <a:spLocks noGrp="1"/>
          </p:cNvSpPr>
          <p:nvPr>
            <p:ph type="body" sz="quarter" idx="24"/>
          </p:nvPr>
        </p:nvSpPr>
        <p:spPr>
          <a:xfrm>
            <a:off x="6732000" y="1007931"/>
            <a:ext cx="2165320" cy="548550"/>
          </a:xfrm>
          <a:prstGeom prst="rect">
            <a:avLst/>
          </a:prstGeom>
        </p:spPr>
        <p:txBody>
          <a:bodyPr/>
          <a:lstStyle>
            <a:lvl1pPr marL="0" indent="0" algn="ctr">
              <a:buFont typeface="Arial" panose="020B0604020202020204" pitchFamily="34" charset="0"/>
              <a:buNone/>
              <a:defRPr sz="1050">
                <a:solidFill>
                  <a:schemeClr val="bg1"/>
                </a:solidFill>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7" name="Espace réservé du texte 2">
            <a:extLst>
              <a:ext uri="{FF2B5EF4-FFF2-40B4-BE49-F238E27FC236}">
                <a16:creationId xmlns:a16="http://schemas.microsoft.com/office/drawing/2014/main" id="{26E6B7F7-A2E3-4214-848C-C0C76EF95B3F}"/>
              </a:ext>
            </a:extLst>
          </p:cNvPr>
          <p:cNvSpPr>
            <a:spLocks noGrp="1"/>
          </p:cNvSpPr>
          <p:nvPr>
            <p:ph type="body" sz="quarter" idx="25" hasCustomPrompt="1"/>
          </p:nvPr>
        </p:nvSpPr>
        <p:spPr>
          <a:xfrm>
            <a:off x="7263938" y="1955550"/>
            <a:ext cx="1101445" cy="432000"/>
          </a:xfrm>
          <a:prstGeom prst="rect">
            <a:avLst/>
          </a:prstGeom>
        </p:spPr>
        <p:txBody>
          <a:bodyPr anchor="ctr"/>
          <a:lstStyle>
            <a:lvl1pPr marL="0" indent="0" algn="ctr">
              <a:buFont typeface="Arial" panose="020B0604020202020204" pitchFamily="34" charset="0"/>
              <a:buNone/>
              <a:defRPr sz="2800">
                <a:solidFill>
                  <a:schemeClr val="bg1"/>
                </a:solidFill>
                <a:latin typeface="Metric Bold" panose="020B08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a:t>
            </a:r>
          </a:p>
        </p:txBody>
      </p:sp>
      <p:sp>
        <p:nvSpPr>
          <p:cNvPr id="18" name="Espace réservé du texte 2">
            <a:extLst>
              <a:ext uri="{FF2B5EF4-FFF2-40B4-BE49-F238E27FC236}">
                <a16:creationId xmlns:a16="http://schemas.microsoft.com/office/drawing/2014/main" id="{C23F0419-A6DF-4BD7-827F-31E3F4C6578E}"/>
              </a:ext>
            </a:extLst>
          </p:cNvPr>
          <p:cNvSpPr>
            <a:spLocks noGrp="1"/>
          </p:cNvSpPr>
          <p:nvPr>
            <p:ph type="body" sz="quarter" idx="26"/>
          </p:nvPr>
        </p:nvSpPr>
        <p:spPr>
          <a:xfrm>
            <a:off x="6732000" y="2400306"/>
            <a:ext cx="2165320" cy="548550"/>
          </a:xfrm>
          <a:prstGeom prst="rect">
            <a:avLst/>
          </a:prstGeom>
        </p:spPr>
        <p:txBody>
          <a:bodyPr/>
          <a:lstStyle>
            <a:lvl1pPr marL="0" indent="0" algn="ctr">
              <a:buFont typeface="Arial" panose="020B0604020202020204" pitchFamily="34" charset="0"/>
              <a:buNone/>
              <a:defRPr sz="1050">
                <a:solidFill>
                  <a:schemeClr val="bg1"/>
                </a:solidFill>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9" name="Espace réservé du texte 2">
            <a:extLst>
              <a:ext uri="{FF2B5EF4-FFF2-40B4-BE49-F238E27FC236}">
                <a16:creationId xmlns:a16="http://schemas.microsoft.com/office/drawing/2014/main" id="{195BC460-2C7C-47AE-80A0-CC006CF888F0}"/>
              </a:ext>
            </a:extLst>
          </p:cNvPr>
          <p:cNvSpPr>
            <a:spLocks noGrp="1"/>
          </p:cNvSpPr>
          <p:nvPr>
            <p:ph type="body" sz="quarter" idx="27" hasCustomPrompt="1"/>
          </p:nvPr>
        </p:nvSpPr>
        <p:spPr>
          <a:xfrm>
            <a:off x="7268143" y="3367944"/>
            <a:ext cx="1101445" cy="432000"/>
          </a:xfrm>
          <a:prstGeom prst="rect">
            <a:avLst/>
          </a:prstGeom>
        </p:spPr>
        <p:txBody>
          <a:bodyPr anchor="ctr"/>
          <a:lstStyle>
            <a:lvl1pPr marL="0" indent="0" algn="ctr">
              <a:buFont typeface="Arial" panose="020B0604020202020204" pitchFamily="34" charset="0"/>
              <a:buNone/>
              <a:defRPr sz="2800">
                <a:solidFill>
                  <a:schemeClr val="bg1"/>
                </a:solidFill>
                <a:latin typeface="Metric Bold" panose="020B08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XX</a:t>
            </a:r>
          </a:p>
        </p:txBody>
      </p:sp>
      <p:sp>
        <p:nvSpPr>
          <p:cNvPr id="20" name="Espace réservé du texte 2">
            <a:extLst>
              <a:ext uri="{FF2B5EF4-FFF2-40B4-BE49-F238E27FC236}">
                <a16:creationId xmlns:a16="http://schemas.microsoft.com/office/drawing/2014/main" id="{037C1AAD-A4EC-4EE2-A270-0ECD4BD3FE87}"/>
              </a:ext>
            </a:extLst>
          </p:cNvPr>
          <p:cNvSpPr>
            <a:spLocks noGrp="1"/>
          </p:cNvSpPr>
          <p:nvPr>
            <p:ph type="body" sz="quarter" idx="28"/>
          </p:nvPr>
        </p:nvSpPr>
        <p:spPr>
          <a:xfrm>
            <a:off x="6736205" y="3812700"/>
            <a:ext cx="2165320" cy="548550"/>
          </a:xfrm>
          <a:prstGeom prst="rect">
            <a:avLst/>
          </a:prstGeom>
        </p:spPr>
        <p:txBody>
          <a:bodyPr/>
          <a:lstStyle>
            <a:lvl1pPr marL="0" indent="0" algn="ctr">
              <a:buFont typeface="Arial" panose="020B0604020202020204" pitchFamily="34" charset="0"/>
              <a:buNone/>
              <a:defRPr sz="1050">
                <a:solidFill>
                  <a:schemeClr val="bg1"/>
                </a:solidFill>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2" name="Espace réservé du texte 2">
            <a:extLst>
              <a:ext uri="{FF2B5EF4-FFF2-40B4-BE49-F238E27FC236}">
                <a16:creationId xmlns:a16="http://schemas.microsoft.com/office/drawing/2014/main" id="{F4C2E6F6-99C8-409D-B75C-31E51852CD3C}"/>
              </a:ext>
            </a:extLst>
          </p:cNvPr>
          <p:cNvSpPr>
            <a:spLocks noGrp="1"/>
          </p:cNvSpPr>
          <p:nvPr>
            <p:ph type="body" sz="quarter" idx="29"/>
          </p:nvPr>
        </p:nvSpPr>
        <p:spPr>
          <a:xfrm>
            <a:off x="612775" y="1428752"/>
            <a:ext cx="5579225" cy="2889134"/>
          </a:xfrm>
          <a:prstGeom prst="rect">
            <a:avLst/>
          </a:prstGeom>
        </p:spPr>
        <p:txBody>
          <a:bodyPr/>
          <a:lstStyle>
            <a:lvl1pPr marL="0" indent="0">
              <a:buNone/>
              <a:defRPr sz="1600">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1" name="Slide Number Placeholder 12">
            <a:extLst>
              <a:ext uri="{FF2B5EF4-FFF2-40B4-BE49-F238E27FC236}">
                <a16:creationId xmlns:a16="http://schemas.microsoft.com/office/drawing/2014/main" id="{426D5928-AEBB-474F-94D0-BB6AE5072557}"/>
              </a:ext>
            </a:extLst>
          </p:cNvPr>
          <p:cNvSpPr>
            <a:spLocks noGrp="1"/>
          </p:cNvSpPr>
          <p:nvPr>
            <p:ph type="sldNum" sz="quarter" idx="4"/>
          </p:nvPr>
        </p:nvSpPr>
        <p:spPr>
          <a:xfrm>
            <a:off x="311459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grpSp>
        <p:nvGrpSpPr>
          <p:cNvPr id="24" name="Group 4">
            <a:extLst>
              <a:ext uri="{FF2B5EF4-FFF2-40B4-BE49-F238E27FC236}">
                <a16:creationId xmlns:a16="http://schemas.microsoft.com/office/drawing/2014/main" id="{129B961A-8D8F-4322-B823-A7E0A0B86FB5}"/>
              </a:ext>
            </a:extLst>
          </p:cNvPr>
          <p:cNvGrpSpPr>
            <a:grpSpLocks noChangeAspect="1"/>
          </p:cNvGrpSpPr>
          <p:nvPr userDrawn="1"/>
        </p:nvGrpSpPr>
        <p:grpSpPr bwMode="auto">
          <a:xfrm>
            <a:off x="8104716" y="4873688"/>
            <a:ext cx="792000" cy="110781"/>
            <a:chOff x="0" y="1217"/>
            <a:chExt cx="5755" cy="805"/>
          </a:xfrm>
          <a:solidFill>
            <a:schemeClr val="bg1"/>
          </a:solidFill>
        </p:grpSpPr>
        <p:sp>
          <p:nvSpPr>
            <p:cNvPr id="25" name="Freeform 5">
              <a:extLst>
                <a:ext uri="{FF2B5EF4-FFF2-40B4-BE49-F238E27FC236}">
                  <a16:creationId xmlns:a16="http://schemas.microsoft.com/office/drawing/2014/main" id="{8169D7CB-DB31-4E66-BD99-E7B520E74056}"/>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7A60B242-C6C6-40BE-B0A4-EDC8DE44AC90}"/>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F094372-8253-4DF5-9AD8-189F7AAE1DBE}"/>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DE2696FD-91D7-4761-89FF-8E0F138690F5}"/>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F72570D1-9799-44EE-927A-4C7CF4185EBE}"/>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110590DC-E505-4247-885B-B47354C17307}"/>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E0B13E67-0176-46BA-AA9E-A57BA2F3B0C6}"/>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BD106F33-B9E1-4FA0-9361-E6DA9434C0E1}"/>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A4450C63-4234-4EA3-9809-B8059A3682CB}"/>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84387FFF-33F3-4186-8256-AF9E8C97ADF2}"/>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Freeform 15">
              <a:extLst>
                <a:ext uri="{FF2B5EF4-FFF2-40B4-BE49-F238E27FC236}">
                  <a16:creationId xmlns:a16="http://schemas.microsoft.com/office/drawing/2014/main" id="{83A76215-D7D4-4E7D-895E-A60E537617EF}"/>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 name="Freeform 16">
              <a:extLst>
                <a:ext uri="{FF2B5EF4-FFF2-40B4-BE49-F238E27FC236}">
                  <a16:creationId xmlns:a16="http://schemas.microsoft.com/office/drawing/2014/main" id="{AAC30669-E7C9-497D-B439-84CE451B3C6E}"/>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17">
              <a:extLst>
                <a:ext uri="{FF2B5EF4-FFF2-40B4-BE49-F238E27FC236}">
                  <a16:creationId xmlns:a16="http://schemas.microsoft.com/office/drawing/2014/main" id="{C42E77F1-A193-4763-9BA3-C43E433B8A67}"/>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2598517805"/>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sic - 1 line">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682462"/>
            <a:ext cx="615768" cy="0"/>
          </a:xfrm>
          <a:prstGeom prst="line">
            <a:avLst/>
          </a:prstGeom>
          <a:ln w="57150">
            <a:solidFill>
              <a:srgbClr val="00ADD0"/>
            </a:solidFill>
          </a:ln>
        </p:spPr>
        <p:txBody>
          <a:bodyPr lIns="43103" rIns="43103"/>
          <a:lstStyle/>
          <a:p>
            <a:endParaRPr sz="1697"/>
          </a:p>
        </p:txBody>
      </p:sp>
      <p:sp>
        <p:nvSpPr>
          <p:cNvPr id="2" name="Title 1">
            <a:extLst>
              <a:ext uri="{FF2B5EF4-FFF2-40B4-BE49-F238E27FC236}">
                <a16:creationId xmlns:a16="http://schemas.microsoft.com/office/drawing/2014/main" id="{09B12458-2B60-43E6-9034-2A979975293E}"/>
              </a:ext>
            </a:extLst>
          </p:cNvPr>
          <p:cNvSpPr>
            <a:spLocks noGrp="1"/>
          </p:cNvSpPr>
          <p:nvPr>
            <p:ph type="title" hasCustomPrompt="1"/>
          </p:nvPr>
        </p:nvSpPr>
        <p:spPr>
          <a:xfrm>
            <a:off x="202038" y="203669"/>
            <a:ext cx="8737496" cy="448164"/>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your title fits in 1 line</a:t>
            </a:r>
          </a:p>
        </p:txBody>
      </p:sp>
      <p:sp>
        <p:nvSpPr>
          <p:cNvPr id="8" name="Slide Number Placeholder 12">
            <a:extLst>
              <a:ext uri="{FF2B5EF4-FFF2-40B4-BE49-F238E27FC236}">
                <a16:creationId xmlns:a16="http://schemas.microsoft.com/office/drawing/2014/main" id="{56B96CF9-7129-4361-8980-4557D359251C}"/>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5" name="Espace réservé du texte 2">
            <a:extLst>
              <a:ext uri="{FF2B5EF4-FFF2-40B4-BE49-F238E27FC236}">
                <a16:creationId xmlns:a16="http://schemas.microsoft.com/office/drawing/2014/main" id="{0AF2F083-6FAC-4A45-9ABC-2B02AE55A0FD}"/>
              </a:ext>
            </a:extLst>
          </p:cNvPr>
          <p:cNvSpPr>
            <a:spLocks noGrp="1"/>
          </p:cNvSpPr>
          <p:nvPr>
            <p:ph type="body" sz="quarter" idx="20"/>
          </p:nvPr>
        </p:nvSpPr>
        <p:spPr>
          <a:xfrm>
            <a:off x="612775" y="1001760"/>
            <a:ext cx="7918450" cy="3239248"/>
          </a:xfrm>
          <a:prstGeom prst="rect">
            <a:avLst/>
          </a:prstGeom>
        </p:spPr>
        <p:txBody>
          <a:bodyPr/>
          <a:lstStyle>
            <a:lvl1pPr marL="0" indent="0">
              <a:buNone/>
              <a:defRPr sz="1600" u="none">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Tree>
    <p:extLst>
      <p:ext uri="{BB962C8B-B14F-4D97-AF65-F5344CB8AC3E}">
        <p14:creationId xmlns:p14="http://schemas.microsoft.com/office/powerpoint/2010/main" val="3230989955"/>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asic - 2 lines">
    <p:spTree>
      <p:nvGrpSpPr>
        <p:cNvPr id="1" name=""/>
        <p:cNvGrpSpPr/>
        <p:nvPr/>
      </p:nvGrpSpPr>
      <p:grpSpPr>
        <a:xfrm>
          <a:off x="0" y="0"/>
          <a:ext cx="0" cy="0"/>
          <a:chOff x="0" y="0"/>
          <a:chExt cx="0" cy="0"/>
        </a:xfrm>
      </p:grpSpPr>
      <p:sp>
        <p:nvSpPr>
          <p:cNvPr id="11" name="Ligne">
            <a:extLst>
              <a:ext uri="{FF2B5EF4-FFF2-40B4-BE49-F238E27FC236}">
                <a16:creationId xmlns:a16="http://schemas.microsoft.com/office/drawing/2014/main" id="{3B3EF8AD-8C88-4EF2-8C56-13624B824EF1}"/>
              </a:ext>
            </a:extLst>
          </p:cNvPr>
          <p:cNvSpPr/>
          <p:nvPr userDrawn="1"/>
        </p:nvSpPr>
        <p:spPr>
          <a:xfrm>
            <a:off x="291297" y="954736"/>
            <a:ext cx="615768" cy="0"/>
          </a:xfrm>
          <a:prstGeom prst="line">
            <a:avLst/>
          </a:prstGeom>
          <a:ln w="57150">
            <a:solidFill>
              <a:srgbClr val="00ADD0"/>
            </a:solidFill>
          </a:ln>
        </p:spPr>
        <p:txBody>
          <a:bodyPr lIns="43103" rIns="43103"/>
          <a:lstStyle/>
          <a:p>
            <a:endParaRPr sz="1697"/>
          </a:p>
        </p:txBody>
      </p:sp>
      <p:sp>
        <p:nvSpPr>
          <p:cNvPr id="14" name="Slide Number Placeholder 12">
            <a:extLst>
              <a:ext uri="{FF2B5EF4-FFF2-40B4-BE49-F238E27FC236}">
                <a16:creationId xmlns:a16="http://schemas.microsoft.com/office/drawing/2014/main" id="{699A459A-B850-474A-A0BE-37565D1C6919}"/>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6" name="Title 1">
            <a:extLst>
              <a:ext uri="{FF2B5EF4-FFF2-40B4-BE49-F238E27FC236}">
                <a16:creationId xmlns:a16="http://schemas.microsoft.com/office/drawing/2014/main" id="{B6C4DEA8-97D4-4537-B191-F8DD6F168EF9}"/>
              </a:ext>
            </a:extLst>
          </p:cNvPr>
          <p:cNvSpPr>
            <a:spLocks noGrp="1"/>
          </p:cNvSpPr>
          <p:nvPr>
            <p:ph type="title" hasCustomPrompt="1"/>
          </p:nvPr>
        </p:nvSpPr>
        <p:spPr>
          <a:xfrm>
            <a:off x="202038" y="200000"/>
            <a:ext cx="8737496" cy="665835"/>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your title is </a:t>
            </a:r>
            <a:r>
              <a:rPr lang="en-US" err="1"/>
              <a:t>sooooooooooo</a:t>
            </a:r>
            <a:r>
              <a:rPr lang="en-US"/>
              <a:t> long </a:t>
            </a:r>
            <a:br>
              <a:rPr lang="en-US"/>
            </a:br>
            <a:r>
              <a:rPr lang="en-US"/>
              <a:t>that it fits in 2 lines </a:t>
            </a:r>
          </a:p>
        </p:txBody>
      </p:sp>
      <p:sp>
        <p:nvSpPr>
          <p:cNvPr id="22" name="Espace réservé du texte 2">
            <a:extLst>
              <a:ext uri="{FF2B5EF4-FFF2-40B4-BE49-F238E27FC236}">
                <a16:creationId xmlns:a16="http://schemas.microsoft.com/office/drawing/2014/main" id="{E5EC9442-A9DA-4451-BD89-15C3658D1A8D}"/>
              </a:ext>
            </a:extLst>
          </p:cNvPr>
          <p:cNvSpPr>
            <a:spLocks noGrp="1"/>
          </p:cNvSpPr>
          <p:nvPr>
            <p:ph type="body" sz="quarter" idx="20"/>
          </p:nvPr>
        </p:nvSpPr>
        <p:spPr>
          <a:xfrm>
            <a:off x="612775" y="1311750"/>
            <a:ext cx="7918450" cy="2929257"/>
          </a:xfrm>
          <a:prstGeom prst="rect">
            <a:avLst/>
          </a:prstGeom>
        </p:spPr>
        <p:txBody>
          <a:bodyPr/>
          <a:lstStyle>
            <a:lvl1pPr marL="0" indent="0">
              <a:buNone/>
              <a:defRPr sz="1600" u="none">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Tree>
    <p:extLst>
      <p:ext uri="{BB962C8B-B14F-4D97-AF65-F5344CB8AC3E}">
        <p14:creationId xmlns:p14="http://schemas.microsoft.com/office/powerpoint/2010/main" val="3387446376"/>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 points">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682462"/>
            <a:ext cx="615768" cy="0"/>
          </a:xfrm>
          <a:prstGeom prst="line">
            <a:avLst/>
          </a:prstGeom>
          <a:ln w="57150">
            <a:solidFill>
              <a:srgbClr val="00ADD0"/>
            </a:solidFill>
          </a:ln>
        </p:spPr>
        <p:txBody>
          <a:bodyPr lIns="43103" rIns="43103"/>
          <a:lstStyle/>
          <a:p>
            <a:endParaRPr sz="1697"/>
          </a:p>
        </p:txBody>
      </p:sp>
      <p:sp>
        <p:nvSpPr>
          <p:cNvPr id="2" name="Title 1">
            <a:extLst>
              <a:ext uri="{FF2B5EF4-FFF2-40B4-BE49-F238E27FC236}">
                <a16:creationId xmlns:a16="http://schemas.microsoft.com/office/drawing/2014/main" id="{09B12458-2B60-43E6-9034-2A979975293E}"/>
              </a:ext>
            </a:extLst>
          </p:cNvPr>
          <p:cNvSpPr>
            <a:spLocks noGrp="1"/>
          </p:cNvSpPr>
          <p:nvPr>
            <p:ph type="title" hasCustomPrompt="1"/>
          </p:nvPr>
        </p:nvSpPr>
        <p:spPr>
          <a:xfrm>
            <a:off x="202038" y="203669"/>
            <a:ext cx="8737496" cy="448164"/>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have bullet points</a:t>
            </a:r>
          </a:p>
        </p:txBody>
      </p:sp>
      <p:sp>
        <p:nvSpPr>
          <p:cNvPr id="8" name="Slide Number Placeholder 12">
            <a:extLst>
              <a:ext uri="{FF2B5EF4-FFF2-40B4-BE49-F238E27FC236}">
                <a16:creationId xmlns:a16="http://schemas.microsoft.com/office/drawing/2014/main" id="{56B96CF9-7129-4361-8980-4557D359251C}"/>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0" name="Espace réservé du texte 2">
            <a:extLst>
              <a:ext uri="{FF2B5EF4-FFF2-40B4-BE49-F238E27FC236}">
                <a16:creationId xmlns:a16="http://schemas.microsoft.com/office/drawing/2014/main" id="{58316D38-F2CD-4A3F-84AC-9A6CCF78042B}"/>
              </a:ext>
            </a:extLst>
          </p:cNvPr>
          <p:cNvSpPr>
            <a:spLocks noGrp="1"/>
          </p:cNvSpPr>
          <p:nvPr>
            <p:ph type="body" sz="quarter" idx="20"/>
          </p:nvPr>
        </p:nvSpPr>
        <p:spPr>
          <a:xfrm>
            <a:off x="612775" y="1008062"/>
            <a:ext cx="7918450" cy="3240000"/>
          </a:xfrm>
          <a:prstGeom prst="rect">
            <a:avLst/>
          </a:prstGeom>
        </p:spPr>
        <p:txBody>
          <a:bodyPr/>
          <a:lstStyle>
            <a:lvl1pPr>
              <a:defRPr sz="1600">
                <a:latin typeface="Metric Light" panose="020B0303030202060203" pitchFamily="34" charset="0"/>
              </a:defRPr>
            </a:lvl1pPr>
            <a:lvl2pPr>
              <a:defRPr sz="1400">
                <a:latin typeface="Metric Light" panose="020B0303030202060203" pitchFamily="34" charset="0"/>
              </a:defRPr>
            </a:lvl2pPr>
            <a:lvl3pPr>
              <a:defRPr sz="1400">
                <a:latin typeface="Metric Light" panose="020B0303030202060203" pitchFamily="34" charset="0"/>
              </a:defRPr>
            </a:lvl3pPr>
            <a:lvl4pPr>
              <a:defRPr sz="1200">
                <a:latin typeface="Metric Light" panose="020B0303030202060203" pitchFamily="34" charset="0"/>
              </a:defRPr>
            </a:lvl4pPr>
            <a:lvl5pPr>
              <a:defRPr sz="1200">
                <a:latin typeface="Metric Light" panose="020B0303030202060203"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Tree>
    <p:extLst>
      <p:ext uri="{BB962C8B-B14F-4D97-AF65-F5344CB8AC3E}">
        <p14:creationId xmlns:p14="http://schemas.microsoft.com/office/powerpoint/2010/main" val="3471175254"/>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mp; Graph">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682462"/>
            <a:ext cx="615768" cy="0"/>
          </a:xfrm>
          <a:prstGeom prst="line">
            <a:avLst/>
          </a:prstGeom>
          <a:ln w="57150">
            <a:solidFill>
              <a:srgbClr val="00ADD0"/>
            </a:solidFill>
          </a:ln>
        </p:spPr>
        <p:txBody>
          <a:bodyPr lIns="43103" rIns="43103"/>
          <a:lstStyle/>
          <a:p>
            <a:endParaRPr sz="1697"/>
          </a:p>
        </p:txBody>
      </p:sp>
      <p:sp>
        <p:nvSpPr>
          <p:cNvPr id="2" name="Title 1">
            <a:extLst>
              <a:ext uri="{FF2B5EF4-FFF2-40B4-BE49-F238E27FC236}">
                <a16:creationId xmlns:a16="http://schemas.microsoft.com/office/drawing/2014/main" id="{09B12458-2B60-43E6-9034-2A979975293E}"/>
              </a:ext>
            </a:extLst>
          </p:cNvPr>
          <p:cNvSpPr>
            <a:spLocks noGrp="1"/>
          </p:cNvSpPr>
          <p:nvPr>
            <p:ph type="title" hasCustomPrompt="1"/>
          </p:nvPr>
        </p:nvSpPr>
        <p:spPr>
          <a:xfrm>
            <a:off x="202038" y="203669"/>
            <a:ext cx="8737496" cy="448164"/>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have text and graph</a:t>
            </a:r>
          </a:p>
        </p:txBody>
      </p:sp>
      <p:sp>
        <p:nvSpPr>
          <p:cNvPr id="8" name="Slide Number Placeholder 12">
            <a:extLst>
              <a:ext uri="{FF2B5EF4-FFF2-40B4-BE49-F238E27FC236}">
                <a16:creationId xmlns:a16="http://schemas.microsoft.com/office/drawing/2014/main" id="{56B96CF9-7129-4361-8980-4557D359251C}"/>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6" name="Espace réservé du graphique 2">
            <a:extLst>
              <a:ext uri="{FF2B5EF4-FFF2-40B4-BE49-F238E27FC236}">
                <a16:creationId xmlns:a16="http://schemas.microsoft.com/office/drawing/2014/main" id="{BB7D99B2-D4F4-450A-8910-485D5A42BC8D}"/>
              </a:ext>
            </a:extLst>
          </p:cNvPr>
          <p:cNvSpPr>
            <a:spLocks noGrp="1"/>
          </p:cNvSpPr>
          <p:nvPr>
            <p:ph type="chart" sz="quarter" idx="21"/>
          </p:nvPr>
        </p:nvSpPr>
        <p:spPr>
          <a:xfrm>
            <a:off x="5022002" y="994560"/>
            <a:ext cx="3600000" cy="3451611"/>
          </a:xfrm>
          <a:prstGeom prst="rect">
            <a:avLst/>
          </a:prstGeom>
        </p:spPr>
        <p:txBody>
          <a:bodyPr anchor="ctr"/>
          <a:lstStyle>
            <a:lvl1pPr marL="0" indent="0" algn="ctr">
              <a:buNone/>
              <a:defRPr sz="2000">
                <a:latin typeface="Metric Light" panose="020B0303030202060203" pitchFamily="34" charset="0"/>
              </a:defRPr>
            </a:lvl1pPr>
          </a:lstStyle>
          <a:p>
            <a:endParaRPr lang="en-GB"/>
          </a:p>
        </p:txBody>
      </p:sp>
      <p:sp>
        <p:nvSpPr>
          <p:cNvPr id="7" name="Espace réservé du texte 2">
            <a:extLst>
              <a:ext uri="{FF2B5EF4-FFF2-40B4-BE49-F238E27FC236}">
                <a16:creationId xmlns:a16="http://schemas.microsoft.com/office/drawing/2014/main" id="{F136011C-6F1C-4901-B0D2-1D4A2A5EEB51}"/>
              </a:ext>
            </a:extLst>
          </p:cNvPr>
          <p:cNvSpPr>
            <a:spLocks noGrp="1"/>
          </p:cNvSpPr>
          <p:nvPr>
            <p:ph type="body" sz="quarter" idx="22"/>
          </p:nvPr>
        </p:nvSpPr>
        <p:spPr>
          <a:xfrm>
            <a:off x="342775" y="994563"/>
            <a:ext cx="4229225" cy="3451610"/>
          </a:xfrm>
          <a:prstGeom prst="rect">
            <a:avLst/>
          </a:prstGeom>
        </p:spPr>
        <p:txBody>
          <a:bodyPr/>
          <a:lstStyle>
            <a:lvl1pPr marL="0" indent="0">
              <a:buFont typeface="Arial" panose="020B0604020202020204" pitchFamily="34" charset="0"/>
              <a:buNone/>
              <a:defRPr sz="16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Tree>
    <p:extLst>
      <p:ext uri="{BB962C8B-B14F-4D97-AF65-F5344CB8AC3E}">
        <p14:creationId xmlns:p14="http://schemas.microsoft.com/office/powerpoint/2010/main" val="84608925"/>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raph &amp; Text">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F136011C-6F1C-4901-B0D2-1D4A2A5EEB51}"/>
              </a:ext>
            </a:extLst>
          </p:cNvPr>
          <p:cNvSpPr>
            <a:spLocks noGrp="1"/>
          </p:cNvSpPr>
          <p:nvPr>
            <p:ph type="body" sz="quarter" idx="22"/>
          </p:nvPr>
        </p:nvSpPr>
        <p:spPr>
          <a:xfrm>
            <a:off x="4572000" y="990600"/>
            <a:ext cx="4367535" cy="3451610"/>
          </a:xfrm>
          <a:prstGeom prst="rect">
            <a:avLst/>
          </a:prstGeom>
        </p:spPr>
        <p:txBody>
          <a:bodyPr/>
          <a:lstStyle>
            <a:lvl1pPr marL="0" indent="0">
              <a:buFont typeface="Arial" panose="020B0604020202020204" pitchFamily="34" charset="0"/>
              <a:buNone/>
              <a:defRPr sz="16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9" name="Ligne">
            <a:extLst>
              <a:ext uri="{FF2B5EF4-FFF2-40B4-BE49-F238E27FC236}">
                <a16:creationId xmlns:a16="http://schemas.microsoft.com/office/drawing/2014/main" id="{EEF3B7A8-4087-426B-B7B0-EF2C1A5E8DC3}"/>
              </a:ext>
            </a:extLst>
          </p:cNvPr>
          <p:cNvSpPr/>
          <p:nvPr userDrawn="1"/>
        </p:nvSpPr>
        <p:spPr>
          <a:xfrm>
            <a:off x="291297" y="682462"/>
            <a:ext cx="615768" cy="0"/>
          </a:xfrm>
          <a:prstGeom prst="line">
            <a:avLst/>
          </a:prstGeom>
          <a:ln w="57150">
            <a:solidFill>
              <a:srgbClr val="00ADD0"/>
            </a:solidFill>
          </a:ln>
        </p:spPr>
        <p:txBody>
          <a:bodyPr lIns="43103" rIns="43103"/>
          <a:lstStyle/>
          <a:p>
            <a:endParaRPr sz="1697"/>
          </a:p>
        </p:txBody>
      </p:sp>
      <p:sp>
        <p:nvSpPr>
          <p:cNvPr id="2" name="Title 1">
            <a:extLst>
              <a:ext uri="{FF2B5EF4-FFF2-40B4-BE49-F238E27FC236}">
                <a16:creationId xmlns:a16="http://schemas.microsoft.com/office/drawing/2014/main" id="{09B12458-2B60-43E6-9034-2A979975293E}"/>
              </a:ext>
            </a:extLst>
          </p:cNvPr>
          <p:cNvSpPr>
            <a:spLocks noGrp="1"/>
          </p:cNvSpPr>
          <p:nvPr>
            <p:ph type="title" hasCustomPrompt="1"/>
          </p:nvPr>
        </p:nvSpPr>
        <p:spPr>
          <a:xfrm>
            <a:off x="202038" y="203669"/>
            <a:ext cx="8737496" cy="448164"/>
          </a:xfrm>
          <a:prstGeom prst="rect">
            <a:avLst/>
          </a:prstGeom>
        </p:spPr>
        <p:txBody>
          <a:bodyPr/>
          <a:lstStyle>
            <a:lvl1pPr>
              <a:defRPr sz="2000">
                <a:solidFill>
                  <a:srgbClr val="00ADD0"/>
                </a:solidFill>
                <a:latin typeface="Tiempos Headline Black" panose="02020A03060303060403" pitchFamily="18" charset="0"/>
              </a:defRPr>
            </a:lvl1pPr>
          </a:lstStyle>
          <a:p>
            <a:r>
              <a:rPr lang="en-US"/>
              <a:t>… or if you have graph and text</a:t>
            </a:r>
          </a:p>
        </p:txBody>
      </p:sp>
      <p:sp>
        <p:nvSpPr>
          <p:cNvPr id="8" name="Slide Number Placeholder 12">
            <a:extLst>
              <a:ext uri="{FF2B5EF4-FFF2-40B4-BE49-F238E27FC236}">
                <a16:creationId xmlns:a16="http://schemas.microsoft.com/office/drawing/2014/main" id="{56B96CF9-7129-4361-8980-4557D359251C}"/>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6" name="Espace réservé du graphique 2">
            <a:extLst>
              <a:ext uri="{FF2B5EF4-FFF2-40B4-BE49-F238E27FC236}">
                <a16:creationId xmlns:a16="http://schemas.microsoft.com/office/drawing/2014/main" id="{BB7D99B2-D4F4-450A-8910-485D5A42BC8D}"/>
              </a:ext>
            </a:extLst>
          </p:cNvPr>
          <p:cNvSpPr>
            <a:spLocks noGrp="1"/>
          </p:cNvSpPr>
          <p:nvPr>
            <p:ph type="chart" sz="quarter" idx="21"/>
          </p:nvPr>
        </p:nvSpPr>
        <p:spPr>
          <a:xfrm>
            <a:off x="342900" y="990600"/>
            <a:ext cx="3600000" cy="3451611"/>
          </a:xfrm>
          <a:prstGeom prst="rect">
            <a:avLst/>
          </a:prstGeom>
        </p:spPr>
        <p:txBody>
          <a:bodyPr anchor="ctr"/>
          <a:lstStyle>
            <a:lvl1pPr marL="0" indent="0" algn="ctr">
              <a:buNone/>
              <a:defRPr sz="2000">
                <a:latin typeface="Metric Light" panose="020B0303030202060203" pitchFamily="34" charset="0"/>
              </a:defRPr>
            </a:lvl1pPr>
          </a:lstStyle>
          <a:p>
            <a:endParaRPr lang="en-GB"/>
          </a:p>
        </p:txBody>
      </p:sp>
    </p:spTree>
    <p:extLst>
      <p:ext uri="{BB962C8B-B14F-4D97-AF65-F5344CB8AC3E}">
        <p14:creationId xmlns:p14="http://schemas.microsoft.com/office/powerpoint/2010/main" val="3438613796"/>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Graphs">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682462"/>
            <a:ext cx="615768" cy="0"/>
          </a:xfrm>
          <a:prstGeom prst="line">
            <a:avLst/>
          </a:prstGeom>
          <a:ln w="57150">
            <a:solidFill>
              <a:srgbClr val="00ADD0"/>
            </a:solidFill>
          </a:ln>
        </p:spPr>
        <p:txBody>
          <a:bodyPr lIns="43103" rIns="43103"/>
          <a:lstStyle/>
          <a:p>
            <a:endParaRPr sz="1697"/>
          </a:p>
        </p:txBody>
      </p:sp>
      <p:sp>
        <p:nvSpPr>
          <p:cNvPr id="2" name="Title 1">
            <a:extLst>
              <a:ext uri="{FF2B5EF4-FFF2-40B4-BE49-F238E27FC236}">
                <a16:creationId xmlns:a16="http://schemas.microsoft.com/office/drawing/2014/main" id="{09B12458-2B60-43E6-9034-2A979975293E}"/>
              </a:ext>
            </a:extLst>
          </p:cNvPr>
          <p:cNvSpPr>
            <a:spLocks noGrp="1"/>
          </p:cNvSpPr>
          <p:nvPr>
            <p:ph type="title" hasCustomPrompt="1"/>
          </p:nvPr>
        </p:nvSpPr>
        <p:spPr>
          <a:xfrm>
            <a:off x="202038" y="203669"/>
            <a:ext cx="8737496" cy="448164"/>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have 2 graphs</a:t>
            </a:r>
          </a:p>
        </p:txBody>
      </p:sp>
      <p:sp>
        <p:nvSpPr>
          <p:cNvPr id="8" name="Slide Number Placeholder 12">
            <a:extLst>
              <a:ext uri="{FF2B5EF4-FFF2-40B4-BE49-F238E27FC236}">
                <a16:creationId xmlns:a16="http://schemas.microsoft.com/office/drawing/2014/main" id="{56B96CF9-7129-4361-8980-4557D359251C}"/>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0" name="Espace réservé du texte 2">
            <a:extLst>
              <a:ext uri="{FF2B5EF4-FFF2-40B4-BE49-F238E27FC236}">
                <a16:creationId xmlns:a16="http://schemas.microsoft.com/office/drawing/2014/main" id="{AECE8DA8-16B1-4802-9F2A-AB3C6AC406B7}"/>
              </a:ext>
            </a:extLst>
          </p:cNvPr>
          <p:cNvSpPr>
            <a:spLocks noGrp="1"/>
          </p:cNvSpPr>
          <p:nvPr>
            <p:ph type="body" sz="quarter" idx="20"/>
          </p:nvPr>
        </p:nvSpPr>
        <p:spPr>
          <a:xfrm>
            <a:off x="342775" y="998913"/>
            <a:ext cx="8596759" cy="544262"/>
          </a:xfrm>
          <a:prstGeom prst="rect">
            <a:avLst/>
          </a:prstGeom>
        </p:spPr>
        <p:txBody>
          <a:bodyPr/>
          <a:lstStyle>
            <a:lvl1pPr marL="0" marR="0" indent="0" algn="l" defTabSz="914332" rtl="0" eaLnBrk="1" fontAlgn="auto" latinLnBrk="0" hangingPunct="1">
              <a:lnSpc>
                <a:spcPct val="90000"/>
              </a:lnSpc>
              <a:spcBef>
                <a:spcPts val="1000"/>
              </a:spcBef>
              <a:spcAft>
                <a:spcPts val="0"/>
              </a:spcAft>
              <a:buClrTx/>
              <a:buSzTx/>
              <a:buFont typeface="Arial" panose="020B0604020202020204" pitchFamily="34" charset="0"/>
              <a:buNone/>
              <a:tabLst/>
              <a:defRPr sz="16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marL="0" marR="0" lvl="0" indent="0" algn="l" defTabSz="914332"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fr-FR"/>
          </a:p>
        </p:txBody>
      </p:sp>
      <p:sp>
        <p:nvSpPr>
          <p:cNvPr id="11" name="Espace réservé du graphique 2">
            <a:extLst>
              <a:ext uri="{FF2B5EF4-FFF2-40B4-BE49-F238E27FC236}">
                <a16:creationId xmlns:a16="http://schemas.microsoft.com/office/drawing/2014/main" id="{28773A04-F5CB-4501-8842-AEF1DE196B9A}"/>
              </a:ext>
            </a:extLst>
          </p:cNvPr>
          <p:cNvSpPr>
            <a:spLocks noGrp="1"/>
          </p:cNvSpPr>
          <p:nvPr>
            <p:ph type="chart" sz="quarter" idx="21"/>
          </p:nvPr>
        </p:nvSpPr>
        <p:spPr>
          <a:xfrm>
            <a:off x="4692000" y="1631550"/>
            <a:ext cx="3762197" cy="2808000"/>
          </a:xfrm>
          <a:prstGeom prst="rect">
            <a:avLst/>
          </a:prstGeom>
        </p:spPr>
        <p:txBody>
          <a:bodyPr anchor="ctr"/>
          <a:lstStyle>
            <a:lvl1pPr marL="0" indent="0" algn="ctr">
              <a:buNone/>
              <a:defRPr sz="2000">
                <a:latin typeface="Metric Light" panose="020B0303030202060203" pitchFamily="34" charset="0"/>
              </a:defRPr>
            </a:lvl1pPr>
          </a:lstStyle>
          <a:p>
            <a:endParaRPr lang="en-GB"/>
          </a:p>
        </p:txBody>
      </p:sp>
      <p:sp>
        <p:nvSpPr>
          <p:cNvPr id="12" name="Espace réservé du graphique 2">
            <a:extLst>
              <a:ext uri="{FF2B5EF4-FFF2-40B4-BE49-F238E27FC236}">
                <a16:creationId xmlns:a16="http://schemas.microsoft.com/office/drawing/2014/main" id="{5C84E090-4617-4F31-898C-BFA958FFBC24}"/>
              </a:ext>
            </a:extLst>
          </p:cNvPr>
          <p:cNvSpPr>
            <a:spLocks noGrp="1"/>
          </p:cNvSpPr>
          <p:nvPr>
            <p:ph type="chart" sz="quarter" idx="22"/>
          </p:nvPr>
        </p:nvSpPr>
        <p:spPr>
          <a:xfrm>
            <a:off x="689803" y="1631550"/>
            <a:ext cx="3762197" cy="2808000"/>
          </a:xfrm>
          <a:prstGeom prst="rect">
            <a:avLst/>
          </a:prstGeom>
        </p:spPr>
        <p:txBody>
          <a:bodyPr anchor="ctr"/>
          <a:lstStyle>
            <a:lvl1pPr marL="0" indent="0" algn="ctr">
              <a:buNone/>
              <a:defRPr sz="2000">
                <a:latin typeface="Metric Light" panose="020B0303030202060203" pitchFamily="34" charset="0"/>
              </a:defRPr>
            </a:lvl1pPr>
          </a:lstStyle>
          <a:p>
            <a:endParaRPr lang="en-GB"/>
          </a:p>
        </p:txBody>
      </p:sp>
    </p:spTree>
    <p:extLst>
      <p:ext uri="{BB962C8B-B14F-4D97-AF65-F5344CB8AC3E}">
        <p14:creationId xmlns:p14="http://schemas.microsoft.com/office/powerpoint/2010/main" val="2146645604"/>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2458-2B60-43E6-9034-2A979975293E}"/>
              </a:ext>
            </a:extLst>
          </p:cNvPr>
          <p:cNvSpPr>
            <a:spLocks noGrp="1"/>
          </p:cNvSpPr>
          <p:nvPr>
            <p:ph type="title" hasCustomPrompt="1"/>
          </p:nvPr>
        </p:nvSpPr>
        <p:spPr>
          <a:xfrm>
            <a:off x="202038" y="203668"/>
            <a:ext cx="4189962" cy="748073"/>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want to have a picture along with your text</a:t>
            </a:r>
          </a:p>
        </p:txBody>
      </p:sp>
      <p:sp>
        <p:nvSpPr>
          <p:cNvPr id="8" name="Slide Number Placeholder 12">
            <a:extLst>
              <a:ext uri="{FF2B5EF4-FFF2-40B4-BE49-F238E27FC236}">
                <a16:creationId xmlns:a16="http://schemas.microsoft.com/office/drawing/2014/main" id="{56B96CF9-7129-4361-8980-4557D359251C}"/>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0" name="Google Shape;34;p6">
            <a:extLst>
              <a:ext uri="{FF2B5EF4-FFF2-40B4-BE49-F238E27FC236}">
                <a16:creationId xmlns:a16="http://schemas.microsoft.com/office/drawing/2014/main" id="{2DF0DF53-D9DF-4746-8DF5-CE44F8867754}"/>
              </a:ext>
            </a:extLst>
          </p:cNvPr>
          <p:cNvSpPr>
            <a:spLocks noGrp="1"/>
          </p:cNvSpPr>
          <p:nvPr>
            <p:ph type="pic" idx="2"/>
          </p:nvPr>
        </p:nvSpPr>
        <p:spPr>
          <a:xfrm>
            <a:off x="4572000" y="-1"/>
            <a:ext cx="4572000" cy="4446175"/>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6" name="Espace réservé du texte 2">
            <a:extLst>
              <a:ext uri="{FF2B5EF4-FFF2-40B4-BE49-F238E27FC236}">
                <a16:creationId xmlns:a16="http://schemas.microsoft.com/office/drawing/2014/main" id="{D94DD3AF-35AC-4EA2-BB5C-3F79BAEEDD6E}"/>
              </a:ext>
            </a:extLst>
          </p:cNvPr>
          <p:cNvSpPr>
            <a:spLocks noGrp="1"/>
          </p:cNvSpPr>
          <p:nvPr>
            <p:ph type="body" sz="quarter" idx="20"/>
          </p:nvPr>
        </p:nvSpPr>
        <p:spPr>
          <a:xfrm>
            <a:off x="342775" y="1337341"/>
            <a:ext cx="3779225" cy="3108831"/>
          </a:xfrm>
          <a:prstGeom prst="rect">
            <a:avLst/>
          </a:prstGeom>
        </p:spPr>
        <p:txBody>
          <a:bodyPr/>
          <a:lstStyle>
            <a:lvl1pPr marL="0" indent="0">
              <a:buFont typeface="Arial" panose="020B0604020202020204" pitchFamily="34" charset="0"/>
              <a:buNone/>
              <a:defRPr sz="16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1" name="Ligne">
            <a:extLst>
              <a:ext uri="{FF2B5EF4-FFF2-40B4-BE49-F238E27FC236}">
                <a16:creationId xmlns:a16="http://schemas.microsoft.com/office/drawing/2014/main" id="{F4F2B105-B9D4-4A47-8353-E754FD6C086D}"/>
              </a:ext>
            </a:extLst>
          </p:cNvPr>
          <p:cNvSpPr/>
          <p:nvPr userDrawn="1"/>
        </p:nvSpPr>
        <p:spPr>
          <a:xfrm>
            <a:off x="291297" y="954736"/>
            <a:ext cx="615768" cy="0"/>
          </a:xfrm>
          <a:prstGeom prst="line">
            <a:avLst/>
          </a:prstGeom>
          <a:ln w="57150">
            <a:solidFill>
              <a:srgbClr val="00ADD0"/>
            </a:solidFill>
          </a:ln>
        </p:spPr>
        <p:txBody>
          <a:bodyPr lIns="43103" rIns="43103"/>
          <a:lstStyle/>
          <a:p>
            <a:endParaRPr sz="1697"/>
          </a:p>
        </p:txBody>
      </p:sp>
    </p:spTree>
    <p:extLst>
      <p:ext uri="{BB962C8B-B14F-4D97-AF65-F5344CB8AC3E}">
        <p14:creationId xmlns:p14="http://schemas.microsoft.com/office/powerpoint/2010/main" val="357882152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ome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2458-2B60-43E6-9034-2A979975293E}"/>
              </a:ext>
            </a:extLst>
          </p:cNvPr>
          <p:cNvSpPr>
            <a:spLocks noGrp="1"/>
          </p:cNvSpPr>
          <p:nvPr>
            <p:ph type="title" hasCustomPrompt="1"/>
          </p:nvPr>
        </p:nvSpPr>
        <p:spPr>
          <a:xfrm>
            <a:off x="202038" y="203668"/>
            <a:ext cx="4158756" cy="748073"/>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want to have some pictures along with your text</a:t>
            </a:r>
          </a:p>
        </p:txBody>
      </p:sp>
      <p:sp>
        <p:nvSpPr>
          <p:cNvPr id="8" name="Slide Number Placeholder 12">
            <a:extLst>
              <a:ext uri="{FF2B5EF4-FFF2-40B4-BE49-F238E27FC236}">
                <a16:creationId xmlns:a16="http://schemas.microsoft.com/office/drawing/2014/main" id="{56B96CF9-7129-4361-8980-4557D359251C}"/>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5" name="Google Shape;34;p6">
            <a:extLst>
              <a:ext uri="{FF2B5EF4-FFF2-40B4-BE49-F238E27FC236}">
                <a16:creationId xmlns:a16="http://schemas.microsoft.com/office/drawing/2014/main" id="{8EA48713-2C7D-4F68-B5C0-842E5D2C56F0}"/>
              </a:ext>
            </a:extLst>
          </p:cNvPr>
          <p:cNvSpPr>
            <a:spLocks noGrp="1"/>
          </p:cNvSpPr>
          <p:nvPr>
            <p:ph type="pic" idx="2"/>
          </p:nvPr>
        </p:nvSpPr>
        <p:spPr>
          <a:xfrm>
            <a:off x="4432656" y="0"/>
            <a:ext cx="2319741" cy="2825198"/>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6" name="Google Shape;35;p6">
            <a:extLst>
              <a:ext uri="{FF2B5EF4-FFF2-40B4-BE49-F238E27FC236}">
                <a16:creationId xmlns:a16="http://schemas.microsoft.com/office/drawing/2014/main" id="{50BED847-9F1D-42B2-AAFF-A3B0E64142EF}"/>
              </a:ext>
            </a:extLst>
          </p:cNvPr>
          <p:cNvSpPr>
            <a:spLocks noGrp="1"/>
          </p:cNvSpPr>
          <p:nvPr>
            <p:ph type="pic" idx="3"/>
          </p:nvPr>
        </p:nvSpPr>
        <p:spPr>
          <a:xfrm>
            <a:off x="6824259" y="0"/>
            <a:ext cx="2319741" cy="1654865"/>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7" name="Google Shape;36;p6">
            <a:extLst>
              <a:ext uri="{FF2B5EF4-FFF2-40B4-BE49-F238E27FC236}">
                <a16:creationId xmlns:a16="http://schemas.microsoft.com/office/drawing/2014/main" id="{5FD0CA92-1D37-4262-808A-0D92198F0C7F}"/>
              </a:ext>
            </a:extLst>
          </p:cNvPr>
          <p:cNvSpPr>
            <a:spLocks noGrp="1"/>
          </p:cNvSpPr>
          <p:nvPr>
            <p:ph type="pic" idx="10"/>
          </p:nvPr>
        </p:nvSpPr>
        <p:spPr>
          <a:xfrm>
            <a:off x="6824259" y="1714500"/>
            <a:ext cx="2319741" cy="2731689"/>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8" name="Google Shape;37;p6">
            <a:extLst>
              <a:ext uri="{FF2B5EF4-FFF2-40B4-BE49-F238E27FC236}">
                <a16:creationId xmlns:a16="http://schemas.microsoft.com/office/drawing/2014/main" id="{5458FADE-EA23-4798-A06B-5E4734FDCE3E}"/>
              </a:ext>
            </a:extLst>
          </p:cNvPr>
          <p:cNvSpPr>
            <a:spLocks noGrp="1"/>
          </p:cNvSpPr>
          <p:nvPr>
            <p:ph type="pic" idx="5"/>
          </p:nvPr>
        </p:nvSpPr>
        <p:spPr>
          <a:xfrm>
            <a:off x="4432656" y="2884833"/>
            <a:ext cx="2319741" cy="1561356"/>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1" name="Espace réservé du texte 2">
            <a:extLst>
              <a:ext uri="{FF2B5EF4-FFF2-40B4-BE49-F238E27FC236}">
                <a16:creationId xmlns:a16="http://schemas.microsoft.com/office/drawing/2014/main" id="{D6EBC13A-71E4-427C-B205-AA592A42BB70}"/>
              </a:ext>
            </a:extLst>
          </p:cNvPr>
          <p:cNvSpPr>
            <a:spLocks noGrp="1"/>
          </p:cNvSpPr>
          <p:nvPr>
            <p:ph type="body" sz="quarter" idx="20"/>
          </p:nvPr>
        </p:nvSpPr>
        <p:spPr>
          <a:xfrm>
            <a:off x="342775" y="1337341"/>
            <a:ext cx="3779225" cy="3108831"/>
          </a:xfrm>
          <a:prstGeom prst="rect">
            <a:avLst/>
          </a:prstGeom>
        </p:spPr>
        <p:txBody>
          <a:bodyPr/>
          <a:lstStyle>
            <a:lvl1pPr marL="0" indent="0">
              <a:buFont typeface="Arial" panose="020B0604020202020204" pitchFamily="34" charset="0"/>
              <a:buNone/>
              <a:defRPr sz="16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2" name="Ligne">
            <a:extLst>
              <a:ext uri="{FF2B5EF4-FFF2-40B4-BE49-F238E27FC236}">
                <a16:creationId xmlns:a16="http://schemas.microsoft.com/office/drawing/2014/main" id="{3E666D59-1951-43B0-9E23-7F406F58DF3F}"/>
              </a:ext>
            </a:extLst>
          </p:cNvPr>
          <p:cNvSpPr/>
          <p:nvPr userDrawn="1"/>
        </p:nvSpPr>
        <p:spPr>
          <a:xfrm>
            <a:off x="291297" y="954736"/>
            <a:ext cx="615768" cy="0"/>
          </a:xfrm>
          <a:prstGeom prst="line">
            <a:avLst/>
          </a:prstGeom>
          <a:ln w="57150">
            <a:solidFill>
              <a:srgbClr val="00ADD0"/>
            </a:solidFill>
          </a:ln>
        </p:spPr>
        <p:txBody>
          <a:bodyPr lIns="43103" rIns="43103"/>
          <a:lstStyle/>
          <a:p>
            <a:endParaRPr sz="1697"/>
          </a:p>
        </p:txBody>
      </p:sp>
    </p:spTree>
    <p:extLst>
      <p:ext uri="{BB962C8B-B14F-4D97-AF65-F5344CB8AC3E}">
        <p14:creationId xmlns:p14="http://schemas.microsoft.com/office/powerpoint/2010/main" val="122187580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3">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1C240023-347E-402A-B9D6-679196B58C47}"/>
              </a:ext>
            </a:extLst>
          </p:cNvPr>
          <p:cNvSpPr/>
          <p:nvPr userDrawn="1"/>
        </p:nvSpPr>
        <p:spPr>
          <a:xfrm>
            <a:off x="0" y="0"/>
            <a:ext cx="9143998" cy="5142874"/>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sp>
        <p:nvSpPr>
          <p:cNvPr id="29" name="Rectangle 28">
            <a:extLst>
              <a:ext uri="{FF2B5EF4-FFF2-40B4-BE49-F238E27FC236}">
                <a16:creationId xmlns:a16="http://schemas.microsoft.com/office/drawing/2014/main" id="{7F78CBD6-2A65-41FB-8238-4896F001E5B3}"/>
              </a:ext>
            </a:extLst>
          </p:cNvPr>
          <p:cNvSpPr>
            <a:spLocks noChangeAspect="1"/>
          </p:cNvSpPr>
          <p:nvPr userDrawn="1"/>
        </p:nvSpPr>
        <p:spPr>
          <a:xfrm>
            <a:off x="2" y="4452301"/>
            <a:ext cx="9144000" cy="690573"/>
          </a:xfrm>
          <a:prstGeom prst="rect">
            <a:avLst/>
          </a:prstGeom>
          <a:solidFill>
            <a:srgbClr val="2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08051" rtl="0" eaLnBrk="1" fontAlgn="auto" latinLnBrk="0" hangingPunct="1">
              <a:lnSpc>
                <a:spcPct val="100000"/>
              </a:lnSpc>
              <a:spcBef>
                <a:spcPts val="0"/>
              </a:spcBef>
              <a:spcAft>
                <a:spcPts val="0"/>
              </a:spcAft>
              <a:buClrTx/>
              <a:buSzTx/>
              <a:buFontTx/>
              <a:buNone/>
              <a:tabLst/>
              <a:defRPr/>
            </a:pPr>
            <a:endParaRPr kumimoji="0" lang="fr-FR" sz="1985" b="0" i="0" u="none" strike="noStrike" kern="1200" cap="none" spc="0" normalizeH="0" baseline="0" noProof="0">
              <a:ln>
                <a:noFill/>
              </a:ln>
              <a:solidFill>
                <a:srgbClr val="FFFFFF"/>
              </a:solidFill>
              <a:effectLst/>
              <a:uLnTx/>
              <a:uFillTx/>
              <a:latin typeface="Metric Light"/>
              <a:ea typeface="+mn-ea"/>
              <a:cs typeface="+mn-cs"/>
            </a:endParaRPr>
          </a:p>
        </p:txBody>
      </p:sp>
      <p:sp>
        <p:nvSpPr>
          <p:cNvPr id="21" name="TextBox 13">
            <a:extLst>
              <a:ext uri="{FF2B5EF4-FFF2-40B4-BE49-F238E27FC236}">
                <a16:creationId xmlns:a16="http://schemas.microsoft.com/office/drawing/2014/main" id="{13F75B46-18F0-47DB-9BEA-3FE99B0F0356}"/>
              </a:ext>
            </a:extLst>
          </p:cNvPr>
          <p:cNvSpPr txBox="1">
            <a:spLocks noChangeAspect="1"/>
          </p:cNvSpPr>
          <p:nvPr userDrawn="1"/>
        </p:nvSpPr>
        <p:spPr>
          <a:xfrm>
            <a:off x="305045" y="4634279"/>
            <a:ext cx="4446955" cy="307777"/>
          </a:xfrm>
          <a:prstGeom prst="rect">
            <a:avLst/>
          </a:prstGeom>
          <a:noFill/>
        </p:spPr>
        <p:txBody>
          <a:bodyPr wrap="square" rtlCol="0">
            <a:spAutoFit/>
          </a:bodyPr>
          <a:lstStyle/>
          <a:p>
            <a:pPr marL="0" marR="0" lvl="0" indent="0" algn="l" defTabSz="10080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FFFFFF"/>
                </a:solidFill>
                <a:effectLst/>
                <a:uLnTx/>
                <a:uFillTx/>
                <a:latin typeface="+mj-lt"/>
                <a:ea typeface="+mn-ea"/>
                <a:cs typeface="+mn-cs"/>
              </a:rPr>
              <a:t>PARIS   |   LONDON   |   NEW YORK   |   HONG KONG  </a:t>
            </a:r>
          </a:p>
        </p:txBody>
      </p:sp>
      <p:grpSp>
        <p:nvGrpSpPr>
          <p:cNvPr id="11" name="Group 4">
            <a:extLst>
              <a:ext uri="{FF2B5EF4-FFF2-40B4-BE49-F238E27FC236}">
                <a16:creationId xmlns:a16="http://schemas.microsoft.com/office/drawing/2014/main" id="{344CD554-8746-4A33-9562-01E28EC63A14}"/>
              </a:ext>
            </a:extLst>
          </p:cNvPr>
          <p:cNvGrpSpPr>
            <a:grpSpLocks noChangeAspect="1"/>
          </p:cNvGrpSpPr>
          <p:nvPr userDrawn="1"/>
        </p:nvGrpSpPr>
        <p:grpSpPr bwMode="auto">
          <a:xfrm>
            <a:off x="7255101" y="4672929"/>
            <a:ext cx="1440000" cy="201424"/>
            <a:chOff x="0" y="1217"/>
            <a:chExt cx="5755" cy="805"/>
          </a:xfrm>
          <a:solidFill>
            <a:schemeClr val="bg1"/>
          </a:solidFill>
        </p:grpSpPr>
        <p:sp>
          <p:nvSpPr>
            <p:cNvPr id="14" name="Freeform 5">
              <a:extLst>
                <a:ext uri="{FF2B5EF4-FFF2-40B4-BE49-F238E27FC236}">
                  <a16:creationId xmlns:a16="http://schemas.microsoft.com/office/drawing/2014/main" id="{BFB54A7B-33F4-446E-9979-B19CF868845D}"/>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6">
              <a:extLst>
                <a:ext uri="{FF2B5EF4-FFF2-40B4-BE49-F238E27FC236}">
                  <a16:creationId xmlns:a16="http://schemas.microsoft.com/office/drawing/2014/main" id="{98A0F11B-3B9D-4DE2-994B-E56945C91B05}"/>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7">
              <a:extLst>
                <a:ext uri="{FF2B5EF4-FFF2-40B4-BE49-F238E27FC236}">
                  <a16:creationId xmlns:a16="http://schemas.microsoft.com/office/drawing/2014/main" id="{B55A5187-AC75-4094-8349-94989FF26D18}"/>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8">
              <a:extLst>
                <a:ext uri="{FF2B5EF4-FFF2-40B4-BE49-F238E27FC236}">
                  <a16:creationId xmlns:a16="http://schemas.microsoft.com/office/drawing/2014/main" id="{74E92F97-5135-41C2-A2A5-829E5CA6D254}"/>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9">
              <a:extLst>
                <a:ext uri="{FF2B5EF4-FFF2-40B4-BE49-F238E27FC236}">
                  <a16:creationId xmlns:a16="http://schemas.microsoft.com/office/drawing/2014/main" id="{EBC1E849-D95B-4B43-B3BC-CEFEB0B51CBB}"/>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10">
              <a:extLst>
                <a:ext uri="{FF2B5EF4-FFF2-40B4-BE49-F238E27FC236}">
                  <a16:creationId xmlns:a16="http://schemas.microsoft.com/office/drawing/2014/main" id="{72F75A58-5944-439F-A847-2CEACE1C5A6D}"/>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11">
              <a:extLst>
                <a:ext uri="{FF2B5EF4-FFF2-40B4-BE49-F238E27FC236}">
                  <a16:creationId xmlns:a16="http://schemas.microsoft.com/office/drawing/2014/main" id="{AD4DD03E-9580-477E-A05A-D12ECA053383}"/>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12">
              <a:extLst>
                <a:ext uri="{FF2B5EF4-FFF2-40B4-BE49-F238E27FC236}">
                  <a16:creationId xmlns:a16="http://schemas.microsoft.com/office/drawing/2014/main" id="{5C590A26-446B-45FB-83FF-DE09288864E4}"/>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13">
              <a:extLst>
                <a:ext uri="{FF2B5EF4-FFF2-40B4-BE49-F238E27FC236}">
                  <a16:creationId xmlns:a16="http://schemas.microsoft.com/office/drawing/2014/main" id="{2722B497-65E4-4478-B57F-43FA7F8C172F}"/>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14">
              <a:extLst>
                <a:ext uri="{FF2B5EF4-FFF2-40B4-BE49-F238E27FC236}">
                  <a16:creationId xmlns:a16="http://schemas.microsoft.com/office/drawing/2014/main" id="{2F112820-A4DC-42F4-9398-E4E82A108480}"/>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15">
              <a:extLst>
                <a:ext uri="{FF2B5EF4-FFF2-40B4-BE49-F238E27FC236}">
                  <a16:creationId xmlns:a16="http://schemas.microsoft.com/office/drawing/2014/main" id="{C267083A-7358-4B38-AB14-27118F0C1319}"/>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16">
              <a:extLst>
                <a:ext uri="{FF2B5EF4-FFF2-40B4-BE49-F238E27FC236}">
                  <a16:creationId xmlns:a16="http://schemas.microsoft.com/office/drawing/2014/main" id="{0A8EF97C-AE59-4310-B92F-887F71058D1E}"/>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17">
              <a:extLst>
                <a:ext uri="{FF2B5EF4-FFF2-40B4-BE49-F238E27FC236}">
                  <a16:creationId xmlns:a16="http://schemas.microsoft.com/office/drawing/2014/main" id="{48A1DA6D-C5E9-48CC-814C-3A598579E53B}"/>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24445174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tures &amp; Fig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2458-2B60-43E6-9034-2A979975293E}"/>
              </a:ext>
            </a:extLst>
          </p:cNvPr>
          <p:cNvSpPr>
            <a:spLocks noGrp="1"/>
          </p:cNvSpPr>
          <p:nvPr>
            <p:ph type="title" hasCustomPrompt="1"/>
          </p:nvPr>
        </p:nvSpPr>
        <p:spPr>
          <a:xfrm>
            <a:off x="202038" y="203668"/>
            <a:ext cx="4158756" cy="748073"/>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want to have some pictures and key figures</a:t>
            </a:r>
          </a:p>
        </p:txBody>
      </p:sp>
      <p:sp>
        <p:nvSpPr>
          <p:cNvPr id="8" name="Slide Number Placeholder 12">
            <a:extLst>
              <a:ext uri="{FF2B5EF4-FFF2-40B4-BE49-F238E27FC236}">
                <a16:creationId xmlns:a16="http://schemas.microsoft.com/office/drawing/2014/main" id="{56B96CF9-7129-4361-8980-4557D359251C}"/>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5" name="Google Shape;34;p6">
            <a:extLst>
              <a:ext uri="{FF2B5EF4-FFF2-40B4-BE49-F238E27FC236}">
                <a16:creationId xmlns:a16="http://schemas.microsoft.com/office/drawing/2014/main" id="{8EA48713-2C7D-4F68-B5C0-842E5D2C56F0}"/>
              </a:ext>
            </a:extLst>
          </p:cNvPr>
          <p:cNvSpPr>
            <a:spLocks noGrp="1"/>
          </p:cNvSpPr>
          <p:nvPr>
            <p:ph type="pic" idx="2"/>
          </p:nvPr>
        </p:nvSpPr>
        <p:spPr>
          <a:xfrm>
            <a:off x="4432656" y="0"/>
            <a:ext cx="2319741" cy="2825198"/>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6" name="Google Shape;35;p6">
            <a:extLst>
              <a:ext uri="{FF2B5EF4-FFF2-40B4-BE49-F238E27FC236}">
                <a16:creationId xmlns:a16="http://schemas.microsoft.com/office/drawing/2014/main" id="{50BED847-9F1D-42B2-AAFF-A3B0E64142EF}"/>
              </a:ext>
            </a:extLst>
          </p:cNvPr>
          <p:cNvSpPr>
            <a:spLocks noGrp="1"/>
          </p:cNvSpPr>
          <p:nvPr>
            <p:ph type="pic" idx="3"/>
          </p:nvPr>
        </p:nvSpPr>
        <p:spPr>
          <a:xfrm>
            <a:off x="6824259" y="0"/>
            <a:ext cx="2319741" cy="1654865"/>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7" name="Google Shape;36;p6">
            <a:extLst>
              <a:ext uri="{FF2B5EF4-FFF2-40B4-BE49-F238E27FC236}">
                <a16:creationId xmlns:a16="http://schemas.microsoft.com/office/drawing/2014/main" id="{5FD0CA92-1D37-4262-808A-0D92198F0C7F}"/>
              </a:ext>
            </a:extLst>
          </p:cNvPr>
          <p:cNvSpPr>
            <a:spLocks noGrp="1"/>
          </p:cNvSpPr>
          <p:nvPr>
            <p:ph type="pic" idx="10"/>
          </p:nvPr>
        </p:nvSpPr>
        <p:spPr>
          <a:xfrm>
            <a:off x="6824259" y="1714500"/>
            <a:ext cx="2319741" cy="2731689"/>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8" name="Google Shape;37;p6">
            <a:extLst>
              <a:ext uri="{FF2B5EF4-FFF2-40B4-BE49-F238E27FC236}">
                <a16:creationId xmlns:a16="http://schemas.microsoft.com/office/drawing/2014/main" id="{5458FADE-EA23-4798-A06B-5E4734FDCE3E}"/>
              </a:ext>
            </a:extLst>
          </p:cNvPr>
          <p:cNvSpPr>
            <a:spLocks noGrp="1"/>
          </p:cNvSpPr>
          <p:nvPr>
            <p:ph type="pic" idx="5"/>
          </p:nvPr>
        </p:nvSpPr>
        <p:spPr>
          <a:xfrm>
            <a:off x="4432656" y="2884833"/>
            <a:ext cx="2319741" cy="1561356"/>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2" name="Ligne">
            <a:extLst>
              <a:ext uri="{FF2B5EF4-FFF2-40B4-BE49-F238E27FC236}">
                <a16:creationId xmlns:a16="http://schemas.microsoft.com/office/drawing/2014/main" id="{3E666D59-1951-43B0-9E23-7F406F58DF3F}"/>
              </a:ext>
            </a:extLst>
          </p:cNvPr>
          <p:cNvSpPr/>
          <p:nvPr userDrawn="1"/>
        </p:nvSpPr>
        <p:spPr>
          <a:xfrm>
            <a:off x="291297" y="954736"/>
            <a:ext cx="615768" cy="0"/>
          </a:xfrm>
          <a:prstGeom prst="line">
            <a:avLst/>
          </a:prstGeom>
          <a:ln w="57150">
            <a:solidFill>
              <a:srgbClr val="00ADD0"/>
            </a:solidFill>
          </a:ln>
        </p:spPr>
        <p:txBody>
          <a:bodyPr lIns="43103" rIns="43103"/>
          <a:lstStyle/>
          <a:p>
            <a:endParaRPr sz="1697"/>
          </a:p>
        </p:txBody>
      </p:sp>
      <p:sp>
        <p:nvSpPr>
          <p:cNvPr id="10" name="Espace réservé du texte 2">
            <a:extLst>
              <a:ext uri="{FF2B5EF4-FFF2-40B4-BE49-F238E27FC236}">
                <a16:creationId xmlns:a16="http://schemas.microsoft.com/office/drawing/2014/main" id="{097F31B1-A3E8-40DA-82FF-8B4221374FC2}"/>
              </a:ext>
            </a:extLst>
          </p:cNvPr>
          <p:cNvSpPr>
            <a:spLocks noGrp="1"/>
          </p:cNvSpPr>
          <p:nvPr>
            <p:ph type="body" sz="quarter" idx="20"/>
          </p:nvPr>
        </p:nvSpPr>
        <p:spPr>
          <a:xfrm>
            <a:off x="342775" y="1196039"/>
            <a:ext cx="3779225" cy="1015711"/>
          </a:xfrm>
          <a:prstGeom prst="rect">
            <a:avLst/>
          </a:prstGeom>
        </p:spPr>
        <p:txBody>
          <a:bodyPr/>
          <a:lstStyle>
            <a:lvl1pPr marL="0" indent="0">
              <a:buFont typeface="Arial" panose="020B0604020202020204" pitchFamily="34" charset="0"/>
              <a:buNone/>
              <a:defRPr sz="16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3" name="Google Shape;257;p26">
            <a:extLst>
              <a:ext uri="{FF2B5EF4-FFF2-40B4-BE49-F238E27FC236}">
                <a16:creationId xmlns:a16="http://schemas.microsoft.com/office/drawing/2014/main" id="{0F628342-D286-489B-9D3C-28814CDA9B6F}"/>
              </a:ext>
            </a:extLst>
          </p:cNvPr>
          <p:cNvSpPr/>
          <p:nvPr userDrawn="1"/>
        </p:nvSpPr>
        <p:spPr>
          <a:xfrm>
            <a:off x="514035" y="3126039"/>
            <a:ext cx="1258983" cy="37028"/>
          </a:xfrm>
          <a:prstGeom prst="rect">
            <a:avLst/>
          </a:prstGeom>
          <a:solidFill>
            <a:schemeClr val="bg1">
              <a:lumMod val="8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6000" b="0" i="0" u="none" strike="noStrike" cap="none">
              <a:solidFill>
                <a:schemeClr val="lt1"/>
              </a:solidFill>
              <a:latin typeface="Helvetica Neue Light"/>
              <a:ea typeface="Helvetica Neue Light"/>
              <a:cs typeface="Helvetica Neue Light"/>
              <a:sym typeface="Helvetica Neue Light"/>
            </a:endParaRPr>
          </a:p>
        </p:txBody>
      </p:sp>
      <p:sp>
        <p:nvSpPr>
          <p:cNvPr id="14" name="Google Shape;258;p26">
            <a:extLst>
              <a:ext uri="{FF2B5EF4-FFF2-40B4-BE49-F238E27FC236}">
                <a16:creationId xmlns:a16="http://schemas.microsoft.com/office/drawing/2014/main" id="{C3154690-01F0-48A9-933F-58A95A946B43}"/>
              </a:ext>
            </a:extLst>
          </p:cNvPr>
          <p:cNvSpPr/>
          <p:nvPr userDrawn="1"/>
        </p:nvSpPr>
        <p:spPr>
          <a:xfrm>
            <a:off x="514035" y="3126039"/>
            <a:ext cx="962752" cy="37028"/>
          </a:xfrm>
          <a:prstGeom prst="rect">
            <a:avLst/>
          </a:prstGeom>
          <a:solidFill>
            <a:srgbClr val="142F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6000" b="0" i="0" u="none" strike="noStrike" cap="none">
              <a:solidFill>
                <a:srgbClr val="00ADD0"/>
              </a:solidFill>
              <a:latin typeface="Helvetica Neue Light"/>
              <a:ea typeface="Helvetica Neue Light"/>
              <a:cs typeface="Helvetica Neue Light"/>
              <a:sym typeface="Helvetica Neue Light"/>
            </a:endParaRPr>
          </a:p>
        </p:txBody>
      </p:sp>
      <p:sp>
        <p:nvSpPr>
          <p:cNvPr id="20" name="Google Shape;261;p26">
            <a:extLst>
              <a:ext uri="{FF2B5EF4-FFF2-40B4-BE49-F238E27FC236}">
                <a16:creationId xmlns:a16="http://schemas.microsoft.com/office/drawing/2014/main" id="{C9332068-9DEA-4DB7-A1C8-D13183C03E07}"/>
              </a:ext>
            </a:extLst>
          </p:cNvPr>
          <p:cNvSpPr/>
          <p:nvPr userDrawn="1"/>
        </p:nvSpPr>
        <p:spPr>
          <a:xfrm>
            <a:off x="514035" y="4222819"/>
            <a:ext cx="1258983" cy="37028"/>
          </a:xfrm>
          <a:prstGeom prst="rect">
            <a:avLst/>
          </a:prstGeom>
          <a:solidFill>
            <a:schemeClr val="bg1">
              <a:lumMod val="8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6000" b="0" i="0" u="none" strike="noStrike" cap="none">
              <a:solidFill>
                <a:srgbClr val="E30A01"/>
              </a:solidFill>
              <a:latin typeface="Helvetica Neue Light"/>
              <a:ea typeface="Helvetica Neue Light"/>
              <a:cs typeface="Helvetica Neue Light"/>
              <a:sym typeface="Helvetica Neue Light"/>
            </a:endParaRPr>
          </a:p>
        </p:txBody>
      </p:sp>
      <p:sp>
        <p:nvSpPr>
          <p:cNvPr id="21" name="Google Shape;262;p26">
            <a:extLst>
              <a:ext uri="{FF2B5EF4-FFF2-40B4-BE49-F238E27FC236}">
                <a16:creationId xmlns:a16="http://schemas.microsoft.com/office/drawing/2014/main" id="{7EB75FBB-3FFA-43CF-BCF0-C9883FB64629}"/>
              </a:ext>
            </a:extLst>
          </p:cNvPr>
          <p:cNvSpPr/>
          <p:nvPr userDrawn="1"/>
        </p:nvSpPr>
        <p:spPr>
          <a:xfrm>
            <a:off x="514035" y="4222819"/>
            <a:ext cx="370289" cy="37028"/>
          </a:xfrm>
          <a:prstGeom prst="rect">
            <a:avLst/>
          </a:prstGeom>
          <a:solidFill>
            <a:srgbClr val="142F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6000" b="0" i="0" u="none" strike="noStrike" cap="none">
              <a:solidFill>
                <a:srgbClr val="00ADD0"/>
              </a:solidFill>
              <a:latin typeface="Helvetica Neue Light"/>
              <a:ea typeface="Helvetica Neue Light"/>
              <a:cs typeface="Helvetica Neue Light"/>
              <a:sym typeface="Helvetica Neue Light"/>
            </a:endParaRPr>
          </a:p>
        </p:txBody>
      </p:sp>
      <p:sp>
        <p:nvSpPr>
          <p:cNvPr id="22" name="Google Shape;265;p26">
            <a:extLst>
              <a:ext uri="{FF2B5EF4-FFF2-40B4-BE49-F238E27FC236}">
                <a16:creationId xmlns:a16="http://schemas.microsoft.com/office/drawing/2014/main" id="{1915307A-17BC-47D2-95C7-3C4467536E12}"/>
              </a:ext>
            </a:extLst>
          </p:cNvPr>
          <p:cNvSpPr/>
          <p:nvPr userDrawn="1"/>
        </p:nvSpPr>
        <p:spPr>
          <a:xfrm>
            <a:off x="2655361" y="3122865"/>
            <a:ext cx="1258983" cy="37028"/>
          </a:xfrm>
          <a:prstGeom prst="rect">
            <a:avLst/>
          </a:prstGeom>
          <a:solidFill>
            <a:schemeClr val="bg1">
              <a:lumMod val="8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6000" b="0" i="0" u="none" strike="noStrike" cap="none">
              <a:solidFill>
                <a:schemeClr val="lt1"/>
              </a:solidFill>
              <a:latin typeface="Helvetica Neue Light"/>
              <a:ea typeface="Helvetica Neue Light"/>
              <a:cs typeface="Helvetica Neue Light"/>
              <a:sym typeface="Helvetica Neue Light"/>
            </a:endParaRPr>
          </a:p>
        </p:txBody>
      </p:sp>
      <p:sp>
        <p:nvSpPr>
          <p:cNvPr id="23" name="Google Shape;266;p26">
            <a:extLst>
              <a:ext uri="{FF2B5EF4-FFF2-40B4-BE49-F238E27FC236}">
                <a16:creationId xmlns:a16="http://schemas.microsoft.com/office/drawing/2014/main" id="{A18E95AE-6C45-4ACD-AAC6-2A70FB1AD298}"/>
              </a:ext>
            </a:extLst>
          </p:cNvPr>
          <p:cNvSpPr/>
          <p:nvPr userDrawn="1"/>
        </p:nvSpPr>
        <p:spPr>
          <a:xfrm>
            <a:off x="2655361" y="3122865"/>
            <a:ext cx="592463" cy="37028"/>
          </a:xfrm>
          <a:prstGeom prst="rect">
            <a:avLst/>
          </a:prstGeom>
          <a:solidFill>
            <a:srgbClr val="142F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6000" b="0" i="0" u="none" strike="noStrike" cap="none">
              <a:solidFill>
                <a:srgbClr val="00ADD0"/>
              </a:solidFill>
              <a:latin typeface="Helvetica Neue Light"/>
              <a:ea typeface="Helvetica Neue Light"/>
              <a:cs typeface="Helvetica Neue Light"/>
              <a:sym typeface="Helvetica Neue Light"/>
            </a:endParaRPr>
          </a:p>
        </p:txBody>
      </p:sp>
      <p:sp>
        <p:nvSpPr>
          <p:cNvPr id="24" name="Google Shape;269;p26">
            <a:extLst>
              <a:ext uri="{FF2B5EF4-FFF2-40B4-BE49-F238E27FC236}">
                <a16:creationId xmlns:a16="http://schemas.microsoft.com/office/drawing/2014/main" id="{EF946F56-194B-4015-B00B-25F84792797D}"/>
              </a:ext>
            </a:extLst>
          </p:cNvPr>
          <p:cNvSpPr/>
          <p:nvPr userDrawn="1"/>
        </p:nvSpPr>
        <p:spPr>
          <a:xfrm>
            <a:off x="2655361" y="4219645"/>
            <a:ext cx="1258983" cy="37028"/>
          </a:xfrm>
          <a:prstGeom prst="rect">
            <a:avLst/>
          </a:prstGeom>
          <a:solidFill>
            <a:schemeClr val="bg1">
              <a:lumMod val="8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6000" b="0" i="0" u="none" strike="noStrike" cap="none">
              <a:solidFill>
                <a:schemeClr val="lt1"/>
              </a:solidFill>
              <a:latin typeface="Helvetica Neue Light"/>
              <a:ea typeface="Helvetica Neue Light"/>
              <a:cs typeface="Helvetica Neue Light"/>
              <a:sym typeface="Helvetica Neue Light"/>
            </a:endParaRPr>
          </a:p>
        </p:txBody>
      </p:sp>
      <p:sp>
        <p:nvSpPr>
          <p:cNvPr id="25" name="Google Shape;270;p26">
            <a:extLst>
              <a:ext uri="{FF2B5EF4-FFF2-40B4-BE49-F238E27FC236}">
                <a16:creationId xmlns:a16="http://schemas.microsoft.com/office/drawing/2014/main" id="{8246EFC0-4C21-4359-BFE2-1B224D76435A}"/>
              </a:ext>
            </a:extLst>
          </p:cNvPr>
          <p:cNvSpPr/>
          <p:nvPr userDrawn="1"/>
        </p:nvSpPr>
        <p:spPr>
          <a:xfrm>
            <a:off x="2655361" y="4219645"/>
            <a:ext cx="1110868" cy="37028"/>
          </a:xfrm>
          <a:prstGeom prst="rect">
            <a:avLst/>
          </a:prstGeom>
          <a:solidFill>
            <a:srgbClr val="142F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6000" b="0" i="0" u="none" strike="noStrike" cap="none">
              <a:solidFill>
                <a:srgbClr val="00ADD0"/>
              </a:solidFill>
              <a:latin typeface="Helvetica Neue Light"/>
              <a:ea typeface="Helvetica Neue Light"/>
              <a:cs typeface="Helvetica Neue Light"/>
              <a:sym typeface="Helvetica Neue Light"/>
            </a:endParaRPr>
          </a:p>
        </p:txBody>
      </p:sp>
      <p:sp>
        <p:nvSpPr>
          <p:cNvPr id="29" name="Espace réservé du texte 2">
            <a:extLst>
              <a:ext uri="{FF2B5EF4-FFF2-40B4-BE49-F238E27FC236}">
                <a16:creationId xmlns:a16="http://schemas.microsoft.com/office/drawing/2014/main" id="{DCB43947-82CE-4F01-9047-7664C364F941}"/>
              </a:ext>
            </a:extLst>
          </p:cNvPr>
          <p:cNvSpPr>
            <a:spLocks noGrp="1"/>
          </p:cNvSpPr>
          <p:nvPr>
            <p:ph type="body" sz="quarter" idx="21" hasCustomPrompt="1"/>
          </p:nvPr>
        </p:nvSpPr>
        <p:spPr>
          <a:xfrm>
            <a:off x="381200" y="2397943"/>
            <a:ext cx="1567271" cy="314001"/>
          </a:xfrm>
          <a:prstGeom prst="rect">
            <a:avLst/>
          </a:prstGeom>
        </p:spPr>
        <p:txBody>
          <a:bodyPr anchor="ctr"/>
          <a:lstStyle>
            <a:lvl1pPr marL="0" indent="0" algn="ctr">
              <a:buNone/>
              <a:defRPr sz="12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30" name="Espace réservé du texte 2">
            <a:extLst>
              <a:ext uri="{FF2B5EF4-FFF2-40B4-BE49-F238E27FC236}">
                <a16:creationId xmlns:a16="http://schemas.microsoft.com/office/drawing/2014/main" id="{4372E6D5-4A1D-460B-97D0-2934BA356815}"/>
              </a:ext>
            </a:extLst>
          </p:cNvPr>
          <p:cNvSpPr>
            <a:spLocks noGrp="1"/>
          </p:cNvSpPr>
          <p:nvPr>
            <p:ph type="body" sz="quarter" idx="22"/>
          </p:nvPr>
        </p:nvSpPr>
        <p:spPr>
          <a:xfrm>
            <a:off x="381200" y="2689261"/>
            <a:ext cx="1567271" cy="419270"/>
          </a:xfrm>
          <a:prstGeom prst="rect">
            <a:avLst/>
          </a:prstGeom>
        </p:spPr>
        <p:txBody>
          <a:bodyPr anchor="t"/>
          <a:lstStyle>
            <a:lvl1pPr marL="0" indent="0" algn="ctr">
              <a:buNone/>
              <a:defRPr sz="10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1" name="Espace réservé du texte 2">
            <a:extLst>
              <a:ext uri="{FF2B5EF4-FFF2-40B4-BE49-F238E27FC236}">
                <a16:creationId xmlns:a16="http://schemas.microsoft.com/office/drawing/2014/main" id="{D071A1D8-4CDA-4282-B89C-B3AFCD1E7E16}"/>
              </a:ext>
            </a:extLst>
          </p:cNvPr>
          <p:cNvSpPr>
            <a:spLocks noGrp="1"/>
          </p:cNvSpPr>
          <p:nvPr>
            <p:ph type="body" sz="quarter" idx="23" hasCustomPrompt="1"/>
          </p:nvPr>
        </p:nvSpPr>
        <p:spPr>
          <a:xfrm>
            <a:off x="2483779" y="2400298"/>
            <a:ext cx="1567271" cy="314001"/>
          </a:xfrm>
          <a:prstGeom prst="rect">
            <a:avLst/>
          </a:prstGeom>
        </p:spPr>
        <p:txBody>
          <a:bodyPr anchor="ctr"/>
          <a:lstStyle>
            <a:lvl1pPr marL="0" indent="0" algn="ctr">
              <a:buNone/>
              <a:defRPr sz="12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32" name="Espace réservé du texte 2">
            <a:extLst>
              <a:ext uri="{FF2B5EF4-FFF2-40B4-BE49-F238E27FC236}">
                <a16:creationId xmlns:a16="http://schemas.microsoft.com/office/drawing/2014/main" id="{7006C0E5-1505-4793-A794-53A2253A20A4}"/>
              </a:ext>
            </a:extLst>
          </p:cNvPr>
          <p:cNvSpPr>
            <a:spLocks noGrp="1"/>
          </p:cNvSpPr>
          <p:nvPr>
            <p:ph type="body" sz="quarter" idx="24"/>
          </p:nvPr>
        </p:nvSpPr>
        <p:spPr>
          <a:xfrm>
            <a:off x="2483779" y="2691616"/>
            <a:ext cx="1567271" cy="419270"/>
          </a:xfrm>
          <a:prstGeom prst="rect">
            <a:avLst/>
          </a:prstGeom>
        </p:spPr>
        <p:txBody>
          <a:bodyPr anchor="t"/>
          <a:lstStyle>
            <a:lvl1pPr marL="0" indent="0" algn="ctr">
              <a:buNone/>
              <a:defRPr sz="10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3" name="Espace réservé du texte 2">
            <a:extLst>
              <a:ext uri="{FF2B5EF4-FFF2-40B4-BE49-F238E27FC236}">
                <a16:creationId xmlns:a16="http://schemas.microsoft.com/office/drawing/2014/main" id="{C7F0D491-A181-4171-A957-C914CA400229}"/>
              </a:ext>
            </a:extLst>
          </p:cNvPr>
          <p:cNvSpPr>
            <a:spLocks noGrp="1"/>
          </p:cNvSpPr>
          <p:nvPr>
            <p:ph type="body" sz="quarter" idx="25" hasCustomPrompt="1"/>
          </p:nvPr>
        </p:nvSpPr>
        <p:spPr>
          <a:xfrm>
            <a:off x="381200" y="3490007"/>
            <a:ext cx="1567271" cy="314001"/>
          </a:xfrm>
          <a:prstGeom prst="rect">
            <a:avLst/>
          </a:prstGeom>
        </p:spPr>
        <p:txBody>
          <a:bodyPr anchor="ctr"/>
          <a:lstStyle>
            <a:lvl1pPr marL="0" indent="0" algn="ctr">
              <a:buNone/>
              <a:defRPr sz="12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34" name="Espace réservé du texte 2">
            <a:extLst>
              <a:ext uri="{FF2B5EF4-FFF2-40B4-BE49-F238E27FC236}">
                <a16:creationId xmlns:a16="http://schemas.microsoft.com/office/drawing/2014/main" id="{EE28085B-9C3C-4924-8DB7-C925D6795D30}"/>
              </a:ext>
            </a:extLst>
          </p:cNvPr>
          <p:cNvSpPr>
            <a:spLocks noGrp="1"/>
          </p:cNvSpPr>
          <p:nvPr>
            <p:ph type="body" sz="quarter" idx="26"/>
          </p:nvPr>
        </p:nvSpPr>
        <p:spPr>
          <a:xfrm>
            <a:off x="381200" y="3781325"/>
            <a:ext cx="1567271" cy="419270"/>
          </a:xfrm>
          <a:prstGeom prst="rect">
            <a:avLst/>
          </a:prstGeom>
        </p:spPr>
        <p:txBody>
          <a:bodyPr anchor="t"/>
          <a:lstStyle>
            <a:lvl1pPr marL="0" indent="0" algn="ctr">
              <a:buNone/>
              <a:defRPr sz="10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5" name="Espace réservé du texte 2">
            <a:extLst>
              <a:ext uri="{FF2B5EF4-FFF2-40B4-BE49-F238E27FC236}">
                <a16:creationId xmlns:a16="http://schemas.microsoft.com/office/drawing/2014/main" id="{B4B9A484-8B30-4FA5-A289-360CD9B68BFD}"/>
              </a:ext>
            </a:extLst>
          </p:cNvPr>
          <p:cNvSpPr>
            <a:spLocks noGrp="1"/>
          </p:cNvSpPr>
          <p:nvPr>
            <p:ph type="body" sz="quarter" idx="27" hasCustomPrompt="1"/>
          </p:nvPr>
        </p:nvSpPr>
        <p:spPr>
          <a:xfrm>
            <a:off x="2483779" y="3490007"/>
            <a:ext cx="1567271" cy="314001"/>
          </a:xfrm>
          <a:prstGeom prst="rect">
            <a:avLst/>
          </a:prstGeom>
        </p:spPr>
        <p:txBody>
          <a:bodyPr anchor="ctr"/>
          <a:lstStyle>
            <a:lvl1pPr marL="0" indent="0" algn="ctr">
              <a:buNone/>
              <a:defRPr sz="12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36" name="Espace réservé du texte 2">
            <a:extLst>
              <a:ext uri="{FF2B5EF4-FFF2-40B4-BE49-F238E27FC236}">
                <a16:creationId xmlns:a16="http://schemas.microsoft.com/office/drawing/2014/main" id="{443C9A27-87AC-49BE-8482-5E454D1D9B1D}"/>
              </a:ext>
            </a:extLst>
          </p:cNvPr>
          <p:cNvSpPr>
            <a:spLocks noGrp="1"/>
          </p:cNvSpPr>
          <p:nvPr>
            <p:ph type="body" sz="quarter" idx="28"/>
          </p:nvPr>
        </p:nvSpPr>
        <p:spPr>
          <a:xfrm>
            <a:off x="2483779" y="3781325"/>
            <a:ext cx="1567271" cy="419270"/>
          </a:xfrm>
          <a:prstGeom prst="rect">
            <a:avLst/>
          </a:prstGeom>
        </p:spPr>
        <p:txBody>
          <a:bodyPr anchor="t"/>
          <a:lstStyle>
            <a:lvl1pPr marL="0" indent="0" algn="ctr">
              <a:buNone/>
              <a:defRPr sz="10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8" name="Espace réservé du texte 2">
            <a:extLst>
              <a:ext uri="{FF2B5EF4-FFF2-40B4-BE49-F238E27FC236}">
                <a16:creationId xmlns:a16="http://schemas.microsoft.com/office/drawing/2014/main" id="{BC1505A9-7057-49D5-BD47-EFA23C6FCC2E}"/>
              </a:ext>
            </a:extLst>
          </p:cNvPr>
          <p:cNvSpPr>
            <a:spLocks noGrp="1"/>
          </p:cNvSpPr>
          <p:nvPr>
            <p:ph type="body" sz="quarter" idx="29" hasCustomPrompt="1"/>
          </p:nvPr>
        </p:nvSpPr>
        <p:spPr>
          <a:xfrm>
            <a:off x="1772008" y="3022991"/>
            <a:ext cx="504000" cy="195572"/>
          </a:xfrm>
          <a:prstGeom prst="rect">
            <a:avLst/>
          </a:prstGeom>
        </p:spPr>
        <p:txBody>
          <a:bodyPr anchor="t"/>
          <a:lstStyle>
            <a:lvl1pPr marL="0" indent="0" algn="l">
              <a:buNone/>
              <a:defRPr sz="1200" u="none">
                <a:solidFill>
                  <a:schemeClr val="tx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XX%</a:t>
            </a:r>
          </a:p>
        </p:txBody>
      </p:sp>
      <p:sp>
        <p:nvSpPr>
          <p:cNvPr id="40" name="Espace réservé du texte 2">
            <a:extLst>
              <a:ext uri="{FF2B5EF4-FFF2-40B4-BE49-F238E27FC236}">
                <a16:creationId xmlns:a16="http://schemas.microsoft.com/office/drawing/2014/main" id="{DD65B0B2-1CFA-413E-9598-8EC0908EF22C}"/>
              </a:ext>
            </a:extLst>
          </p:cNvPr>
          <p:cNvSpPr>
            <a:spLocks noGrp="1"/>
          </p:cNvSpPr>
          <p:nvPr>
            <p:ph type="body" sz="quarter" idx="30" hasCustomPrompt="1"/>
          </p:nvPr>
        </p:nvSpPr>
        <p:spPr>
          <a:xfrm>
            <a:off x="3912387" y="3022089"/>
            <a:ext cx="504000" cy="195572"/>
          </a:xfrm>
          <a:prstGeom prst="rect">
            <a:avLst/>
          </a:prstGeom>
        </p:spPr>
        <p:txBody>
          <a:bodyPr anchor="t"/>
          <a:lstStyle>
            <a:lvl1pPr marL="0" indent="0" algn="l">
              <a:buNone/>
              <a:defRPr sz="1200" u="none">
                <a:solidFill>
                  <a:schemeClr val="tx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XX%</a:t>
            </a:r>
          </a:p>
        </p:txBody>
      </p:sp>
      <p:sp>
        <p:nvSpPr>
          <p:cNvPr id="42" name="Espace réservé du texte 2">
            <a:extLst>
              <a:ext uri="{FF2B5EF4-FFF2-40B4-BE49-F238E27FC236}">
                <a16:creationId xmlns:a16="http://schemas.microsoft.com/office/drawing/2014/main" id="{C8AE6C9A-8E1B-49D7-9995-FFCCF30A584B}"/>
              </a:ext>
            </a:extLst>
          </p:cNvPr>
          <p:cNvSpPr>
            <a:spLocks noGrp="1"/>
          </p:cNvSpPr>
          <p:nvPr>
            <p:ph type="body" sz="quarter" idx="31" hasCustomPrompt="1"/>
          </p:nvPr>
        </p:nvSpPr>
        <p:spPr>
          <a:xfrm>
            <a:off x="1769750" y="4130848"/>
            <a:ext cx="504000" cy="195572"/>
          </a:xfrm>
          <a:prstGeom prst="rect">
            <a:avLst/>
          </a:prstGeom>
        </p:spPr>
        <p:txBody>
          <a:bodyPr anchor="t"/>
          <a:lstStyle>
            <a:lvl1pPr marL="0" indent="0" algn="l">
              <a:buNone/>
              <a:defRPr sz="1200" u="none">
                <a:solidFill>
                  <a:schemeClr val="tx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XX%</a:t>
            </a:r>
          </a:p>
        </p:txBody>
      </p:sp>
      <p:sp>
        <p:nvSpPr>
          <p:cNvPr id="44" name="Espace réservé du texte 2">
            <a:extLst>
              <a:ext uri="{FF2B5EF4-FFF2-40B4-BE49-F238E27FC236}">
                <a16:creationId xmlns:a16="http://schemas.microsoft.com/office/drawing/2014/main" id="{0EBF3724-75C7-4389-85D0-5A590E0F774B}"/>
              </a:ext>
            </a:extLst>
          </p:cNvPr>
          <p:cNvSpPr>
            <a:spLocks noGrp="1"/>
          </p:cNvSpPr>
          <p:nvPr>
            <p:ph type="body" sz="quarter" idx="32" hasCustomPrompt="1"/>
          </p:nvPr>
        </p:nvSpPr>
        <p:spPr>
          <a:xfrm>
            <a:off x="3914291" y="4130848"/>
            <a:ext cx="504000" cy="195572"/>
          </a:xfrm>
          <a:prstGeom prst="rect">
            <a:avLst/>
          </a:prstGeom>
        </p:spPr>
        <p:txBody>
          <a:bodyPr anchor="t"/>
          <a:lstStyle>
            <a:lvl1pPr marL="0" indent="0" algn="l">
              <a:buNone/>
              <a:defRPr sz="1200" u="none">
                <a:solidFill>
                  <a:schemeClr val="tx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XX%</a:t>
            </a:r>
          </a:p>
        </p:txBody>
      </p:sp>
    </p:spTree>
    <p:extLst>
      <p:ext uri="{BB962C8B-B14F-4D97-AF65-F5344CB8AC3E}">
        <p14:creationId xmlns:p14="http://schemas.microsoft.com/office/powerpoint/2010/main" val="369415826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Many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2458-2B60-43E6-9034-2A979975293E}"/>
              </a:ext>
            </a:extLst>
          </p:cNvPr>
          <p:cNvSpPr>
            <a:spLocks noGrp="1"/>
          </p:cNvSpPr>
          <p:nvPr>
            <p:ph type="title" hasCustomPrompt="1"/>
          </p:nvPr>
        </p:nvSpPr>
        <p:spPr>
          <a:xfrm>
            <a:off x="202038" y="203668"/>
            <a:ext cx="4158756" cy="748073"/>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want to have many pictures along with your text</a:t>
            </a:r>
          </a:p>
        </p:txBody>
      </p:sp>
      <p:sp>
        <p:nvSpPr>
          <p:cNvPr id="8" name="Slide Number Placeholder 12">
            <a:extLst>
              <a:ext uri="{FF2B5EF4-FFF2-40B4-BE49-F238E27FC236}">
                <a16:creationId xmlns:a16="http://schemas.microsoft.com/office/drawing/2014/main" id="{56B96CF9-7129-4361-8980-4557D359251C}"/>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0" name="Google Shape;60;p9">
            <a:extLst>
              <a:ext uri="{FF2B5EF4-FFF2-40B4-BE49-F238E27FC236}">
                <a16:creationId xmlns:a16="http://schemas.microsoft.com/office/drawing/2014/main" id="{7EDA9B31-93DD-4D14-B469-D705EA07CEE6}"/>
              </a:ext>
            </a:extLst>
          </p:cNvPr>
          <p:cNvSpPr/>
          <p:nvPr userDrawn="1"/>
        </p:nvSpPr>
        <p:spPr>
          <a:xfrm>
            <a:off x="6966107" y="2245700"/>
            <a:ext cx="2177894" cy="2178495"/>
          </a:xfrm>
          <a:prstGeom prst="rect">
            <a:avLst/>
          </a:prstGeom>
          <a:solidFill>
            <a:srgbClr val="263746"/>
          </a:solidFill>
          <a:ln>
            <a:noFill/>
          </a:ln>
        </p:spPr>
        <p:txBody>
          <a:bodyPr spcFirstLastPara="1" wrap="square" lIns="34284" tIns="17138" rIns="34284" bIns="17138" anchor="ctr" anchorCtr="0">
            <a:noAutofit/>
          </a:bodyPr>
          <a:lstStyle/>
          <a:p>
            <a:pPr marL="0" marR="0" lvl="0" indent="0" algn="ctr" defTabSz="342900" rtl="0" eaLnBrk="1" fontAlgn="auto" latinLnBrk="0" hangingPunct="1">
              <a:lnSpc>
                <a:spcPct val="100000"/>
              </a:lnSpc>
              <a:spcBef>
                <a:spcPts val="0"/>
              </a:spcBef>
              <a:spcAft>
                <a:spcPts val="0"/>
              </a:spcAft>
              <a:buClr>
                <a:srgbClr val="000000"/>
              </a:buClr>
              <a:buSzPts val="10200"/>
              <a:buFont typeface="Helvetica Neue Light"/>
              <a:buNone/>
              <a:tabLst/>
              <a:defRPr/>
            </a:pPr>
            <a:endParaRPr kumimoji="0" sz="3825" b="0" i="0" u="none" strike="noStrike" kern="0" cap="none" spc="0" normalizeH="0" baseline="0" noProof="0">
              <a:ln>
                <a:noFill/>
              </a:ln>
              <a:solidFill>
                <a:srgbClr val="FFFFFF"/>
              </a:solidFill>
              <a:effectLst/>
              <a:uLnTx/>
              <a:uFillTx/>
              <a:latin typeface="Helvetica Neue Light"/>
              <a:ea typeface="Helvetica Neue Light"/>
              <a:cs typeface="Helvetica Neue Light"/>
              <a:sym typeface="Helvetica Neue Light"/>
            </a:endParaRPr>
          </a:p>
        </p:txBody>
      </p:sp>
      <p:sp>
        <p:nvSpPr>
          <p:cNvPr id="11" name="Google Shape;61;p9">
            <a:extLst>
              <a:ext uri="{FF2B5EF4-FFF2-40B4-BE49-F238E27FC236}">
                <a16:creationId xmlns:a16="http://schemas.microsoft.com/office/drawing/2014/main" id="{2ADC8B13-ABCB-4228-A1F7-29DEB69EDE15}"/>
              </a:ext>
            </a:extLst>
          </p:cNvPr>
          <p:cNvSpPr>
            <a:spLocks noGrp="1"/>
          </p:cNvSpPr>
          <p:nvPr>
            <p:ph type="pic" idx="2"/>
          </p:nvPr>
        </p:nvSpPr>
        <p:spPr>
          <a:xfrm>
            <a:off x="4720432" y="-3407"/>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10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2" name="Google Shape;62;p9">
            <a:extLst>
              <a:ext uri="{FF2B5EF4-FFF2-40B4-BE49-F238E27FC236}">
                <a16:creationId xmlns:a16="http://schemas.microsoft.com/office/drawing/2014/main" id="{2C1DC70F-A48A-4028-AD73-9359AEA3523E}"/>
              </a:ext>
            </a:extLst>
          </p:cNvPr>
          <p:cNvSpPr>
            <a:spLocks noGrp="1"/>
          </p:cNvSpPr>
          <p:nvPr>
            <p:ph type="pic" idx="3"/>
          </p:nvPr>
        </p:nvSpPr>
        <p:spPr>
          <a:xfrm>
            <a:off x="5843269" y="-3407"/>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10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 name="Google Shape;63;p9">
            <a:extLst>
              <a:ext uri="{FF2B5EF4-FFF2-40B4-BE49-F238E27FC236}">
                <a16:creationId xmlns:a16="http://schemas.microsoft.com/office/drawing/2014/main" id="{71B4A6FE-5857-435E-A3BF-46C08A9F9E56}"/>
              </a:ext>
            </a:extLst>
          </p:cNvPr>
          <p:cNvSpPr>
            <a:spLocks noGrp="1"/>
          </p:cNvSpPr>
          <p:nvPr>
            <p:ph type="pic" idx="20"/>
          </p:nvPr>
        </p:nvSpPr>
        <p:spPr>
          <a:xfrm>
            <a:off x="6966106" y="-3407"/>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10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 name="Google Shape;64;p9">
            <a:extLst>
              <a:ext uri="{FF2B5EF4-FFF2-40B4-BE49-F238E27FC236}">
                <a16:creationId xmlns:a16="http://schemas.microsoft.com/office/drawing/2014/main" id="{997EB1F9-3DF3-4A57-A28B-F36327C69BD6}"/>
              </a:ext>
            </a:extLst>
          </p:cNvPr>
          <p:cNvSpPr>
            <a:spLocks noGrp="1"/>
          </p:cNvSpPr>
          <p:nvPr>
            <p:ph type="pic" idx="5"/>
          </p:nvPr>
        </p:nvSpPr>
        <p:spPr>
          <a:xfrm>
            <a:off x="8088944" y="-9525"/>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10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9" name="Google Shape;65;p9">
            <a:extLst>
              <a:ext uri="{FF2B5EF4-FFF2-40B4-BE49-F238E27FC236}">
                <a16:creationId xmlns:a16="http://schemas.microsoft.com/office/drawing/2014/main" id="{01BDD26A-06C5-4A4E-BF93-30F6868586B5}"/>
              </a:ext>
            </a:extLst>
          </p:cNvPr>
          <p:cNvSpPr>
            <a:spLocks noGrp="1"/>
          </p:cNvSpPr>
          <p:nvPr>
            <p:ph type="pic" idx="6"/>
          </p:nvPr>
        </p:nvSpPr>
        <p:spPr>
          <a:xfrm>
            <a:off x="8088944" y="1117219"/>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10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20" name="Google Shape;66;p9">
            <a:extLst>
              <a:ext uri="{FF2B5EF4-FFF2-40B4-BE49-F238E27FC236}">
                <a16:creationId xmlns:a16="http://schemas.microsoft.com/office/drawing/2014/main" id="{74A66DDD-7680-413D-9740-389B0140256C}"/>
              </a:ext>
            </a:extLst>
          </p:cNvPr>
          <p:cNvSpPr>
            <a:spLocks noGrp="1"/>
          </p:cNvSpPr>
          <p:nvPr>
            <p:ph type="pic" idx="7"/>
          </p:nvPr>
        </p:nvSpPr>
        <p:spPr>
          <a:xfrm>
            <a:off x="6966106" y="1117219"/>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10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21" name="Google Shape;67;p9">
            <a:extLst>
              <a:ext uri="{FF2B5EF4-FFF2-40B4-BE49-F238E27FC236}">
                <a16:creationId xmlns:a16="http://schemas.microsoft.com/office/drawing/2014/main" id="{07B4D737-7801-40AE-AC03-F0EDF719B8E2}"/>
              </a:ext>
            </a:extLst>
          </p:cNvPr>
          <p:cNvSpPr>
            <a:spLocks noGrp="1"/>
          </p:cNvSpPr>
          <p:nvPr>
            <p:ph type="pic" idx="8"/>
          </p:nvPr>
        </p:nvSpPr>
        <p:spPr>
          <a:xfrm>
            <a:off x="5843269" y="1123631"/>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10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22" name="Google Shape;68;p9">
            <a:extLst>
              <a:ext uri="{FF2B5EF4-FFF2-40B4-BE49-F238E27FC236}">
                <a16:creationId xmlns:a16="http://schemas.microsoft.com/office/drawing/2014/main" id="{99F89357-CFA6-47D6-B31A-FF10473FB059}"/>
              </a:ext>
            </a:extLst>
          </p:cNvPr>
          <p:cNvSpPr>
            <a:spLocks noGrp="1"/>
          </p:cNvSpPr>
          <p:nvPr>
            <p:ph type="pic" idx="9"/>
          </p:nvPr>
        </p:nvSpPr>
        <p:spPr>
          <a:xfrm>
            <a:off x="4720432" y="1121147"/>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10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23" name="Google Shape;69;p9">
            <a:extLst>
              <a:ext uri="{FF2B5EF4-FFF2-40B4-BE49-F238E27FC236}">
                <a16:creationId xmlns:a16="http://schemas.microsoft.com/office/drawing/2014/main" id="{314C2991-EC04-484D-BD16-AAADCB756B96}"/>
              </a:ext>
            </a:extLst>
          </p:cNvPr>
          <p:cNvSpPr>
            <a:spLocks noGrp="1"/>
          </p:cNvSpPr>
          <p:nvPr>
            <p:ph type="pic" idx="13"/>
          </p:nvPr>
        </p:nvSpPr>
        <p:spPr>
          <a:xfrm>
            <a:off x="5843269" y="2250669"/>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10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24" name="Google Shape;70;p9">
            <a:extLst>
              <a:ext uri="{FF2B5EF4-FFF2-40B4-BE49-F238E27FC236}">
                <a16:creationId xmlns:a16="http://schemas.microsoft.com/office/drawing/2014/main" id="{17B1BC45-4C2C-4150-AAD6-888346D330C7}"/>
              </a:ext>
            </a:extLst>
          </p:cNvPr>
          <p:cNvSpPr>
            <a:spLocks noGrp="1"/>
          </p:cNvSpPr>
          <p:nvPr>
            <p:ph type="pic" idx="14"/>
          </p:nvPr>
        </p:nvSpPr>
        <p:spPr>
          <a:xfrm>
            <a:off x="4720432" y="2245701"/>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10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25" name="Google Shape;71;p9">
            <a:extLst>
              <a:ext uri="{FF2B5EF4-FFF2-40B4-BE49-F238E27FC236}">
                <a16:creationId xmlns:a16="http://schemas.microsoft.com/office/drawing/2014/main" id="{2007D4E5-738F-468A-80E9-0D3549D64999}"/>
              </a:ext>
            </a:extLst>
          </p:cNvPr>
          <p:cNvSpPr>
            <a:spLocks noGrp="1"/>
          </p:cNvSpPr>
          <p:nvPr>
            <p:ph type="pic" idx="15"/>
          </p:nvPr>
        </p:nvSpPr>
        <p:spPr>
          <a:xfrm>
            <a:off x="4720432" y="3370254"/>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10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26" name="Google Shape;72;p9">
            <a:extLst>
              <a:ext uri="{FF2B5EF4-FFF2-40B4-BE49-F238E27FC236}">
                <a16:creationId xmlns:a16="http://schemas.microsoft.com/office/drawing/2014/main" id="{CFD1DB4D-B86E-41C0-945E-D2577B7635C7}"/>
              </a:ext>
            </a:extLst>
          </p:cNvPr>
          <p:cNvSpPr>
            <a:spLocks noGrp="1"/>
          </p:cNvSpPr>
          <p:nvPr>
            <p:ph type="pic" idx="16"/>
          </p:nvPr>
        </p:nvSpPr>
        <p:spPr>
          <a:xfrm>
            <a:off x="5843269" y="3377708"/>
            <a:ext cx="1053941" cy="1053941"/>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1000" b="0" i="0" u="none" strike="noStrike" cap="none">
                <a:solidFill>
                  <a:srgbClr val="000000"/>
                </a:solidFill>
                <a:latin typeface="Metric Light" panose="020B0303030202060203" pitchFamily="34" charset="0"/>
                <a:ea typeface="Metric Light" panose="020B0303030202060203" pitchFamily="34" charset="0"/>
                <a:cs typeface="Metric Light" panose="020B0303030202060203" pitchFamily="34" charset="0"/>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8" name="Espace réservé du texte 2">
            <a:extLst>
              <a:ext uri="{FF2B5EF4-FFF2-40B4-BE49-F238E27FC236}">
                <a16:creationId xmlns:a16="http://schemas.microsoft.com/office/drawing/2014/main" id="{A5EAC038-532E-4242-A109-1F6BF4C39E7E}"/>
              </a:ext>
            </a:extLst>
          </p:cNvPr>
          <p:cNvSpPr>
            <a:spLocks noGrp="1"/>
          </p:cNvSpPr>
          <p:nvPr>
            <p:ph type="body" sz="quarter" idx="21"/>
          </p:nvPr>
        </p:nvSpPr>
        <p:spPr>
          <a:xfrm>
            <a:off x="342775" y="1337341"/>
            <a:ext cx="4018019" cy="3108831"/>
          </a:xfrm>
          <a:prstGeom prst="rect">
            <a:avLst/>
          </a:prstGeom>
        </p:spPr>
        <p:txBody>
          <a:bodyPr/>
          <a:lstStyle>
            <a:lvl1pPr marL="0" indent="0">
              <a:buFont typeface="Arial" panose="020B0604020202020204" pitchFamily="34" charset="0"/>
              <a:buNone/>
              <a:defRPr sz="16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7" name="Ligne">
            <a:extLst>
              <a:ext uri="{FF2B5EF4-FFF2-40B4-BE49-F238E27FC236}">
                <a16:creationId xmlns:a16="http://schemas.microsoft.com/office/drawing/2014/main" id="{AD887BA4-1392-47BC-AA48-B56C0DA4A786}"/>
              </a:ext>
            </a:extLst>
          </p:cNvPr>
          <p:cNvSpPr/>
          <p:nvPr userDrawn="1"/>
        </p:nvSpPr>
        <p:spPr>
          <a:xfrm>
            <a:off x="291297" y="954736"/>
            <a:ext cx="615768" cy="0"/>
          </a:xfrm>
          <a:prstGeom prst="line">
            <a:avLst/>
          </a:prstGeom>
          <a:ln w="57150">
            <a:solidFill>
              <a:srgbClr val="00ADD0"/>
            </a:solidFill>
          </a:ln>
        </p:spPr>
        <p:txBody>
          <a:bodyPr lIns="43103" rIns="43103"/>
          <a:lstStyle/>
          <a:p>
            <a:endParaRPr sz="1697"/>
          </a:p>
        </p:txBody>
      </p:sp>
      <p:sp>
        <p:nvSpPr>
          <p:cNvPr id="28" name="Espace réservé du texte 2">
            <a:extLst>
              <a:ext uri="{FF2B5EF4-FFF2-40B4-BE49-F238E27FC236}">
                <a16:creationId xmlns:a16="http://schemas.microsoft.com/office/drawing/2014/main" id="{3FC5DE6C-9877-4387-9957-125415846C84}"/>
              </a:ext>
            </a:extLst>
          </p:cNvPr>
          <p:cNvSpPr>
            <a:spLocks noGrp="1"/>
          </p:cNvSpPr>
          <p:nvPr>
            <p:ph type="body" sz="quarter" idx="27" hasCustomPrompt="1"/>
          </p:nvPr>
        </p:nvSpPr>
        <p:spPr>
          <a:xfrm>
            <a:off x="7069400" y="3081159"/>
            <a:ext cx="1800000" cy="478797"/>
          </a:xfrm>
          <a:prstGeom prst="rect">
            <a:avLst/>
          </a:prstGeom>
        </p:spPr>
        <p:txBody>
          <a:bodyPr anchor="ctr"/>
          <a:lstStyle>
            <a:lvl1pPr marL="0" indent="0" algn="l">
              <a:buFont typeface="Arial" panose="020B0604020202020204" pitchFamily="34" charset="0"/>
              <a:buNone/>
              <a:defRPr sz="1400">
                <a:solidFill>
                  <a:schemeClr val="bg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Another idea </a:t>
            </a:r>
            <a:br>
              <a:rPr lang="fr-FR"/>
            </a:br>
            <a:r>
              <a:rPr lang="fr-FR"/>
              <a:t>to highlight?</a:t>
            </a:r>
          </a:p>
        </p:txBody>
      </p:sp>
      <p:sp>
        <p:nvSpPr>
          <p:cNvPr id="29" name="Espace réservé du texte 2">
            <a:extLst>
              <a:ext uri="{FF2B5EF4-FFF2-40B4-BE49-F238E27FC236}">
                <a16:creationId xmlns:a16="http://schemas.microsoft.com/office/drawing/2014/main" id="{9E690B6C-DF00-42DF-B013-D147F52C42A7}"/>
              </a:ext>
            </a:extLst>
          </p:cNvPr>
          <p:cNvSpPr>
            <a:spLocks noGrp="1"/>
          </p:cNvSpPr>
          <p:nvPr>
            <p:ph type="body" sz="quarter" idx="24"/>
          </p:nvPr>
        </p:nvSpPr>
        <p:spPr>
          <a:xfrm>
            <a:off x="7069399" y="3643927"/>
            <a:ext cx="1800001" cy="661147"/>
          </a:xfrm>
          <a:prstGeom prst="rect">
            <a:avLst/>
          </a:prstGeom>
        </p:spPr>
        <p:txBody>
          <a:bodyPr/>
          <a:lstStyle>
            <a:lvl1pPr marL="0" indent="0" algn="l">
              <a:buFont typeface="Arial" panose="020B0604020202020204" pitchFamily="34" charset="0"/>
              <a:buNone/>
              <a:defRPr sz="1050">
                <a:solidFill>
                  <a:schemeClr val="bg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Tree>
    <p:extLst>
      <p:ext uri="{BB962C8B-B14F-4D97-AF65-F5344CB8AC3E}">
        <p14:creationId xmlns:p14="http://schemas.microsoft.com/office/powerpoint/2010/main" val="1664697530"/>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hotos">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682462"/>
            <a:ext cx="615768" cy="0"/>
          </a:xfrm>
          <a:prstGeom prst="line">
            <a:avLst/>
          </a:prstGeom>
          <a:ln w="57150">
            <a:solidFill>
              <a:srgbClr val="00ADD0"/>
            </a:solidFill>
          </a:ln>
        </p:spPr>
        <p:txBody>
          <a:bodyPr lIns="43103" rIns="43103"/>
          <a:lstStyle/>
          <a:p>
            <a:endParaRPr sz="1697"/>
          </a:p>
        </p:txBody>
      </p:sp>
      <p:sp>
        <p:nvSpPr>
          <p:cNvPr id="2" name="Title 1">
            <a:extLst>
              <a:ext uri="{FF2B5EF4-FFF2-40B4-BE49-F238E27FC236}">
                <a16:creationId xmlns:a16="http://schemas.microsoft.com/office/drawing/2014/main" id="{09B12458-2B60-43E6-9034-2A979975293E}"/>
              </a:ext>
            </a:extLst>
          </p:cNvPr>
          <p:cNvSpPr>
            <a:spLocks noGrp="1"/>
          </p:cNvSpPr>
          <p:nvPr>
            <p:ph type="title" hasCustomPrompt="1"/>
          </p:nvPr>
        </p:nvSpPr>
        <p:spPr>
          <a:xfrm>
            <a:off x="202038" y="203669"/>
            <a:ext cx="8737496" cy="448164"/>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have 3 photos</a:t>
            </a:r>
          </a:p>
        </p:txBody>
      </p:sp>
      <p:sp>
        <p:nvSpPr>
          <p:cNvPr id="8" name="Slide Number Placeholder 12">
            <a:extLst>
              <a:ext uri="{FF2B5EF4-FFF2-40B4-BE49-F238E27FC236}">
                <a16:creationId xmlns:a16="http://schemas.microsoft.com/office/drawing/2014/main" id="{56B96CF9-7129-4361-8980-4557D359251C}"/>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13" name="Google Shape;37;p6">
            <a:extLst>
              <a:ext uri="{FF2B5EF4-FFF2-40B4-BE49-F238E27FC236}">
                <a16:creationId xmlns:a16="http://schemas.microsoft.com/office/drawing/2014/main" id="{D3BD2C6D-37FF-42E8-B600-75EA5C8DF10E}"/>
              </a:ext>
            </a:extLst>
          </p:cNvPr>
          <p:cNvSpPr>
            <a:spLocks noGrp="1" noChangeAspect="1"/>
          </p:cNvSpPr>
          <p:nvPr>
            <p:ph type="pic" idx="5"/>
          </p:nvPr>
        </p:nvSpPr>
        <p:spPr>
          <a:xfrm>
            <a:off x="1332000" y="1083150"/>
            <a:ext cx="1800000" cy="1800000"/>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 name="Google Shape;37;p6">
            <a:extLst>
              <a:ext uri="{FF2B5EF4-FFF2-40B4-BE49-F238E27FC236}">
                <a16:creationId xmlns:a16="http://schemas.microsoft.com/office/drawing/2014/main" id="{B69B1F7C-AF18-4002-A4CC-F6816A630DDF}"/>
              </a:ext>
            </a:extLst>
          </p:cNvPr>
          <p:cNvSpPr>
            <a:spLocks noGrp="1" noChangeAspect="1"/>
          </p:cNvSpPr>
          <p:nvPr>
            <p:ph type="pic" idx="20"/>
          </p:nvPr>
        </p:nvSpPr>
        <p:spPr>
          <a:xfrm>
            <a:off x="3672000" y="1083150"/>
            <a:ext cx="1800000" cy="1800000"/>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5" name="Google Shape;37;p6">
            <a:extLst>
              <a:ext uri="{FF2B5EF4-FFF2-40B4-BE49-F238E27FC236}">
                <a16:creationId xmlns:a16="http://schemas.microsoft.com/office/drawing/2014/main" id="{E238393C-3DE5-4AA8-999F-D461AC4C2AC7}"/>
              </a:ext>
            </a:extLst>
          </p:cNvPr>
          <p:cNvSpPr>
            <a:spLocks noGrp="1" noChangeAspect="1"/>
          </p:cNvSpPr>
          <p:nvPr>
            <p:ph type="pic" idx="21"/>
          </p:nvPr>
        </p:nvSpPr>
        <p:spPr>
          <a:xfrm>
            <a:off x="6012000" y="1083150"/>
            <a:ext cx="1800000" cy="1800000"/>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6" name="Espace réservé du texte 2">
            <a:extLst>
              <a:ext uri="{FF2B5EF4-FFF2-40B4-BE49-F238E27FC236}">
                <a16:creationId xmlns:a16="http://schemas.microsoft.com/office/drawing/2014/main" id="{C16CAF03-982B-45D2-8622-73E6BB6B1B8D}"/>
              </a:ext>
            </a:extLst>
          </p:cNvPr>
          <p:cNvSpPr>
            <a:spLocks noGrp="1"/>
          </p:cNvSpPr>
          <p:nvPr>
            <p:ph type="body" sz="quarter" idx="23"/>
          </p:nvPr>
        </p:nvSpPr>
        <p:spPr>
          <a:xfrm>
            <a:off x="1332000" y="2890577"/>
            <a:ext cx="1800001" cy="478797"/>
          </a:xfrm>
          <a:prstGeom prst="rect">
            <a:avLst/>
          </a:prstGeom>
        </p:spPr>
        <p:txBody>
          <a:bodyPr/>
          <a:lstStyle>
            <a:lvl1pPr marL="0" indent="0" algn="ctr">
              <a:buFont typeface="Arial" panose="020B0604020202020204" pitchFamily="34" charset="0"/>
              <a:buNone/>
              <a:defRPr sz="1600">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7" name="Espace réservé du texte 2">
            <a:extLst>
              <a:ext uri="{FF2B5EF4-FFF2-40B4-BE49-F238E27FC236}">
                <a16:creationId xmlns:a16="http://schemas.microsoft.com/office/drawing/2014/main" id="{1EE81101-BA16-40B4-AD31-70A600E42DDB}"/>
              </a:ext>
            </a:extLst>
          </p:cNvPr>
          <p:cNvSpPr>
            <a:spLocks noGrp="1"/>
          </p:cNvSpPr>
          <p:nvPr>
            <p:ph type="body" sz="quarter" idx="24"/>
          </p:nvPr>
        </p:nvSpPr>
        <p:spPr>
          <a:xfrm>
            <a:off x="1332000" y="3376801"/>
            <a:ext cx="1800001" cy="794924"/>
          </a:xfrm>
          <a:prstGeom prst="rect">
            <a:avLst/>
          </a:prstGeom>
        </p:spPr>
        <p:txBody>
          <a:bodyPr/>
          <a:lstStyle>
            <a:lvl1pPr marL="0" indent="0" algn="ctr">
              <a:buFont typeface="Arial" panose="020B0604020202020204" pitchFamily="34" charset="0"/>
              <a:buNone/>
              <a:defRPr sz="12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8" name="Espace réservé du texte 2">
            <a:extLst>
              <a:ext uri="{FF2B5EF4-FFF2-40B4-BE49-F238E27FC236}">
                <a16:creationId xmlns:a16="http://schemas.microsoft.com/office/drawing/2014/main" id="{B7DE41D4-0C90-4FDE-AF15-D93558F96C43}"/>
              </a:ext>
            </a:extLst>
          </p:cNvPr>
          <p:cNvSpPr>
            <a:spLocks noGrp="1"/>
          </p:cNvSpPr>
          <p:nvPr>
            <p:ph type="body" sz="quarter" idx="25"/>
          </p:nvPr>
        </p:nvSpPr>
        <p:spPr>
          <a:xfrm>
            <a:off x="3672000" y="2890577"/>
            <a:ext cx="1800001" cy="478797"/>
          </a:xfrm>
          <a:prstGeom prst="rect">
            <a:avLst/>
          </a:prstGeom>
        </p:spPr>
        <p:txBody>
          <a:bodyPr/>
          <a:lstStyle>
            <a:lvl1pPr marL="0" indent="0" algn="ctr">
              <a:buFont typeface="Arial" panose="020B0604020202020204" pitchFamily="34" charset="0"/>
              <a:buNone/>
              <a:defRPr sz="1600">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9" name="Espace réservé du texte 2">
            <a:extLst>
              <a:ext uri="{FF2B5EF4-FFF2-40B4-BE49-F238E27FC236}">
                <a16:creationId xmlns:a16="http://schemas.microsoft.com/office/drawing/2014/main" id="{249D270F-EFB2-474B-AB7D-562D11638731}"/>
              </a:ext>
            </a:extLst>
          </p:cNvPr>
          <p:cNvSpPr>
            <a:spLocks noGrp="1"/>
          </p:cNvSpPr>
          <p:nvPr>
            <p:ph type="body" sz="quarter" idx="26"/>
          </p:nvPr>
        </p:nvSpPr>
        <p:spPr>
          <a:xfrm>
            <a:off x="3672000" y="3376801"/>
            <a:ext cx="1800001" cy="794924"/>
          </a:xfrm>
          <a:prstGeom prst="rect">
            <a:avLst/>
          </a:prstGeom>
        </p:spPr>
        <p:txBody>
          <a:bodyPr/>
          <a:lstStyle>
            <a:lvl1pPr marL="0" indent="0" algn="ctr">
              <a:buFont typeface="Arial" panose="020B0604020202020204" pitchFamily="34" charset="0"/>
              <a:buNone/>
              <a:defRPr sz="12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0" name="Espace réservé du texte 2">
            <a:extLst>
              <a:ext uri="{FF2B5EF4-FFF2-40B4-BE49-F238E27FC236}">
                <a16:creationId xmlns:a16="http://schemas.microsoft.com/office/drawing/2014/main" id="{95418AB6-4F5C-4A41-9800-200FC137B48B}"/>
              </a:ext>
            </a:extLst>
          </p:cNvPr>
          <p:cNvSpPr>
            <a:spLocks noGrp="1"/>
          </p:cNvSpPr>
          <p:nvPr>
            <p:ph type="body" sz="quarter" idx="27"/>
          </p:nvPr>
        </p:nvSpPr>
        <p:spPr>
          <a:xfrm>
            <a:off x="6011999" y="2890577"/>
            <a:ext cx="1800001" cy="478797"/>
          </a:xfrm>
          <a:prstGeom prst="rect">
            <a:avLst/>
          </a:prstGeom>
        </p:spPr>
        <p:txBody>
          <a:bodyPr/>
          <a:lstStyle>
            <a:lvl1pPr marL="0" indent="0" algn="ctr">
              <a:buFont typeface="Arial" panose="020B0604020202020204" pitchFamily="34" charset="0"/>
              <a:buNone/>
              <a:defRPr sz="1600">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1" name="Espace réservé du texte 2">
            <a:extLst>
              <a:ext uri="{FF2B5EF4-FFF2-40B4-BE49-F238E27FC236}">
                <a16:creationId xmlns:a16="http://schemas.microsoft.com/office/drawing/2014/main" id="{7F7617D7-02F3-45F0-BEA0-36EE31EE9779}"/>
              </a:ext>
            </a:extLst>
          </p:cNvPr>
          <p:cNvSpPr>
            <a:spLocks noGrp="1"/>
          </p:cNvSpPr>
          <p:nvPr>
            <p:ph type="body" sz="quarter" idx="28"/>
          </p:nvPr>
        </p:nvSpPr>
        <p:spPr>
          <a:xfrm>
            <a:off x="6011999" y="3376801"/>
            <a:ext cx="1800001" cy="794924"/>
          </a:xfrm>
          <a:prstGeom prst="rect">
            <a:avLst/>
          </a:prstGeom>
        </p:spPr>
        <p:txBody>
          <a:bodyPr/>
          <a:lstStyle>
            <a:lvl1pPr marL="0" indent="0" algn="ctr">
              <a:buFont typeface="Arial" panose="020B0604020202020204" pitchFamily="34" charset="0"/>
              <a:buNone/>
              <a:defRPr sz="12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Tree>
    <p:extLst>
      <p:ext uri="{BB962C8B-B14F-4D97-AF65-F5344CB8AC3E}">
        <p14:creationId xmlns:p14="http://schemas.microsoft.com/office/powerpoint/2010/main" val="336991192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photos">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682462"/>
            <a:ext cx="615768" cy="0"/>
          </a:xfrm>
          <a:prstGeom prst="line">
            <a:avLst/>
          </a:prstGeom>
          <a:ln w="57150">
            <a:solidFill>
              <a:srgbClr val="00ADD0"/>
            </a:solidFill>
          </a:ln>
        </p:spPr>
        <p:txBody>
          <a:bodyPr lIns="43103" rIns="43103"/>
          <a:lstStyle/>
          <a:p>
            <a:endParaRPr sz="1697"/>
          </a:p>
        </p:txBody>
      </p:sp>
      <p:sp>
        <p:nvSpPr>
          <p:cNvPr id="2" name="Title 1">
            <a:extLst>
              <a:ext uri="{FF2B5EF4-FFF2-40B4-BE49-F238E27FC236}">
                <a16:creationId xmlns:a16="http://schemas.microsoft.com/office/drawing/2014/main" id="{09B12458-2B60-43E6-9034-2A979975293E}"/>
              </a:ext>
            </a:extLst>
          </p:cNvPr>
          <p:cNvSpPr>
            <a:spLocks noGrp="1"/>
          </p:cNvSpPr>
          <p:nvPr>
            <p:ph type="title" hasCustomPrompt="1"/>
          </p:nvPr>
        </p:nvSpPr>
        <p:spPr>
          <a:xfrm>
            <a:off x="202038" y="203669"/>
            <a:ext cx="8737496" cy="448164"/>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have 4 photos</a:t>
            </a:r>
          </a:p>
        </p:txBody>
      </p:sp>
      <p:sp>
        <p:nvSpPr>
          <p:cNvPr id="8" name="Slide Number Placeholder 12">
            <a:extLst>
              <a:ext uri="{FF2B5EF4-FFF2-40B4-BE49-F238E27FC236}">
                <a16:creationId xmlns:a16="http://schemas.microsoft.com/office/drawing/2014/main" id="{56B96CF9-7129-4361-8980-4557D359251C}"/>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22" name="Google Shape;37;p6">
            <a:extLst>
              <a:ext uri="{FF2B5EF4-FFF2-40B4-BE49-F238E27FC236}">
                <a16:creationId xmlns:a16="http://schemas.microsoft.com/office/drawing/2014/main" id="{76B25F80-A9F2-40E1-B86D-96F71E861B99}"/>
              </a:ext>
            </a:extLst>
          </p:cNvPr>
          <p:cNvSpPr>
            <a:spLocks noGrp="1" noChangeAspect="1"/>
          </p:cNvSpPr>
          <p:nvPr>
            <p:ph type="pic" idx="5"/>
          </p:nvPr>
        </p:nvSpPr>
        <p:spPr>
          <a:xfrm>
            <a:off x="509537" y="1083150"/>
            <a:ext cx="1800000" cy="1800000"/>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23" name="Google Shape;37;p6">
            <a:extLst>
              <a:ext uri="{FF2B5EF4-FFF2-40B4-BE49-F238E27FC236}">
                <a16:creationId xmlns:a16="http://schemas.microsoft.com/office/drawing/2014/main" id="{EB37400D-C9B0-4763-A2B2-0AD12B0A7ECE}"/>
              </a:ext>
            </a:extLst>
          </p:cNvPr>
          <p:cNvSpPr>
            <a:spLocks noGrp="1" noChangeAspect="1"/>
          </p:cNvSpPr>
          <p:nvPr>
            <p:ph type="pic" idx="20"/>
          </p:nvPr>
        </p:nvSpPr>
        <p:spPr>
          <a:xfrm>
            <a:off x="2617036" y="1083150"/>
            <a:ext cx="1800000" cy="1800000"/>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24" name="Google Shape;37;p6">
            <a:extLst>
              <a:ext uri="{FF2B5EF4-FFF2-40B4-BE49-F238E27FC236}">
                <a16:creationId xmlns:a16="http://schemas.microsoft.com/office/drawing/2014/main" id="{C5534547-A771-4F7C-B0C6-B4A19D03F870}"/>
              </a:ext>
            </a:extLst>
          </p:cNvPr>
          <p:cNvSpPr>
            <a:spLocks noGrp="1" noChangeAspect="1"/>
          </p:cNvSpPr>
          <p:nvPr>
            <p:ph type="pic" idx="21"/>
          </p:nvPr>
        </p:nvSpPr>
        <p:spPr>
          <a:xfrm>
            <a:off x="4724535" y="1083150"/>
            <a:ext cx="1800000" cy="1800000"/>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25" name="Google Shape;37;p6">
            <a:extLst>
              <a:ext uri="{FF2B5EF4-FFF2-40B4-BE49-F238E27FC236}">
                <a16:creationId xmlns:a16="http://schemas.microsoft.com/office/drawing/2014/main" id="{274F244E-D5AF-4A8C-9B17-985F6EA0FE11}"/>
              </a:ext>
            </a:extLst>
          </p:cNvPr>
          <p:cNvSpPr>
            <a:spLocks noGrp="1" noChangeAspect="1"/>
          </p:cNvSpPr>
          <p:nvPr>
            <p:ph type="pic" idx="22"/>
          </p:nvPr>
        </p:nvSpPr>
        <p:spPr>
          <a:xfrm>
            <a:off x="6832034" y="1083150"/>
            <a:ext cx="1800000" cy="1800000"/>
          </a:xfrm>
          <a:prstGeom prst="rect">
            <a:avLst/>
          </a:prstGeom>
          <a:solidFill>
            <a:schemeClr val="accent6">
              <a:lumMod val="20000"/>
              <a:lumOff val="80000"/>
            </a:schemeClr>
          </a:solidFill>
          <a:ln>
            <a:noFill/>
          </a:ln>
        </p:spPr>
        <p:txBody>
          <a:bodyPr spcFirstLastPara="1" wrap="square" lIns="50775" tIns="50775" rIns="50775" bIns="50775" anchor="ctr" anchorCtr="0"/>
          <a:lstStyle>
            <a:lvl1pPr marR="0" lvl="0" algn="ctr" rtl="0">
              <a:lnSpc>
                <a:spcPct val="100000"/>
              </a:lnSpc>
              <a:spcBef>
                <a:spcPts val="2213"/>
              </a:spcBef>
              <a:spcAft>
                <a:spcPts val="0"/>
              </a:spcAft>
              <a:buClr>
                <a:srgbClr val="000000"/>
              </a:buClr>
              <a:buSzPts val="1500"/>
              <a:buFont typeface="Roboto Light"/>
              <a:buNone/>
              <a:defRPr sz="750" b="0" i="0" u="none" strike="noStrike" cap="none">
                <a:solidFill>
                  <a:srgbClr val="000000"/>
                </a:solidFill>
                <a:latin typeface="Roboto Light"/>
                <a:ea typeface="Roboto Light"/>
                <a:cs typeface="Roboto Light"/>
                <a:sym typeface="Roboto Light"/>
              </a:defRPr>
            </a:lvl1pPr>
            <a:lvl2pPr marR="0" lvl="1" algn="l" rtl="0">
              <a:lnSpc>
                <a:spcPct val="100000"/>
              </a:lnSpc>
              <a:spcBef>
                <a:spcPts val="2213"/>
              </a:spcBef>
              <a:spcAft>
                <a:spcPts val="0"/>
              </a:spcAft>
              <a:buClr>
                <a:srgbClr val="000000"/>
              </a:buClr>
              <a:buSzPts val="2100"/>
              <a:buFont typeface="Roboto Light"/>
              <a:buChar char="•"/>
              <a:defRPr sz="1050" b="0" i="0" u="none" strike="noStrike" cap="none">
                <a:solidFill>
                  <a:srgbClr val="000000"/>
                </a:solidFill>
                <a:latin typeface="Roboto Light"/>
                <a:ea typeface="Roboto Light"/>
                <a:cs typeface="Roboto Light"/>
                <a:sym typeface="Roboto Light"/>
              </a:defRPr>
            </a:lvl2pPr>
            <a:lvl3pPr marR="0" lvl="2"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3pPr>
            <a:lvl4pPr marR="0" lvl="3"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4pPr>
            <a:lvl5pPr marR="0" lvl="4" algn="l" rtl="0">
              <a:lnSpc>
                <a:spcPct val="100000"/>
              </a:lnSpc>
              <a:spcBef>
                <a:spcPts val="2213"/>
              </a:spcBef>
              <a:spcAft>
                <a:spcPts val="0"/>
              </a:spcAft>
              <a:buClr>
                <a:srgbClr val="000000"/>
              </a:buClr>
              <a:buSzPts val="1800"/>
              <a:buFont typeface="Roboto"/>
              <a:buChar char="•"/>
              <a:defRPr sz="900" b="0" i="0" u="none" strike="noStrike" cap="none">
                <a:solidFill>
                  <a:srgbClr val="000000"/>
                </a:solidFill>
                <a:latin typeface="Roboto"/>
                <a:ea typeface="Roboto"/>
                <a:cs typeface="Roboto"/>
                <a:sym typeface="Roboto"/>
              </a:defRPr>
            </a:lvl5pPr>
            <a:lvl6pPr marR="0" lvl="5"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213"/>
              </a:spcBef>
              <a:spcAft>
                <a:spcPts val="0"/>
              </a:spcAft>
              <a:buClr>
                <a:srgbClr val="000000"/>
              </a:buClr>
              <a:buSzPts val="3975"/>
              <a:buFont typeface="Helvetica Neue Light"/>
              <a:buChar char="•"/>
              <a:defRPr sz="198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26" name="Espace réservé du texte 2">
            <a:extLst>
              <a:ext uri="{FF2B5EF4-FFF2-40B4-BE49-F238E27FC236}">
                <a16:creationId xmlns:a16="http://schemas.microsoft.com/office/drawing/2014/main" id="{A0FC6E5A-6A3A-439B-86C6-71E52B040D02}"/>
              </a:ext>
            </a:extLst>
          </p:cNvPr>
          <p:cNvSpPr>
            <a:spLocks noGrp="1"/>
          </p:cNvSpPr>
          <p:nvPr>
            <p:ph type="body" sz="quarter" idx="23"/>
          </p:nvPr>
        </p:nvSpPr>
        <p:spPr>
          <a:xfrm>
            <a:off x="509536" y="2890577"/>
            <a:ext cx="1800001" cy="478797"/>
          </a:xfrm>
          <a:prstGeom prst="rect">
            <a:avLst/>
          </a:prstGeom>
        </p:spPr>
        <p:txBody>
          <a:bodyPr anchor="ctr"/>
          <a:lstStyle>
            <a:lvl1pPr marL="0" indent="0" algn="ctr">
              <a:buFont typeface="Arial" panose="020B0604020202020204" pitchFamily="34" charset="0"/>
              <a:buNone/>
              <a:defRPr sz="1600">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7" name="Espace réservé du texte 2">
            <a:extLst>
              <a:ext uri="{FF2B5EF4-FFF2-40B4-BE49-F238E27FC236}">
                <a16:creationId xmlns:a16="http://schemas.microsoft.com/office/drawing/2014/main" id="{B219CF77-EEBA-426B-8956-7F1FC4212C58}"/>
              </a:ext>
            </a:extLst>
          </p:cNvPr>
          <p:cNvSpPr>
            <a:spLocks noGrp="1"/>
          </p:cNvSpPr>
          <p:nvPr>
            <p:ph type="body" sz="quarter" idx="24"/>
          </p:nvPr>
        </p:nvSpPr>
        <p:spPr>
          <a:xfrm>
            <a:off x="509535" y="3376801"/>
            <a:ext cx="1800001" cy="794924"/>
          </a:xfrm>
          <a:prstGeom prst="rect">
            <a:avLst/>
          </a:prstGeom>
        </p:spPr>
        <p:txBody>
          <a:bodyPr/>
          <a:lstStyle>
            <a:lvl1pPr marL="0" indent="0" algn="ctr">
              <a:buFont typeface="Arial" panose="020B0604020202020204" pitchFamily="34" charset="0"/>
              <a:buNone/>
              <a:defRPr sz="12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8" name="Espace réservé du texte 2">
            <a:extLst>
              <a:ext uri="{FF2B5EF4-FFF2-40B4-BE49-F238E27FC236}">
                <a16:creationId xmlns:a16="http://schemas.microsoft.com/office/drawing/2014/main" id="{4543107E-0566-4BB8-9D94-2D481A6B2920}"/>
              </a:ext>
            </a:extLst>
          </p:cNvPr>
          <p:cNvSpPr>
            <a:spLocks noGrp="1"/>
          </p:cNvSpPr>
          <p:nvPr>
            <p:ph type="body" sz="quarter" idx="25"/>
          </p:nvPr>
        </p:nvSpPr>
        <p:spPr>
          <a:xfrm>
            <a:off x="2617035" y="2890577"/>
            <a:ext cx="1800001" cy="478797"/>
          </a:xfrm>
          <a:prstGeom prst="rect">
            <a:avLst/>
          </a:prstGeom>
        </p:spPr>
        <p:txBody>
          <a:bodyPr anchor="ctr"/>
          <a:lstStyle>
            <a:lvl1pPr marL="0" indent="0" algn="ctr">
              <a:buFont typeface="Arial" panose="020B0604020202020204" pitchFamily="34" charset="0"/>
              <a:buNone/>
              <a:defRPr sz="1600">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9" name="Espace réservé du texte 2">
            <a:extLst>
              <a:ext uri="{FF2B5EF4-FFF2-40B4-BE49-F238E27FC236}">
                <a16:creationId xmlns:a16="http://schemas.microsoft.com/office/drawing/2014/main" id="{CDEC0E46-93E9-455F-A2FF-3E60408371AF}"/>
              </a:ext>
            </a:extLst>
          </p:cNvPr>
          <p:cNvSpPr>
            <a:spLocks noGrp="1"/>
          </p:cNvSpPr>
          <p:nvPr>
            <p:ph type="body" sz="quarter" idx="26"/>
          </p:nvPr>
        </p:nvSpPr>
        <p:spPr>
          <a:xfrm>
            <a:off x="2617034" y="3376801"/>
            <a:ext cx="1800001" cy="794924"/>
          </a:xfrm>
          <a:prstGeom prst="rect">
            <a:avLst/>
          </a:prstGeom>
        </p:spPr>
        <p:txBody>
          <a:bodyPr/>
          <a:lstStyle>
            <a:lvl1pPr marL="0" indent="0" algn="ctr">
              <a:buFont typeface="Arial" panose="020B0604020202020204" pitchFamily="34" charset="0"/>
              <a:buNone/>
              <a:defRPr sz="12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0" name="Espace réservé du texte 2">
            <a:extLst>
              <a:ext uri="{FF2B5EF4-FFF2-40B4-BE49-F238E27FC236}">
                <a16:creationId xmlns:a16="http://schemas.microsoft.com/office/drawing/2014/main" id="{55020271-7873-432B-B8A1-26FD09EFA34D}"/>
              </a:ext>
            </a:extLst>
          </p:cNvPr>
          <p:cNvSpPr>
            <a:spLocks noGrp="1"/>
          </p:cNvSpPr>
          <p:nvPr>
            <p:ph type="body" sz="quarter" idx="27"/>
          </p:nvPr>
        </p:nvSpPr>
        <p:spPr>
          <a:xfrm>
            <a:off x="4724534" y="2890577"/>
            <a:ext cx="1800001" cy="478797"/>
          </a:xfrm>
          <a:prstGeom prst="rect">
            <a:avLst/>
          </a:prstGeom>
        </p:spPr>
        <p:txBody>
          <a:bodyPr anchor="ctr"/>
          <a:lstStyle>
            <a:lvl1pPr marL="0" indent="0" algn="ctr">
              <a:buFont typeface="Arial" panose="020B0604020202020204" pitchFamily="34" charset="0"/>
              <a:buNone/>
              <a:defRPr sz="1600">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1" name="Espace réservé du texte 2">
            <a:extLst>
              <a:ext uri="{FF2B5EF4-FFF2-40B4-BE49-F238E27FC236}">
                <a16:creationId xmlns:a16="http://schemas.microsoft.com/office/drawing/2014/main" id="{1DD6F76D-253D-4C15-98E4-292CDBE548BA}"/>
              </a:ext>
            </a:extLst>
          </p:cNvPr>
          <p:cNvSpPr>
            <a:spLocks noGrp="1"/>
          </p:cNvSpPr>
          <p:nvPr>
            <p:ph type="body" sz="quarter" idx="28"/>
          </p:nvPr>
        </p:nvSpPr>
        <p:spPr>
          <a:xfrm>
            <a:off x="4724533" y="3376801"/>
            <a:ext cx="1800001" cy="794924"/>
          </a:xfrm>
          <a:prstGeom prst="rect">
            <a:avLst/>
          </a:prstGeom>
        </p:spPr>
        <p:txBody>
          <a:bodyPr/>
          <a:lstStyle>
            <a:lvl1pPr marL="0" indent="0" algn="ctr">
              <a:buFont typeface="Arial" panose="020B0604020202020204" pitchFamily="34" charset="0"/>
              <a:buNone/>
              <a:defRPr sz="12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2" name="Espace réservé du texte 2">
            <a:extLst>
              <a:ext uri="{FF2B5EF4-FFF2-40B4-BE49-F238E27FC236}">
                <a16:creationId xmlns:a16="http://schemas.microsoft.com/office/drawing/2014/main" id="{5BB35445-6E2F-43CC-A715-F9F4562A3CEA}"/>
              </a:ext>
            </a:extLst>
          </p:cNvPr>
          <p:cNvSpPr>
            <a:spLocks noGrp="1"/>
          </p:cNvSpPr>
          <p:nvPr>
            <p:ph type="body" sz="quarter" idx="29"/>
          </p:nvPr>
        </p:nvSpPr>
        <p:spPr>
          <a:xfrm>
            <a:off x="6832033" y="2890577"/>
            <a:ext cx="1800001" cy="478797"/>
          </a:xfrm>
          <a:prstGeom prst="rect">
            <a:avLst/>
          </a:prstGeom>
        </p:spPr>
        <p:txBody>
          <a:bodyPr anchor="ctr"/>
          <a:lstStyle>
            <a:lvl1pPr marL="0" indent="0" algn="ctr">
              <a:buFont typeface="Arial" panose="020B0604020202020204" pitchFamily="34" charset="0"/>
              <a:buNone/>
              <a:defRPr sz="1600">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3" name="Espace réservé du texte 2">
            <a:extLst>
              <a:ext uri="{FF2B5EF4-FFF2-40B4-BE49-F238E27FC236}">
                <a16:creationId xmlns:a16="http://schemas.microsoft.com/office/drawing/2014/main" id="{1F3DBDB1-31E6-45B1-9773-8F32AB7423A9}"/>
              </a:ext>
            </a:extLst>
          </p:cNvPr>
          <p:cNvSpPr>
            <a:spLocks noGrp="1"/>
          </p:cNvSpPr>
          <p:nvPr>
            <p:ph type="body" sz="quarter" idx="30"/>
          </p:nvPr>
        </p:nvSpPr>
        <p:spPr>
          <a:xfrm>
            <a:off x="6832032" y="3376801"/>
            <a:ext cx="1800001" cy="794924"/>
          </a:xfrm>
          <a:prstGeom prst="rect">
            <a:avLst/>
          </a:prstGeom>
        </p:spPr>
        <p:txBody>
          <a:bodyPr/>
          <a:lstStyle>
            <a:lvl1pPr marL="0" indent="0" algn="ctr">
              <a:buFont typeface="Arial" panose="020B0604020202020204" pitchFamily="34" charset="0"/>
              <a:buNone/>
              <a:defRPr sz="120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Tree>
    <p:extLst>
      <p:ext uri="{BB962C8B-B14F-4D97-AF65-F5344CB8AC3E}">
        <p14:creationId xmlns:p14="http://schemas.microsoft.com/office/powerpoint/2010/main" val="2183614161"/>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deas">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682462"/>
            <a:ext cx="615768" cy="0"/>
          </a:xfrm>
          <a:prstGeom prst="line">
            <a:avLst/>
          </a:prstGeom>
          <a:ln w="57150">
            <a:solidFill>
              <a:srgbClr val="00ADD0"/>
            </a:solidFill>
          </a:ln>
        </p:spPr>
        <p:txBody>
          <a:bodyPr lIns="43103" rIns="43103"/>
          <a:lstStyle/>
          <a:p>
            <a:endParaRPr sz="1697"/>
          </a:p>
        </p:txBody>
      </p:sp>
      <p:sp>
        <p:nvSpPr>
          <p:cNvPr id="2" name="Title 1">
            <a:extLst>
              <a:ext uri="{FF2B5EF4-FFF2-40B4-BE49-F238E27FC236}">
                <a16:creationId xmlns:a16="http://schemas.microsoft.com/office/drawing/2014/main" id="{09B12458-2B60-43E6-9034-2A979975293E}"/>
              </a:ext>
            </a:extLst>
          </p:cNvPr>
          <p:cNvSpPr>
            <a:spLocks noGrp="1"/>
          </p:cNvSpPr>
          <p:nvPr>
            <p:ph type="title" hasCustomPrompt="1"/>
          </p:nvPr>
        </p:nvSpPr>
        <p:spPr>
          <a:xfrm>
            <a:off x="202038" y="203669"/>
            <a:ext cx="8737496" cy="448164"/>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have 4 ideas</a:t>
            </a:r>
          </a:p>
        </p:txBody>
      </p:sp>
      <p:sp>
        <p:nvSpPr>
          <p:cNvPr id="8" name="Slide Number Placeholder 12">
            <a:extLst>
              <a:ext uri="{FF2B5EF4-FFF2-40B4-BE49-F238E27FC236}">
                <a16:creationId xmlns:a16="http://schemas.microsoft.com/office/drawing/2014/main" id="{56B96CF9-7129-4361-8980-4557D359251C}"/>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23" name="Espace réservé du texte 2">
            <a:extLst>
              <a:ext uri="{FF2B5EF4-FFF2-40B4-BE49-F238E27FC236}">
                <a16:creationId xmlns:a16="http://schemas.microsoft.com/office/drawing/2014/main" id="{7337080B-C75F-4635-81EA-90CD0359B1B2}"/>
              </a:ext>
            </a:extLst>
          </p:cNvPr>
          <p:cNvSpPr>
            <a:spLocks noGrp="1"/>
          </p:cNvSpPr>
          <p:nvPr>
            <p:ph type="body" sz="quarter" idx="24"/>
          </p:nvPr>
        </p:nvSpPr>
        <p:spPr>
          <a:xfrm>
            <a:off x="509535" y="2078533"/>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4" name="Espace réservé du texte 2">
            <a:extLst>
              <a:ext uri="{FF2B5EF4-FFF2-40B4-BE49-F238E27FC236}">
                <a16:creationId xmlns:a16="http://schemas.microsoft.com/office/drawing/2014/main" id="{015A6685-D9FF-4819-91E3-FDC2F3362304}"/>
              </a:ext>
            </a:extLst>
          </p:cNvPr>
          <p:cNvSpPr>
            <a:spLocks noGrp="1"/>
          </p:cNvSpPr>
          <p:nvPr>
            <p:ph type="body" sz="quarter" idx="26"/>
          </p:nvPr>
        </p:nvSpPr>
        <p:spPr>
          <a:xfrm>
            <a:off x="2617034" y="2078533"/>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5" name="Espace réservé du texte 2">
            <a:extLst>
              <a:ext uri="{FF2B5EF4-FFF2-40B4-BE49-F238E27FC236}">
                <a16:creationId xmlns:a16="http://schemas.microsoft.com/office/drawing/2014/main" id="{BEC5289A-B8BE-4F71-8A95-46EF3C215253}"/>
              </a:ext>
            </a:extLst>
          </p:cNvPr>
          <p:cNvSpPr>
            <a:spLocks noGrp="1"/>
          </p:cNvSpPr>
          <p:nvPr>
            <p:ph type="body" sz="quarter" idx="28"/>
          </p:nvPr>
        </p:nvSpPr>
        <p:spPr>
          <a:xfrm>
            <a:off x="4724533" y="2078533"/>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6" name="Espace réservé du texte 2">
            <a:extLst>
              <a:ext uri="{FF2B5EF4-FFF2-40B4-BE49-F238E27FC236}">
                <a16:creationId xmlns:a16="http://schemas.microsoft.com/office/drawing/2014/main" id="{DC71E25F-7FB7-40E4-B4AD-65E15248ECB6}"/>
              </a:ext>
            </a:extLst>
          </p:cNvPr>
          <p:cNvSpPr>
            <a:spLocks noGrp="1"/>
          </p:cNvSpPr>
          <p:nvPr>
            <p:ph type="body" sz="quarter" idx="30"/>
          </p:nvPr>
        </p:nvSpPr>
        <p:spPr>
          <a:xfrm>
            <a:off x="6832032" y="2078533"/>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45" name="Rectangle 44">
            <a:extLst>
              <a:ext uri="{FF2B5EF4-FFF2-40B4-BE49-F238E27FC236}">
                <a16:creationId xmlns:a16="http://schemas.microsoft.com/office/drawing/2014/main" id="{F47D379D-7EF3-4D59-B38E-28DCCD4CBF4A}"/>
              </a:ext>
            </a:extLst>
          </p:cNvPr>
          <p:cNvSpPr/>
          <p:nvPr userDrawn="1"/>
        </p:nvSpPr>
        <p:spPr>
          <a:xfrm>
            <a:off x="509535" y="1309633"/>
            <a:ext cx="1800000" cy="65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27D25F5B-15B5-4B7F-828C-FBBCDBBB5948}"/>
              </a:ext>
            </a:extLst>
          </p:cNvPr>
          <p:cNvSpPr/>
          <p:nvPr userDrawn="1"/>
        </p:nvSpPr>
        <p:spPr>
          <a:xfrm>
            <a:off x="2617034" y="1314943"/>
            <a:ext cx="1800000" cy="65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4BF949D6-5449-41B4-805C-F084B860CA07}"/>
              </a:ext>
            </a:extLst>
          </p:cNvPr>
          <p:cNvSpPr/>
          <p:nvPr userDrawn="1"/>
        </p:nvSpPr>
        <p:spPr>
          <a:xfrm>
            <a:off x="4724533" y="1308832"/>
            <a:ext cx="1800000" cy="65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6330A2F0-E106-4A2F-A868-61446FC6C7CD}"/>
              </a:ext>
            </a:extLst>
          </p:cNvPr>
          <p:cNvSpPr/>
          <p:nvPr userDrawn="1"/>
        </p:nvSpPr>
        <p:spPr>
          <a:xfrm>
            <a:off x="6832032" y="1314942"/>
            <a:ext cx="1800000" cy="65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Espace réservé du texte 2">
            <a:extLst>
              <a:ext uri="{FF2B5EF4-FFF2-40B4-BE49-F238E27FC236}">
                <a16:creationId xmlns:a16="http://schemas.microsoft.com/office/drawing/2014/main" id="{E8C535E2-D2AB-4132-B262-04FB22E967A1}"/>
              </a:ext>
            </a:extLst>
          </p:cNvPr>
          <p:cNvSpPr>
            <a:spLocks noGrp="1"/>
          </p:cNvSpPr>
          <p:nvPr>
            <p:ph type="body" sz="quarter" idx="23"/>
          </p:nvPr>
        </p:nvSpPr>
        <p:spPr>
          <a:xfrm>
            <a:off x="509535" y="1402977"/>
            <a:ext cx="1800000" cy="478797"/>
          </a:xfrm>
          <a:prstGeom prst="rect">
            <a:avLst/>
          </a:prstGeom>
        </p:spPr>
        <p:txBody>
          <a:bodyPr anchor="ctr"/>
          <a:lstStyle>
            <a:lvl1pPr marL="0" indent="0" algn="ctr">
              <a:buFont typeface="Arial" panose="020B0604020202020204" pitchFamily="34" charset="0"/>
              <a:buNone/>
              <a:defRPr sz="1400">
                <a:solidFill>
                  <a:schemeClr val="bg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50" name="Espace réservé du texte 2">
            <a:extLst>
              <a:ext uri="{FF2B5EF4-FFF2-40B4-BE49-F238E27FC236}">
                <a16:creationId xmlns:a16="http://schemas.microsoft.com/office/drawing/2014/main" id="{FBF72447-AB2F-4E84-9BF5-EB888F7A76F2}"/>
              </a:ext>
            </a:extLst>
          </p:cNvPr>
          <p:cNvSpPr>
            <a:spLocks noGrp="1"/>
          </p:cNvSpPr>
          <p:nvPr>
            <p:ph type="body" sz="quarter" idx="25"/>
          </p:nvPr>
        </p:nvSpPr>
        <p:spPr>
          <a:xfrm>
            <a:off x="2617034" y="1402977"/>
            <a:ext cx="1800000" cy="478797"/>
          </a:xfrm>
          <a:prstGeom prst="rect">
            <a:avLst/>
          </a:prstGeom>
        </p:spPr>
        <p:txBody>
          <a:bodyPr anchor="ctr"/>
          <a:lstStyle>
            <a:lvl1pPr marL="0" indent="0" algn="ctr">
              <a:buFont typeface="Arial" panose="020B0604020202020204" pitchFamily="34" charset="0"/>
              <a:buNone/>
              <a:defRPr sz="1400">
                <a:solidFill>
                  <a:schemeClr val="bg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51" name="Espace réservé du texte 2">
            <a:extLst>
              <a:ext uri="{FF2B5EF4-FFF2-40B4-BE49-F238E27FC236}">
                <a16:creationId xmlns:a16="http://schemas.microsoft.com/office/drawing/2014/main" id="{9F584CB5-64C0-47C5-A053-CC914B18639F}"/>
              </a:ext>
            </a:extLst>
          </p:cNvPr>
          <p:cNvSpPr>
            <a:spLocks noGrp="1"/>
          </p:cNvSpPr>
          <p:nvPr>
            <p:ph type="body" sz="quarter" idx="27"/>
          </p:nvPr>
        </p:nvSpPr>
        <p:spPr>
          <a:xfrm>
            <a:off x="4724533" y="1402977"/>
            <a:ext cx="1800000" cy="478797"/>
          </a:xfrm>
          <a:prstGeom prst="rect">
            <a:avLst/>
          </a:prstGeom>
        </p:spPr>
        <p:txBody>
          <a:bodyPr anchor="ctr"/>
          <a:lstStyle>
            <a:lvl1pPr marL="0" indent="0" algn="ctr">
              <a:buFont typeface="Arial" panose="020B0604020202020204" pitchFamily="34" charset="0"/>
              <a:buNone/>
              <a:defRPr sz="1400">
                <a:solidFill>
                  <a:schemeClr val="bg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52" name="Espace réservé du texte 2">
            <a:extLst>
              <a:ext uri="{FF2B5EF4-FFF2-40B4-BE49-F238E27FC236}">
                <a16:creationId xmlns:a16="http://schemas.microsoft.com/office/drawing/2014/main" id="{CB4E1E92-46F0-4361-A00F-01933C5D9513}"/>
              </a:ext>
            </a:extLst>
          </p:cNvPr>
          <p:cNvSpPr>
            <a:spLocks noGrp="1"/>
          </p:cNvSpPr>
          <p:nvPr>
            <p:ph type="body" sz="quarter" idx="29"/>
          </p:nvPr>
        </p:nvSpPr>
        <p:spPr>
          <a:xfrm>
            <a:off x="6832032" y="1402977"/>
            <a:ext cx="1800000" cy="478797"/>
          </a:xfrm>
          <a:prstGeom prst="rect">
            <a:avLst/>
          </a:prstGeom>
        </p:spPr>
        <p:txBody>
          <a:bodyPr anchor="ctr"/>
          <a:lstStyle>
            <a:lvl1pPr marL="0" indent="0" algn="ctr">
              <a:buFont typeface="Arial" panose="020B0604020202020204" pitchFamily="34" charset="0"/>
              <a:buNone/>
              <a:defRPr sz="1400">
                <a:solidFill>
                  <a:schemeClr val="bg1"/>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53" name="Espace réservé du texte 2">
            <a:extLst>
              <a:ext uri="{FF2B5EF4-FFF2-40B4-BE49-F238E27FC236}">
                <a16:creationId xmlns:a16="http://schemas.microsoft.com/office/drawing/2014/main" id="{034EA487-15A4-4692-8F25-A633F4C4550C}"/>
              </a:ext>
            </a:extLst>
          </p:cNvPr>
          <p:cNvSpPr>
            <a:spLocks noGrp="1"/>
          </p:cNvSpPr>
          <p:nvPr>
            <p:ph type="body" sz="quarter" idx="31"/>
          </p:nvPr>
        </p:nvSpPr>
        <p:spPr>
          <a:xfrm>
            <a:off x="509535" y="2453787"/>
            <a:ext cx="1800001" cy="252200"/>
          </a:xfrm>
          <a:prstGeom prst="rect">
            <a:avLst/>
          </a:prstGeom>
        </p:spPr>
        <p:txBody>
          <a:bodyPr anchor="ctr"/>
          <a:lstStyle>
            <a:lvl1pPr marL="0" marR="0" indent="0" algn="ctr" defTabSz="914332" rtl="0" eaLnBrk="1" fontAlgn="auto" latinLnBrk="0" hangingPunct="1">
              <a:lnSpc>
                <a:spcPct val="90000"/>
              </a:lnSpc>
              <a:spcBef>
                <a:spcPts val="1000"/>
              </a:spcBef>
              <a:spcAft>
                <a:spcPts val="0"/>
              </a:spcAft>
              <a:buClrTx/>
              <a:buSzTx/>
              <a:buFont typeface="Arial" panose="020B0604020202020204" pitchFamily="34" charset="0"/>
              <a:buNone/>
              <a:tabLst/>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marL="0" marR="0" lvl="0" indent="0" algn="ctr" defTabSz="914332"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fr-FR"/>
          </a:p>
        </p:txBody>
      </p:sp>
      <p:sp>
        <p:nvSpPr>
          <p:cNvPr id="54" name="Espace réservé du texte 2">
            <a:extLst>
              <a:ext uri="{FF2B5EF4-FFF2-40B4-BE49-F238E27FC236}">
                <a16:creationId xmlns:a16="http://schemas.microsoft.com/office/drawing/2014/main" id="{9D9AA4BC-6CAB-48CC-AABC-5A5FFD0CD86A}"/>
              </a:ext>
            </a:extLst>
          </p:cNvPr>
          <p:cNvSpPr>
            <a:spLocks noGrp="1"/>
          </p:cNvSpPr>
          <p:nvPr>
            <p:ph type="body" sz="quarter" idx="32"/>
          </p:nvPr>
        </p:nvSpPr>
        <p:spPr>
          <a:xfrm>
            <a:off x="2617034" y="2453787"/>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55" name="Espace réservé du texte 2">
            <a:extLst>
              <a:ext uri="{FF2B5EF4-FFF2-40B4-BE49-F238E27FC236}">
                <a16:creationId xmlns:a16="http://schemas.microsoft.com/office/drawing/2014/main" id="{BB9060DB-5B21-42D9-AEBE-AA1439ACC997}"/>
              </a:ext>
            </a:extLst>
          </p:cNvPr>
          <p:cNvSpPr>
            <a:spLocks noGrp="1"/>
          </p:cNvSpPr>
          <p:nvPr>
            <p:ph type="body" sz="quarter" idx="33"/>
          </p:nvPr>
        </p:nvSpPr>
        <p:spPr>
          <a:xfrm>
            <a:off x="4724533" y="2453787"/>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56" name="Espace réservé du texte 2">
            <a:extLst>
              <a:ext uri="{FF2B5EF4-FFF2-40B4-BE49-F238E27FC236}">
                <a16:creationId xmlns:a16="http://schemas.microsoft.com/office/drawing/2014/main" id="{D5369E8B-18CA-4DF2-A0E2-00E79E1A06F6}"/>
              </a:ext>
            </a:extLst>
          </p:cNvPr>
          <p:cNvSpPr>
            <a:spLocks noGrp="1"/>
          </p:cNvSpPr>
          <p:nvPr>
            <p:ph type="body" sz="quarter" idx="34"/>
          </p:nvPr>
        </p:nvSpPr>
        <p:spPr>
          <a:xfrm>
            <a:off x="6832031" y="2453787"/>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57" name="Espace réservé du texte 2">
            <a:extLst>
              <a:ext uri="{FF2B5EF4-FFF2-40B4-BE49-F238E27FC236}">
                <a16:creationId xmlns:a16="http://schemas.microsoft.com/office/drawing/2014/main" id="{15BB8FC4-F369-470F-BEF7-FDC919E0F714}"/>
              </a:ext>
            </a:extLst>
          </p:cNvPr>
          <p:cNvSpPr>
            <a:spLocks noGrp="1"/>
          </p:cNvSpPr>
          <p:nvPr>
            <p:ph type="body" sz="quarter" idx="35"/>
          </p:nvPr>
        </p:nvSpPr>
        <p:spPr>
          <a:xfrm>
            <a:off x="509535" y="2829041"/>
            <a:ext cx="1800001" cy="252200"/>
          </a:xfrm>
          <a:prstGeom prst="rect">
            <a:avLst/>
          </a:prstGeom>
        </p:spPr>
        <p:txBody>
          <a:bodyPr anchor="ctr"/>
          <a:lstStyle>
            <a:lvl1pPr marL="0" marR="0" indent="0" algn="ctr" defTabSz="914332" rtl="0" eaLnBrk="1" fontAlgn="auto" latinLnBrk="0" hangingPunct="1">
              <a:lnSpc>
                <a:spcPct val="90000"/>
              </a:lnSpc>
              <a:spcBef>
                <a:spcPts val="1000"/>
              </a:spcBef>
              <a:spcAft>
                <a:spcPts val="0"/>
              </a:spcAft>
              <a:buClrTx/>
              <a:buSzTx/>
              <a:buFont typeface="Arial" panose="020B0604020202020204" pitchFamily="34" charset="0"/>
              <a:buNone/>
              <a:tabLst/>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marL="0" marR="0" lvl="0" indent="0" algn="ctr" defTabSz="914332"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fr-FR"/>
          </a:p>
        </p:txBody>
      </p:sp>
      <p:sp>
        <p:nvSpPr>
          <p:cNvPr id="58" name="Espace réservé du texte 2">
            <a:extLst>
              <a:ext uri="{FF2B5EF4-FFF2-40B4-BE49-F238E27FC236}">
                <a16:creationId xmlns:a16="http://schemas.microsoft.com/office/drawing/2014/main" id="{D422D5F1-4C1C-4062-A5A6-47DEBFB76B70}"/>
              </a:ext>
            </a:extLst>
          </p:cNvPr>
          <p:cNvSpPr>
            <a:spLocks noGrp="1"/>
          </p:cNvSpPr>
          <p:nvPr>
            <p:ph type="body" sz="quarter" idx="36"/>
          </p:nvPr>
        </p:nvSpPr>
        <p:spPr>
          <a:xfrm>
            <a:off x="2617034" y="2829041"/>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59" name="Espace réservé du texte 2">
            <a:extLst>
              <a:ext uri="{FF2B5EF4-FFF2-40B4-BE49-F238E27FC236}">
                <a16:creationId xmlns:a16="http://schemas.microsoft.com/office/drawing/2014/main" id="{AD230014-BA7F-4747-B4CD-A43FD9524942}"/>
              </a:ext>
            </a:extLst>
          </p:cNvPr>
          <p:cNvSpPr>
            <a:spLocks noGrp="1"/>
          </p:cNvSpPr>
          <p:nvPr>
            <p:ph type="body" sz="quarter" idx="37"/>
          </p:nvPr>
        </p:nvSpPr>
        <p:spPr>
          <a:xfrm>
            <a:off x="4724533" y="2829041"/>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60" name="Espace réservé du texte 2">
            <a:extLst>
              <a:ext uri="{FF2B5EF4-FFF2-40B4-BE49-F238E27FC236}">
                <a16:creationId xmlns:a16="http://schemas.microsoft.com/office/drawing/2014/main" id="{3C696537-6EA1-42E4-AFAF-00F9434640B0}"/>
              </a:ext>
            </a:extLst>
          </p:cNvPr>
          <p:cNvSpPr>
            <a:spLocks noGrp="1"/>
          </p:cNvSpPr>
          <p:nvPr>
            <p:ph type="body" sz="quarter" idx="38"/>
          </p:nvPr>
        </p:nvSpPr>
        <p:spPr>
          <a:xfrm>
            <a:off x="6832031" y="2829041"/>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61" name="Espace réservé du texte 2">
            <a:extLst>
              <a:ext uri="{FF2B5EF4-FFF2-40B4-BE49-F238E27FC236}">
                <a16:creationId xmlns:a16="http://schemas.microsoft.com/office/drawing/2014/main" id="{35F2AB87-0AE1-442B-AC81-7C1F54953326}"/>
              </a:ext>
            </a:extLst>
          </p:cNvPr>
          <p:cNvSpPr>
            <a:spLocks noGrp="1"/>
          </p:cNvSpPr>
          <p:nvPr>
            <p:ph type="body" sz="quarter" idx="39"/>
          </p:nvPr>
        </p:nvSpPr>
        <p:spPr>
          <a:xfrm>
            <a:off x="509535" y="3204295"/>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62" name="Espace réservé du texte 2">
            <a:extLst>
              <a:ext uri="{FF2B5EF4-FFF2-40B4-BE49-F238E27FC236}">
                <a16:creationId xmlns:a16="http://schemas.microsoft.com/office/drawing/2014/main" id="{09CE3892-9890-4F2A-92EE-D7E0F36F2502}"/>
              </a:ext>
            </a:extLst>
          </p:cNvPr>
          <p:cNvSpPr>
            <a:spLocks noGrp="1"/>
          </p:cNvSpPr>
          <p:nvPr>
            <p:ph type="body" sz="quarter" idx="40"/>
          </p:nvPr>
        </p:nvSpPr>
        <p:spPr>
          <a:xfrm>
            <a:off x="2617034" y="3204295"/>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63" name="Espace réservé du texte 2">
            <a:extLst>
              <a:ext uri="{FF2B5EF4-FFF2-40B4-BE49-F238E27FC236}">
                <a16:creationId xmlns:a16="http://schemas.microsoft.com/office/drawing/2014/main" id="{19649DE0-B71B-4352-9865-B7D8D0EFE0A6}"/>
              </a:ext>
            </a:extLst>
          </p:cNvPr>
          <p:cNvSpPr>
            <a:spLocks noGrp="1"/>
          </p:cNvSpPr>
          <p:nvPr>
            <p:ph type="body" sz="quarter" idx="41"/>
          </p:nvPr>
        </p:nvSpPr>
        <p:spPr>
          <a:xfrm>
            <a:off x="4724533" y="3204295"/>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64" name="Espace réservé du texte 2">
            <a:extLst>
              <a:ext uri="{FF2B5EF4-FFF2-40B4-BE49-F238E27FC236}">
                <a16:creationId xmlns:a16="http://schemas.microsoft.com/office/drawing/2014/main" id="{81918E61-6278-4E8D-B0D3-1CED9C2D89E8}"/>
              </a:ext>
            </a:extLst>
          </p:cNvPr>
          <p:cNvSpPr>
            <a:spLocks noGrp="1"/>
          </p:cNvSpPr>
          <p:nvPr>
            <p:ph type="body" sz="quarter" idx="42"/>
          </p:nvPr>
        </p:nvSpPr>
        <p:spPr>
          <a:xfrm>
            <a:off x="6832031" y="3204295"/>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65" name="Espace réservé du texte 2">
            <a:extLst>
              <a:ext uri="{FF2B5EF4-FFF2-40B4-BE49-F238E27FC236}">
                <a16:creationId xmlns:a16="http://schemas.microsoft.com/office/drawing/2014/main" id="{917DDFC2-E02C-4930-A32A-0372C8676336}"/>
              </a:ext>
            </a:extLst>
          </p:cNvPr>
          <p:cNvSpPr>
            <a:spLocks noGrp="1"/>
          </p:cNvSpPr>
          <p:nvPr>
            <p:ph type="body" sz="quarter" idx="43"/>
          </p:nvPr>
        </p:nvSpPr>
        <p:spPr>
          <a:xfrm>
            <a:off x="509535" y="3579550"/>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66" name="Espace réservé du texte 2">
            <a:extLst>
              <a:ext uri="{FF2B5EF4-FFF2-40B4-BE49-F238E27FC236}">
                <a16:creationId xmlns:a16="http://schemas.microsoft.com/office/drawing/2014/main" id="{611E910E-27D5-4F78-9A21-967B2BE895C2}"/>
              </a:ext>
            </a:extLst>
          </p:cNvPr>
          <p:cNvSpPr>
            <a:spLocks noGrp="1"/>
          </p:cNvSpPr>
          <p:nvPr>
            <p:ph type="body" sz="quarter" idx="44"/>
          </p:nvPr>
        </p:nvSpPr>
        <p:spPr>
          <a:xfrm>
            <a:off x="2617034" y="3579550"/>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67" name="Espace réservé du texte 2">
            <a:extLst>
              <a:ext uri="{FF2B5EF4-FFF2-40B4-BE49-F238E27FC236}">
                <a16:creationId xmlns:a16="http://schemas.microsoft.com/office/drawing/2014/main" id="{1BB770D2-9FDD-44A1-A9B9-5A23EC95C6BA}"/>
              </a:ext>
            </a:extLst>
          </p:cNvPr>
          <p:cNvSpPr>
            <a:spLocks noGrp="1"/>
          </p:cNvSpPr>
          <p:nvPr>
            <p:ph type="body" sz="quarter" idx="45"/>
          </p:nvPr>
        </p:nvSpPr>
        <p:spPr>
          <a:xfrm>
            <a:off x="4724533" y="3579550"/>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68" name="Espace réservé du texte 2">
            <a:extLst>
              <a:ext uri="{FF2B5EF4-FFF2-40B4-BE49-F238E27FC236}">
                <a16:creationId xmlns:a16="http://schemas.microsoft.com/office/drawing/2014/main" id="{4BAD3611-4DF4-4741-9080-61B1720E341B}"/>
              </a:ext>
            </a:extLst>
          </p:cNvPr>
          <p:cNvSpPr>
            <a:spLocks noGrp="1"/>
          </p:cNvSpPr>
          <p:nvPr>
            <p:ph type="body" sz="quarter" idx="46"/>
          </p:nvPr>
        </p:nvSpPr>
        <p:spPr>
          <a:xfrm>
            <a:off x="6832031" y="3579550"/>
            <a:ext cx="1800001" cy="252200"/>
          </a:xfrm>
          <a:prstGeom prst="rect">
            <a:avLst/>
          </a:prstGeom>
        </p:spPr>
        <p:txBody>
          <a:bodyPr anchor="ctr"/>
          <a:lstStyle>
            <a:lvl1pPr marL="0" indent="0" algn="ctr">
              <a:buFont typeface="Arial" panose="020B0604020202020204" pitchFamily="34" charset="0"/>
              <a:buNone/>
              <a:defRPr sz="1050">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cxnSp>
        <p:nvCxnSpPr>
          <p:cNvPr id="69" name="Google Shape;316;p29">
            <a:extLst>
              <a:ext uri="{FF2B5EF4-FFF2-40B4-BE49-F238E27FC236}">
                <a16:creationId xmlns:a16="http://schemas.microsoft.com/office/drawing/2014/main" id="{FA52BA86-D5CD-4F6B-A2DB-2892BF259D3B}"/>
              </a:ext>
            </a:extLst>
          </p:cNvPr>
          <p:cNvCxnSpPr/>
          <p:nvPr userDrawn="1"/>
        </p:nvCxnSpPr>
        <p:spPr>
          <a:xfrm>
            <a:off x="1229536" y="2392260"/>
            <a:ext cx="360000" cy="0"/>
          </a:xfrm>
          <a:prstGeom prst="straightConnector1">
            <a:avLst/>
          </a:prstGeom>
          <a:noFill/>
          <a:ln w="12700" cap="sq" cmpd="sng">
            <a:solidFill>
              <a:srgbClr val="C9CED3"/>
            </a:solidFill>
            <a:prstDash val="solid"/>
            <a:round/>
            <a:headEnd type="none" w="sm" len="sm"/>
            <a:tailEnd type="none" w="sm" len="sm"/>
          </a:ln>
        </p:spPr>
      </p:cxnSp>
      <p:cxnSp>
        <p:nvCxnSpPr>
          <p:cNvPr id="70" name="Google Shape;316;p29">
            <a:extLst>
              <a:ext uri="{FF2B5EF4-FFF2-40B4-BE49-F238E27FC236}">
                <a16:creationId xmlns:a16="http://schemas.microsoft.com/office/drawing/2014/main" id="{5607C358-7F9D-432A-AB57-E98EC98EA026}"/>
              </a:ext>
            </a:extLst>
          </p:cNvPr>
          <p:cNvCxnSpPr/>
          <p:nvPr userDrawn="1"/>
        </p:nvCxnSpPr>
        <p:spPr>
          <a:xfrm>
            <a:off x="1229536" y="2767514"/>
            <a:ext cx="360000" cy="0"/>
          </a:xfrm>
          <a:prstGeom prst="straightConnector1">
            <a:avLst/>
          </a:prstGeom>
          <a:noFill/>
          <a:ln w="12700" cap="sq" cmpd="sng">
            <a:solidFill>
              <a:srgbClr val="C9CED3"/>
            </a:solidFill>
            <a:prstDash val="solid"/>
            <a:round/>
            <a:headEnd type="none" w="sm" len="sm"/>
            <a:tailEnd type="none" w="sm" len="sm"/>
          </a:ln>
        </p:spPr>
      </p:cxnSp>
      <p:cxnSp>
        <p:nvCxnSpPr>
          <p:cNvPr id="71" name="Google Shape;316;p29">
            <a:extLst>
              <a:ext uri="{FF2B5EF4-FFF2-40B4-BE49-F238E27FC236}">
                <a16:creationId xmlns:a16="http://schemas.microsoft.com/office/drawing/2014/main" id="{F5A72860-D601-4ED6-BD53-EA4E72585C57}"/>
              </a:ext>
            </a:extLst>
          </p:cNvPr>
          <p:cNvCxnSpPr/>
          <p:nvPr userDrawn="1"/>
        </p:nvCxnSpPr>
        <p:spPr>
          <a:xfrm>
            <a:off x="1229536" y="3142768"/>
            <a:ext cx="360000" cy="0"/>
          </a:xfrm>
          <a:prstGeom prst="straightConnector1">
            <a:avLst/>
          </a:prstGeom>
          <a:noFill/>
          <a:ln w="12700" cap="sq" cmpd="sng">
            <a:solidFill>
              <a:srgbClr val="C9CED3"/>
            </a:solidFill>
            <a:prstDash val="solid"/>
            <a:round/>
            <a:headEnd type="none" w="sm" len="sm"/>
            <a:tailEnd type="none" w="sm" len="sm"/>
          </a:ln>
        </p:spPr>
      </p:cxnSp>
      <p:cxnSp>
        <p:nvCxnSpPr>
          <p:cNvPr id="72" name="Google Shape;316;p29">
            <a:extLst>
              <a:ext uri="{FF2B5EF4-FFF2-40B4-BE49-F238E27FC236}">
                <a16:creationId xmlns:a16="http://schemas.microsoft.com/office/drawing/2014/main" id="{98E8BA64-6E9A-4212-B2FC-9D39EEA55464}"/>
              </a:ext>
            </a:extLst>
          </p:cNvPr>
          <p:cNvCxnSpPr/>
          <p:nvPr userDrawn="1"/>
        </p:nvCxnSpPr>
        <p:spPr>
          <a:xfrm>
            <a:off x="1229536" y="3518022"/>
            <a:ext cx="360000" cy="0"/>
          </a:xfrm>
          <a:prstGeom prst="straightConnector1">
            <a:avLst/>
          </a:prstGeom>
          <a:noFill/>
          <a:ln w="12700" cap="sq" cmpd="sng">
            <a:solidFill>
              <a:srgbClr val="C9CED3"/>
            </a:solidFill>
            <a:prstDash val="solid"/>
            <a:round/>
            <a:headEnd type="none" w="sm" len="sm"/>
            <a:tailEnd type="none" w="sm" len="sm"/>
          </a:ln>
        </p:spPr>
      </p:cxnSp>
      <p:cxnSp>
        <p:nvCxnSpPr>
          <p:cNvPr id="73" name="Google Shape;316;p29">
            <a:extLst>
              <a:ext uri="{FF2B5EF4-FFF2-40B4-BE49-F238E27FC236}">
                <a16:creationId xmlns:a16="http://schemas.microsoft.com/office/drawing/2014/main" id="{AB433016-9133-4AF4-BD4C-0A2960E8073E}"/>
              </a:ext>
            </a:extLst>
          </p:cNvPr>
          <p:cNvCxnSpPr/>
          <p:nvPr userDrawn="1"/>
        </p:nvCxnSpPr>
        <p:spPr>
          <a:xfrm>
            <a:off x="3337035" y="2392260"/>
            <a:ext cx="360000" cy="0"/>
          </a:xfrm>
          <a:prstGeom prst="straightConnector1">
            <a:avLst/>
          </a:prstGeom>
          <a:noFill/>
          <a:ln w="12700" cap="sq" cmpd="sng">
            <a:solidFill>
              <a:srgbClr val="C9CED3"/>
            </a:solidFill>
            <a:prstDash val="solid"/>
            <a:round/>
            <a:headEnd type="none" w="sm" len="sm"/>
            <a:tailEnd type="none" w="sm" len="sm"/>
          </a:ln>
        </p:spPr>
      </p:cxnSp>
      <p:cxnSp>
        <p:nvCxnSpPr>
          <p:cNvPr id="74" name="Google Shape;316;p29">
            <a:extLst>
              <a:ext uri="{FF2B5EF4-FFF2-40B4-BE49-F238E27FC236}">
                <a16:creationId xmlns:a16="http://schemas.microsoft.com/office/drawing/2014/main" id="{2E29D629-5B33-4B47-9278-0878BFB9F8E7}"/>
              </a:ext>
            </a:extLst>
          </p:cNvPr>
          <p:cNvCxnSpPr/>
          <p:nvPr userDrawn="1"/>
        </p:nvCxnSpPr>
        <p:spPr>
          <a:xfrm>
            <a:off x="3337035" y="2767514"/>
            <a:ext cx="360000" cy="0"/>
          </a:xfrm>
          <a:prstGeom prst="straightConnector1">
            <a:avLst/>
          </a:prstGeom>
          <a:noFill/>
          <a:ln w="12700" cap="sq" cmpd="sng">
            <a:solidFill>
              <a:srgbClr val="C9CED3"/>
            </a:solidFill>
            <a:prstDash val="solid"/>
            <a:round/>
            <a:headEnd type="none" w="sm" len="sm"/>
            <a:tailEnd type="none" w="sm" len="sm"/>
          </a:ln>
        </p:spPr>
      </p:cxnSp>
      <p:cxnSp>
        <p:nvCxnSpPr>
          <p:cNvPr id="75" name="Google Shape;316;p29">
            <a:extLst>
              <a:ext uri="{FF2B5EF4-FFF2-40B4-BE49-F238E27FC236}">
                <a16:creationId xmlns:a16="http://schemas.microsoft.com/office/drawing/2014/main" id="{BD5FCF8A-4851-4E0A-AEF2-95690DDCED68}"/>
              </a:ext>
            </a:extLst>
          </p:cNvPr>
          <p:cNvCxnSpPr/>
          <p:nvPr userDrawn="1"/>
        </p:nvCxnSpPr>
        <p:spPr>
          <a:xfrm>
            <a:off x="3337035" y="3142768"/>
            <a:ext cx="360000" cy="0"/>
          </a:xfrm>
          <a:prstGeom prst="straightConnector1">
            <a:avLst/>
          </a:prstGeom>
          <a:noFill/>
          <a:ln w="12700" cap="sq" cmpd="sng">
            <a:solidFill>
              <a:srgbClr val="C9CED3"/>
            </a:solidFill>
            <a:prstDash val="solid"/>
            <a:round/>
            <a:headEnd type="none" w="sm" len="sm"/>
            <a:tailEnd type="none" w="sm" len="sm"/>
          </a:ln>
        </p:spPr>
      </p:cxnSp>
      <p:cxnSp>
        <p:nvCxnSpPr>
          <p:cNvPr id="76" name="Google Shape;316;p29">
            <a:extLst>
              <a:ext uri="{FF2B5EF4-FFF2-40B4-BE49-F238E27FC236}">
                <a16:creationId xmlns:a16="http://schemas.microsoft.com/office/drawing/2014/main" id="{B6E4DC99-ED15-4B29-AE90-A7BF0D7A524C}"/>
              </a:ext>
            </a:extLst>
          </p:cNvPr>
          <p:cNvCxnSpPr/>
          <p:nvPr userDrawn="1"/>
        </p:nvCxnSpPr>
        <p:spPr>
          <a:xfrm>
            <a:off x="3337035" y="3518022"/>
            <a:ext cx="360000" cy="0"/>
          </a:xfrm>
          <a:prstGeom prst="straightConnector1">
            <a:avLst/>
          </a:prstGeom>
          <a:noFill/>
          <a:ln w="12700" cap="sq" cmpd="sng">
            <a:solidFill>
              <a:srgbClr val="C9CED3"/>
            </a:solidFill>
            <a:prstDash val="solid"/>
            <a:round/>
            <a:headEnd type="none" w="sm" len="sm"/>
            <a:tailEnd type="none" w="sm" len="sm"/>
          </a:ln>
        </p:spPr>
      </p:cxnSp>
      <p:cxnSp>
        <p:nvCxnSpPr>
          <p:cNvPr id="77" name="Google Shape;316;p29">
            <a:extLst>
              <a:ext uri="{FF2B5EF4-FFF2-40B4-BE49-F238E27FC236}">
                <a16:creationId xmlns:a16="http://schemas.microsoft.com/office/drawing/2014/main" id="{F8251DCD-4C18-41A5-A70A-17FD6A55946D}"/>
              </a:ext>
            </a:extLst>
          </p:cNvPr>
          <p:cNvCxnSpPr/>
          <p:nvPr userDrawn="1"/>
        </p:nvCxnSpPr>
        <p:spPr>
          <a:xfrm>
            <a:off x="5444534" y="2392260"/>
            <a:ext cx="360000" cy="0"/>
          </a:xfrm>
          <a:prstGeom prst="straightConnector1">
            <a:avLst/>
          </a:prstGeom>
          <a:noFill/>
          <a:ln w="12700" cap="sq" cmpd="sng">
            <a:solidFill>
              <a:srgbClr val="C9CED3"/>
            </a:solidFill>
            <a:prstDash val="solid"/>
            <a:round/>
            <a:headEnd type="none" w="sm" len="sm"/>
            <a:tailEnd type="none" w="sm" len="sm"/>
          </a:ln>
        </p:spPr>
      </p:cxnSp>
      <p:cxnSp>
        <p:nvCxnSpPr>
          <p:cNvPr id="78" name="Google Shape;316;p29">
            <a:extLst>
              <a:ext uri="{FF2B5EF4-FFF2-40B4-BE49-F238E27FC236}">
                <a16:creationId xmlns:a16="http://schemas.microsoft.com/office/drawing/2014/main" id="{8494B71F-109E-4745-8E46-9AF7E4E10F64}"/>
              </a:ext>
            </a:extLst>
          </p:cNvPr>
          <p:cNvCxnSpPr/>
          <p:nvPr userDrawn="1"/>
        </p:nvCxnSpPr>
        <p:spPr>
          <a:xfrm>
            <a:off x="5444534" y="2767514"/>
            <a:ext cx="360000" cy="0"/>
          </a:xfrm>
          <a:prstGeom prst="straightConnector1">
            <a:avLst/>
          </a:prstGeom>
          <a:noFill/>
          <a:ln w="12700" cap="sq" cmpd="sng">
            <a:solidFill>
              <a:srgbClr val="C9CED3"/>
            </a:solidFill>
            <a:prstDash val="solid"/>
            <a:round/>
            <a:headEnd type="none" w="sm" len="sm"/>
            <a:tailEnd type="none" w="sm" len="sm"/>
          </a:ln>
        </p:spPr>
      </p:cxnSp>
      <p:cxnSp>
        <p:nvCxnSpPr>
          <p:cNvPr id="79" name="Google Shape;316;p29">
            <a:extLst>
              <a:ext uri="{FF2B5EF4-FFF2-40B4-BE49-F238E27FC236}">
                <a16:creationId xmlns:a16="http://schemas.microsoft.com/office/drawing/2014/main" id="{8EB1E041-5E5F-48F4-93E2-ECD014994600}"/>
              </a:ext>
            </a:extLst>
          </p:cNvPr>
          <p:cNvCxnSpPr/>
          <p:nvPr userDrawn="1"/>
        </p:nvCxnSpPr>
        <p:spPr>
          <a:xfrm>
            <a:off x="5444534" y="3142768"/>
            <a:ext cx="360000" cy="0"/>
          </a:xfrm>
          <a:prstGeom prst="straightConnector1">
            <a:avLst/>
          </a:prstGeom>
          <a:noFill/>
          <a:ln w="12700" cap="sq" cmpd="sng">
            <a:solidFill>
              <a:srgbClr val="C9CED3"/>
            </a:solidFill>
            <a:prstDash val="solid"/>
            <a:round/>
            <a:headEnd type="none" w="sm" len="sm"/>
            <a:tailEnd type="none" w="sm" len="sm"/>
          </a:ln>
        </p:spPr>
      </p:cxnSp>
      <p:cxnSp>
        <p:nvCxnSpPr>
          <p:cNvPr id="80" name="Google Shape;316;p29">
            <a:extLst>
              <a:ext uri="{FF2B5EF4-FFF2-40B4-BE49-F238E27FC236}">
                <a16:creationId xmlns:a16="http://schemas.microsoft.com/office/drawing/2014/main" id="{7F59A1A4-AEE1-4755-B21C-D9651CF68D01}"/>
              </a:ext>
            </a:extLst>
          </p:cNvPr>
          <p:cNvCxnSpPr/>
          <p:nvPr userDrawn="1"/>
        </p:nvCxnSpPr>
        <p:spPr>
          <a:xfrm>
            <a:off x="5444534" y="3518022"/>
            <a:ext cx="360000" cy="0"/>
          </a:xfrm>
          <a:prstGeom prst="straightConnector1">
            <a:avLst/>
          </a:prstGeom>
          <a:noFill/>
          <a:ln w="12700" cap="sq" cmpd="sng">
            <a:solidFill>
              <a:srgbClr val="C9CED3"/>
            </a:solidFill>
            <a:prstDash val="solid"/>
            <a:round/>
            <a:headEnd type="none" w="sm" len="sm"/>
            <a:tailEnd type="none" w="sm" len="sm"/>
          </a:ln>
        </p:spPr>
      </p:cxnSp>
      <p:cxnSp>
        <p:nvCxnSpPr>
          <p:cNvPr id="81" name="Google Shape;316;p29">
            <a:extLst>
              <a:ext uri="{FF2B5EF4-FFF2-40B4-BE49-F238E27FC236}">
                <a16:creationId xmlns:a16="http://schemas.microsoft.com/office/drawing/2014/main" id="{DF92592F-71FE-4A36-858F-5472F89323E9}"/>
              </a:ext>
            </a:extLst>
          </p:cNvPr>
          <p:cNvCxnSpPr/>
          <p:nvPr userDrawn="1"/>
        </p:nvCxnSpPr>
        <p:spPr>
          <a:xfrm>
            <a:off x="7552032" y="2392260"/>
            <a:ext cx="360000" cy="0"/>
          </a:xfrm>
          <a:prstGeom prst="straightConnector1">
            <a:avLst/>
          </a:prstGeom>
          <a:noFill/>
          <a:ln w="12700" cap="sq" cmpd="sng">
            <a:solidFill>
              <a:srgbClr val="C9CED3"/>
            </a:solidFill>
            <a:prstDash val="solid"/>
            <a:round/>
            <a:headEnd type="none" w="sm" len="sm"/>
            <a:tailEnd type="none" w="sm" len="sm"/>
          </a:ln>
        </p:spPr>
      </p:cxnSp>
      <p:cxnSp>
        <p:nvCxnSpPr>
          <p:cNvPr id="82" name="Google Shape;316;p29">
            <a:extLst>
              <a:ext uri="{FF2B5EF4-FFF2-40B4-BE49-F238E27FC236}">
                <a16:creationId xmlns:a16="http://schemas.microsoft.com/office/drawing/2014/main" id="{1A06B5B3-F05F-40C0-A12E-3FDA5437E254}"/>
              </a:ext>
            </a:extLst>
          </p:cNvPr>
          <p:cNvCxnSpPr/>
          <p:nvPr userDrawn="1"/>
        </p:nvCxnSpPr>
        <p:spPr>
          <a:xfrm>
            <a:off x="7552032" y="2767514"/>
            <a:ext cx="360000" cy="0"/>
          </a:xfrm>
          <a:prstGeom prst="straightConnector1">
            <a:avLst/>
          </a:prstGeom>
          <a:noFill/>
          <a:ln w="12700" cap="sq" cmpd="sng">
            <a:solidFill>
              <a:srgbClr val="C9CED3"/>
            </a:solidFill>
            <a:prstDash val="solid"/>
            <a:round/>
            <a:headEnd type="none" w="sm" len="sm"/>
            <a:tailEnd type="none" w="sm" len="sm"/>
          </a:ln>
        </p:spPr>
      </p:cxnSp>
      <p:cxnSp>
        <p:nvCxnSpPr>
          <p:cNvPr id="83" name="Google Shape;316;p29">
            <a:extLst>
              <a:ext uri="{FF2B5EF4-FFF2-40B4-BE49-F238E27FC236}">
                <a16:creationId xmlns:a16="http://schemas.microsoft.com/office/drawing/2014/main" id="{79502A54-527D-49B2-AEE7-593054C54744}"/>
              </a:ext>
            </a:extLst>
          </p:cNvPr>
          <p:cNvCxnSpPr/>
          <p:nvPr userDrawn="1"/>
        </p:nvCxnSpPr>
        <p:spPr>
          <a:xfrm>
            <a:off x="7552032" y="3142768"/>
            <a:ext cx="360000" cy="0"/>
          </a:xfrm>
          <a:prstGeom prst="straightConnector1">
            <a:avLst/>
          </a:prstGeom>
          <a:noFill/>
          <a:ln w="12700" cap="sq" cmpd="sng">
            <a:solidFill>
              <a:srgbClr val="C9CED3"/>
            </a:solidFill>
            <a:prstDash val="solid"/>
            <a:round/>
            <a:headEnd type="none" w="sm" len="sm"/>
            <a:tailEnd type="none" w="sm" len="sm"/>
          </a:ln>
        </p:spPr>
      </p:cxnSp>
      <p:cxnSp>
        <p:nvCxnSpPr>
          <p:cNvPr id="84" name="Google Shape;316;p29">
            <a:extLst>
              <a:ext uri="{FF2B5EF4-FFF2-40B4-BE49-F238E27FC236}">
                <a16:creationId xmlns:a16="http://schemas.microsoft.com/office/drawing/2014/main" id="{5D93163D-9079-4B99-AD08-8296E636BF0C}"/>
              </a:ext>
            </a:extLst>
          </p:cNvPr>
          <p:cNvCxnSpPr/>
          <p:nvPr userDrawn="1"/>
        </p:nvCxnSpPr>
        <p:spPr>
          <a:xfrm>
            <a:off x="7552032" y="3518022"/>
            <a:ext cx="360000" cy="0"/>
          </a:xfrm>
          <a:prstGeom prst="straightConnector1">
            <a:avLst/>
          </a:prstGeom>
          <a:noFill/>
          <a:ln w="12700" cap="sq" cmpd="sng">
            <a:solidFill>
              <a:srgbClr val="C9CED3"/>
            </a:solidFill>
            <a:prstDash val="solid"/>
            <a:round/>
            <a:headEnd type="none" w="sm" len="sm"/>
            <a:tailEnd type="none" w="sm" len="sm"/>
          </a:ln>
        </p:spPr>
      </p:cxnSp>
    </p:spTree>
    <p:extLst>
      <p:ext uri="{BB962C8B-B14F-4D97-AF65-F5344CB8AC3E}">
        <p14:creationId xmlns:p14="http://schemas.microsoft.com/office/powerpoint/2010/main" val="992464564"/>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tegories">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682462"/>
            <a:ext cx="615768" cy="0"/>
          </a:xfrm>
          <a:prstGeom prst="line">
            <a:avLst/>
          </a:prstGeom>
          <a:ln w="57150">
            <a:solidFill>
              <a:srgbClr val="00ADD0"/>
            </a:solidFill>
          </a:ln>
        </p:spPr>
        <p:txBody>
          <a:bodyPr lIns="43103" rIns="43103"/>
          <a:lstStyle/>
          <a:p>
            <a:endParaRPr sz="1697"/>
          </a:p>
        </p:txBody>
      </p:sp>
      <p:sp>
        <p:nvSpPr>
          <p:cNvPr id="2" name="Title 1">
            <a:extLst>
              <a:ext uri="{FF2B5EF4-FFF2-40B4-BE49-F238E27FC236}">
                <a16:creationId xmlns:a16="http://schemas.microsoft.com/office/drawing/2014/main" id="{09B12458-2B60-43E6-9034-2A979975293E}"/>
              </a:ext>
            </a:extLst>
          </p:cNvPr>
          <p:cNvSpPr>
            <a:spLocks noGrp="1"/>
          </p:cNvSpPr>
          <p:nvPr>
            <p:ph type="title" hasCustomPrompt="1"/>
          </p:nvPr>
        </p:nvSpPr>
        <p:spPr>
          <a:xfrm>
            <a:off x="202038" y="203669"/>
            <a:ext cx="8737496" cy="448164"/>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have 6 categories (you can change the icons in the slide master)</a:t>
            </a:r>
          </a:p>
        </p:txBody>
      </p:sp>
      <p:sp>
        <p:nvSpPr>
          <p:cNvPr id="8" name="Slide Number Placeholder 12">
            <a:extLst>
              <a:ext uri="{FF2B5EF4-FFF2-40B4-BE49-F238E27FC236}">
                <a16:creationId xmlns:a16="http://schemas.microsoft.com/office/drawing/2014/main" id="{56B96CF9-7129-4361-8980-4557D359251C}"/>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27" name="Google Shape;228;p25">
            <a:extLst>
              <a:ext uri="{FF2B5EF4-FFF2-40B4-BE49-F238E27FC236}">
                <a16:creationId xmlns:a16="http://schemas.microsoft.com/office/drawing/2014/main" id="{C6A32183-A3DA-44AC-8C9F-8403F6D8AAFC}"/>
              </a:ext>
            </a:extLst>
          </p:cNvPr>
          <p:cNvSpPr/>
          <p:nvPr userDrawn="1"/>
        </p:nvSpPr>
        <p:spPr>
          <a:xfrm>
            <a:off x="2058888" y="1001699"/>
            <a:ext cx="439493" cy="394028"/>
          </a:xfrm>
          <a:custGeom>
            <a:avLst/>
            <a:gdLst/>
            <a:ahLst/>
            <a:cxnLst/>
            <a:rect l="l" t="t" r="r" b="b"/>
            <a:pathLst>
              <a:path w="400" h="360" extrusionOk="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rgbClr val="263746"/>
          </a:solidFill>
          <a:ln>
            <a:noFill/>
          </a:ln>
        </p:spPr>
        <p:txBody>
          <a:bodyPr spcFirstLastPara="1" wrap="square" lIns="182875" tIns="91425" rIns="182875" bIns="91425" anchor="t"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4800" b="0" i="0" u="none" strike="noStrike" cap="none">
              <a:solidFill>
                <a:srgbClr val="000000"/>
              </a:solidFill>
              <a:latin typeface="Helvetica Neue Light"/>
              <a:ea typeface="Helvetica Neue Light"/>
              <a:cs typeface="Helvetica Neue Light"/>
              <a:sym typeface="Helvetica Neue Light"/>
            </a:endParaRPr>
          </a:p>
        </p:txBody>
      </p:sp>
      <p:sp>
        <p:nvSpPr>
          <p:cNvPr id="28" name="Google Shape;229;p25">
            <a:extLst>
              <a:ext uri="{FF2B5EF4-FFF2-40B4-BE49-F238E27FC236}">
                <a16:creationId xmlns:a16="http://schemas.microsoft.com/office/drawing/2014/main" id="{0B5050E4-E506-410A-B368-FD36B92F7053}"/>
              </a:ext>
            </a:extLst>
          </p:cNvPr>
          <p:cNvSpPr/>
          <p:nvPr userDrawn="1"/>
        </p:nvSpPr>
        <p:spPr>
          <a:xfrm>
            <a:off x="2064098" y="2815120"/>
            <a:ext cx="429072" cy="323625"/>
          </a:xfrm>
          <a:custGeom>
            <a:avLst/>
            <a:gdLst/>
            <a:ahLst/>
            <a:cxnLst/>
            <a:rect l="l" t="t" r="r" b="b"/>
            <a:pathLst>
              <a:path w="406" h="306" extrusionOk="0">
                <a:moveTo>
                  <a:pt x="69" y="199"/>
                </a:moveTo>
                <a:cubicBezTo>
                  <a:pt x="78" y="236"/>
                  <a:pt x="90" y="253"/>
                  <a:pt x="129" y="270"/>
                </a:cubicBezTo>
                <a:cubicBezTo>
                  <a:pt x="169" y="287"/>
                  <a:pt x="187" y="306"/>
                  <a:pt x="203" y="306"/>
                </a:cubicBezTo>
                <a:cubicBezTo>
                  <a:pt x="218" y="306"/>
                  <a:pt x="236" y="289"/>
                  <a:pt x="275" y="272"/>
                </a:cubicBezTo>
                <a:cubicBezTo>
                  <a:pt x="314" y="255"/>
                  <a:pt x="304" y="250"/>
                  <a:pt x="313" y="212"/>
                </a:cubicBezTo>
                <a:cubicBezTo>
                  <a:pt x="203" y="266"/>
                  <a:pt x="203" y="266"/>
                  <a:pt x="203" y="266"/>
                </a:cubicBezTo>
                <a:lnTo>
                  <a:pt x="69" y="199"/>
                </a:lnTo>
                <a:close/>
                <a:moveTo>
                  <a:pt x="393" y="101"/>
                </a:moveTo>
                <a:cubicBezTo>
                  <a:pt x="226" y="7"/>
                  <a:pt x="226" y="7"/>
                  <a:pt x="226" y="7"/>
                </a:cubicBezTo>
                <a:cubicBezTo>
                  <a:pt x="213" y="0"/>
                  <a:pt x="192" y="0"/>
                  <a:pt x="179" y="7"/>
                </a:cubicBezTo>
                <a:cubicBezTo>
                  <a:pt x="13" y="101"/>
                  <a:pt x="13" y="101"/>
                  <a:pt x="13" y="101"/>
                </a:cubicBezTo>
                <a:cubicBezTo>
                  <a:pt x="0" y="108"/>
                  <a:pt x="0" y="120"/>
                  <a:pt x="13" y="127"/>
                </a:cubicBezTo>
                <a:cubicBezTo>
                  <a:pt x="179" y="220"/>
                  <a:pt x="179" y="220"/>
                  <a:pt x="179" y="220"/>
                </a:cubicBezTo>
                <a:cubicBezTo>
                  <a:pt x="192" y="228"/>
                  <a:pt x="213" y="228"/>
                  <a:pt x="226" y="220"/>
                </a:cubicBezTo>
                <a:cubicBezTo>
                  <a:pt x="334" y="160"/>
                  <a:pt x="334" y="160"/>
                  <a:pt x="334" y="160"/>
                </a:cubicBezTo>
                <a:cubicBezTo>
                  <a:pt x="217" y="133"/>
                  <a:pt x="217" y="133"/>
                  <a:pt x="217" y="133"/>
                </a:cubicBezTo>
                <a:cubicBezTo>
                  <a:pt x="213" y="134"/>
                  <a:pt x="208" y="135"/>
                  <a:pt x="203" y="135"/>
                </a:cubicBezTo>
                <a:cubicBezTo>
                  <a:pt x="182" y="135"/>
                  <a:pt x="165" y="124"/>
                  <a:pt x="165" y="112"/>
                </a:cubicBezTo>
                <a:cubicBezTo>
                  <a:pt x="165" y="99"/>
                  <a:pt x="182" y="89"/>
                  <a:pt x="203" y="89"/>
                </a:cubicBezTo>
                <a:cubicBezTo>
                  <a:pt x="219" y="89"/>
                  <a:pt x="233" y="95"/>
                  <a:pt x="238" y="104"/>
                </a:cubicBezTo>
                <a:cubicBezTo>
                  <a:pt x="362" y="145"/>
                  <a:pt x="362" y="145"/>
                  <a:pt x="362" y="145"/>
                </a:cubicBezTo>
                <a:cubicBezTo>
                  <a:pt x="393" y="127"/>
                  <a:pt x="393" y="127"/>
                  <a:pt x="393" y="127"/>
                </a:cubicBezTo>
                <a:cubicBezTo>
                  <a:pt x="406" y="120"/>
                  <a:pt x="406" y="108"/>
                  <a:pt x="393" y="101"/>
                </a:cubicBezTo>
                <a:close/>
                <a:moveTo>
                  <a:pt x="342" y="277"/>
                </a:moveTo>
                <a:cubicBezTo>
                  <a:pt x="341" y="285"/>
                  <a:pt x="368" y="298"/>
                  <a:pt x="370" y="275"/>
                </a:cubicBezTo>
                <a:cubicBezTo>
                  <a:pt x="382" y="174"/>
                  <a:pt x="362" y="145"/>
                  <a:pt x="362" y="145"/>
                </a:cubicBezTo>
                <a:cubicBezTo>
                  <a:pt x="334" y="160"/>
                  <a:pt x="334" y="160"/>
                  <a:pt x="334" y="160"/>
                </a:cubicBezTo>
                <a:cubicBezTo>
                  <a:pt x="334" y="160"/>
                  <a:pt x="358" y="183"/>
                  <a:pt x="342" y="277"/>
                </a:cubicBezTo>
                <a:close/>
              </a:path>
            </a:pathLst>
          </a:custGeom>
          <a:solidFill>
            <a:srgbClr val="263746"/>
          </a:solidFill>
          <a:ln>
            <a:noFill/>
          </a:ln>
        </p:spPr>
        <p:txBody>
          <a:bodyPr spcFirstLastPara="1" wrap="square" lIns="182875" tIns="91425" rIns="182875" bIns="91425" anchor="t"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4800" b="0" i="0" u="none" strike="noStrike" cap="none">
              <a:solidFill>
                <a:srgbClr val="000000"/>
              </a:solidFill>
              <a:latin typeface="Helvetica Neue Light"/>
              <a:ea typeface="Helvetica Neue Light"/>
              <a:cs typeface="Helvetica Neue Light"/>
              <a:sym typeface="Helvetica Neue Light"/>
            </a:endParaRPr>
          </a:p>
        </p:txBody>
      </p:sp>
      <p:sp>
        <p:nvSpPr>
          <p:cNvPr id="29" name="Google Shape;235;p25">
            <a:extLst>
              <a:ext uri="{FF2B5EF4-FFF2-40B4-BE49-F238E27FC236}">
                <a16:creationId xmlns:a16="http://schemas.microsoft.com/office/drawing/2014/main" id="{0F04842F-8E67-4E93-BAFF-7C73703C1F2A}"/>
              </a:ext>
            </a:extLst>
          </p:cNvPr>
          <p:cNvSpPr/>
          <p:nvPr userDrawn="1"/>
        </p:nvSpPr>
        <p:spPr>
          <a:xfrm>
            <a:off x="4413778" y="1012138"/>
            <a:ext cx="373149" cy="373149"/>
          </a:xfrm>
          <a:custGeom>
            <a:avLst/>
            <a:gdLst/>
            <a:ahLst/>
            <a:cxnLst/>
            <a:rect l="l" t="t" r="r" b="b"/>
            <a:pathLst>
              <a:path w="360" h="360" extrusionOk="0">
                <a:moveTo>
                  <a:pt x="60" y="320"/>
                </a:moveTo>
                <a:cubicBezTo>
                  <a:pt x="60" y="342"/>
                  <a:pt x="78" y="360"/>
                  <a:pt x="100" y="360"/>
                </a:cubicBezTo>
                <a:cubicBezTo>
                  <a:pt x="122" y="360"/>
                  <a:pt x="140" y="342"/>
                  <a:pt x="140" y="320"/>
                </a:cubicBezTo>
                <a:cubicBezTo>
                  <a:pt x="140" y="298"/>
                  <a:pt x="122" y="280"/>
                  <a:pt x="100" y="280"/>
                </a:cubicBezTo>
                <a:cubicBezTo>
                  <a:pt x="78" y="280"/>
                  <a:pt x="60" y="298"/>
                  <a:pt x="60" y="320"/>
                </a:cubicBezTo>
                <a:close/>
                <a:moveTo>
                  <a:pt x="260" y="320"/>
                </a:moveTo>
                <a:cubicBezTo>
                  <a:pt x="260" y="342"/>
                  <a:pt x="278" y="360"/>
                  <a:pt x="300" y="360"/>
                </a:cubicBezTo>
                <a:cubicBezTo>
                  <a:pt x="322" y="360"/>
                  <a:pt x="340" y="342"/>
                  <a:pt x="340" y="320"/>
                </a:cubicBezTo>
                <a:cubicBezTo>
                  <a:pt x="340" y="298"/>
                  <a:pt x="322" y="280"/>
                  <a:pt x="300" y="280"/>
                </a:cubicBezTo>
                <a:cubicBezTo>
                  <a:pt x="278" y="280"/>
                  <a:pt x="260" y="298"/>
                  <a:pt x="260" y="320"/>
                </a:cubicBezTo>
                <a:close/>
                <a:moveTo>
                  <a:pt x="131" y="225"/>
                </a:moveTo>
                <a:cubicBezTo>
                  <a:pt x="352" y="162"/>
                  <a:pt x="352" y="162"/>
                  <a:pt x="352" y="162"/>
                </a:cubicBezTo>
                <a:cubicBezTo>
                  <a:pt x="356" y="161"/>
                  <a:pt x="360" y="156"/>
                  <a:pt x="360" y="152"/>
                </a:cubicBezTo>
                <a:cubicBezTo>
                  <a:pt x="360" y="42"/>
                  <a:pt x="360" y="42"/>
                  <a:pt x="360" y="42"/>
                </a:cubicBezTo>
                <a:cubicBezTo>
                  <a:pt x="78" y="42"/>
                  <a:pt x="78" y="42"/>
                  <a:pt x="78" y="42"/>
                </a:cubicBezTo>
                <a:cubicBezTo>
                  <a:pt x="78" y="8"/>
                  <a:pt x="78" y="8"/>
                  <a:pt x="78" y="8"/>
                </a:cubicBezTo>
                <a:cubicBezTo>
                  <a:pt x="78" y="3"/>
                  <a:pt x="74" y="0"/>
                  <a:pt x="70" y="0"/>
                </a:cubicBezTo>
                <a:cubicBezTo>
                  <a:pt x="8" y="0"/>
                  <a:pt x="8" y="0"/>
                  <a:pt x="8" y="0"/>
                </a:cubicBezTo>
                <a:cubicBezTo>
                  <a:pt x="3" y="0"/>
                  <a:pt x="0" y="3"/>
                  <a:pt x="0" y="8"/>
                </a:cubicBezTo>
                <a:cubicBezTo>
                  <a:pt x="0" y="40"/>
                  <a:pt x="0" y="40"/>
                  <a:pt x="0" y="40"/>
                </a:cubicBezTo>
                <a:cubicBezTo>
                  <a:pt x="39" y="40"/>
                  <a:pt x="39" y="40"/>
                  <a:pt x="39" y="40"/>
                </a:cubicBezTo>
                <a:cubicBezTo>
                  <a:pt x="78" y="221"/>
                  <a:pt x="78" y="221"/>
                  <a:pt x="78" y="221"/>
                </a:cubicBezTo>
                <a:cubicBezTo>
                  <a:pt x="82" y="240"/>
                  <a:pt x="82" y="240"/>
                  <a:pt x="82" y="240"/>
                </a:cubicBezTo>
                <a:cubicBezTo>
                  <a:pt x="82" y="270"/>
                  <a:pt x="82" y="270"/>
                  <a:pt x="82" y="270"/>
                </a:cubicBezTo>
                <a:cubicBezTo>
                  <a:pt x="82" y="274"/>
                  <a:pt x="85" y="278"/>
                  <a:pt x="90" y="278"/>
                </a:cubicBezTo>
                <a:cubicBezTo>
                  <a:pt x="100" y="278"/>
                  <a:pt x="100" y="278"/>
                  <a:pt x="100" y="278"/>
                </a:cubicBezTo>
                <a:cubicBezTo>
                  <a:pt x="300" y="278"/>
                  <a:pt x="300" y="278"/>
                  <a:pt x="300" y="278"/>
                </a:cubicBezTo>
                <a:cubicBezTo>
                  <a:pt x="352" y="278"/>
                  <a:pt x="352" y="278"/>
                  <a:pt x="352" y="278"/>
                </a:cubicBezTo>
                <a:cubicBezTo>
                  <a:pt x="356" y="278"/>
                  <a:pt x="360" y="274"/>
                  <a:pt x="360" y="270"/>
                </a:cubicBezTo>
                <a:cubicBezTo>
                  <a:pt x="360" y="240"/>
                  <a:pt x="360" y="240"/>
                  <a:pt x="360" y="240"/>
                </a:cubicBezTo>
                <a:cubicBezTo>
                  <a:pt x="135" y="240"/>
                  <a:pt x="135" y="240"/>
                  <a:pt x="135" y="240"/>
                </a:cubicBezTo>
                <a:cubicBezTo>
                  <a:pt x="112" y="240"/>
                  <a:pt x="111" y="231"/>
                  <a:pt x="131" y="225"/>
                </a:cubicBezTo>
                <a:close/>
              </a:path>
            </a:pathLst>
          </a:custGeom>
          <a:solidFill>
            <a:srgbClr val="263746"/>
          </a:solidFill>
          <a:ln w="9525" cap="flat" cmpd="sng">
            <a:noFill/>
            <a:prstDash val="solid"/>
            <a:round/>
            <a:headEnd type="none" w="sm" len="sm"/>
            <a:tailEnd type="none" w="sm" len="sm"/>
          </a:ln>
        </p:spPr>
        <p:txBody>
          <a:bodyPr spcFirstLastPara="1" wrap="square" lIns="182875" tIns="91425" rIns="182875" bIns="91425" anchor="t"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4800" b="0" i="0" u="none" strike="noStrike" cap="none">
              <a:solidFill>
                <a:srgbClr val="000000"/>
              </a:solidFill>
              <a:latin typeface="Helvetica Neue Light"/>
              <a:ea typeface="Helvetica Neue Light"/>
              <a:cs typeface="Helvetica Neue Light"/>
              <a:sym typeface="Helvetica Neue Light"/>
            </a:endParaRPr>
          </a:p>
        </p:txBody>
      </p:sp>
      <p:sp>
        <p:nvSpPr>
          <p:cNvPr id="30" name="Google Shape;236;p25">
            <a:extLst>
              <a:ext uri="{FF2B5EF4-FFF2-40B4-BE49-F238E27FC236}">
                <a16:creationId xmlns:a16="http://schemas.microsoft.com/office/drawing/2014/main" id="{51F35E57-C5F4-4691-96D6-210D60CCAE31}"/>
              </a:ext>
            </a:extLst>
          </p:cNvPr>
          <p:cNvSpPr/>
          <p:nvPr userDrawn="1"/>
        </p:nvSpPr>
        <p:spPr>
          <a:xfrm>
            <a:off x="4411569" y="2804565"/>
            <a:ext cx="377567" cy="344736"/>
          </a:xfrm>
          <a:custGeom>
            <a:avLst/>
            <a:gdLst/>
            <a:ahLst/>
            <a:cxnLst/>
            <a:rect l="l" t="t" r="r" b="b"/>
            <a:pathLst>
              <a:path w="400" h="360" extrusionOk="0">
                <a:moveTo>
                  <a:pt x="360" y="60"/>
                </a:moveTo>
                <a:cubicBezTo>
                  <a:pt x="340" y="60"/>
                  <a:pt x="340" y="60"/>
                  <a:pt x="340" y="60"/>
                </a:cubicBezTo>
                <a:cubicBezTo>
                  <a:pt x="340" y="360"/>
                  <a:pt x="340" y="360"/>
                  <a:pt x="340" y="360"/>
                </a:cubicBezTo>
                <a:cubicBezTo>
                  <a:pt x="360" y="360"/>
                  <a:pt x="360" y="360"/>
                  <a:pt x="360" y="360"/>
                </a:cubicBezTo>
                <a:cubicBezTo>
                  <a:pt x="382" y="360"/>
                  <a:pt x="400" y="342"/>
                  <a:pt x="400" y="320"/>
                </a:cubicBezTo>
                <a:cubicBezTo>
                  <a:pt x="400" y="100"/>
                  <a:pt x="400" y="100"/>
                  <a:pt x="400" y="100"/>
                </a:cubicBezTo>
                <a:cubicBezTo>
                  <a:pt x="400" y="78"/>
                  <a:pt x="382" y="60"/>
                  <a:pt x="360" y="60"/>
                </a:cubicBezTo>
                <a:close/>
                <a:moveTo>
                  <a:pt x="0" y="100"/>
                </a:moveTo>
                <a:cubicBezTo>
                  <a:pt x="0" y="320"/>
                  <a:pt x="0" y="320"/>
                  <a:pt x="0" y="320"/>
                </a:cubicBezTo>
                <a:cubicBezTo>
                  <a:pt x="0" y="342"/>
                  <a:pt x="18" y="360"/>
                  <a:pt x="40" y="360"/>
                </a:cubicBezTo>
                <a:cubicBezTo>
                  <a:pt x="60" y="360"/>
                  <a:pt x="60" y="360"/>
                  <a:pt x="60" y="360"/>
                </a:cubicBezTo>
                <a:cubicBezTo>
                  <a:pt x="60" y="60"/>
                  <a:pt x="60" y="60"/>
                  <a:pt x="60" y="60"/>
                </a:cubicBezTo>
                <a:cubicBezTo>
                  <a:pt x="40" y="60"/>
                  <a:pt x="40" y="60"/>
                  <a:pt x="40" y="60"/>
                </a:cubicBezTo>
                <a:cubicBezTo>
                  <a:pt x="18" y="60"/>
                  <a:pt x="0" y="78"/>
                  <a:pt x="0" y="100"/>
                </a:cubicBezTo>
                <a:close/>
                <a:moveTo>
                  <a:pt x="268" y="18"/>
                </a:moveTo>
                <a:cubicBezTo>
                  <a:pt x="254" y="12"/>
                  <a:pt x="232" y="0"/>
                  <a:pt x="200" y="0"/>
                </a:cubicBezTo>
                <a:cubicBezTo>
                  <a:pt x="167" y="0"/>
                  <a:pt x="145" y="12"/>
                  <a:pt x="132" y="18"/>
                </a:cubicBezTo>
                <a:cubicBezTo>
                  <a:pt x="132" y="60"/>
                  <a:pt x="132" y="60"/>
                  <a:pt x="132" y="60"/>
                </a:cubicBezTo>
                <a:cubicBezTo>
                  <a:pt x="88" y="60"/>
                  <a:pt x="88" y="60"/>
                  <a:pt x="88" y="60"/>
                </a:cubicBezTo>
                <a:cubicBezTo>
                  <a:pt x="88" y="360"/>
                  <a:pt x="88" y="360"/>
                  <a:pt x="88" y="360"/>
                </a:cubicBezTo>
                <a:cubicBezTo>
                  <a:pt x="312" y="360"/>
                  <a:pt x="312" y="360"/>
                  <a:pt x="312" y="360"/>
                </a:cubicBezTo>
                <a:cubicBezTo>
                  <a:pt x="312" y="60"/>
                  <a:pt x="312" y="60"/>
                  <a:pt x="312" y="60"/>
                </a:cubicBezTo>
                <a:cubicBezTo>
                  <a:pt x="268" y="60"/>
                  <a:pt x="268" y="60"/>
                  <a:pt x="268" y="60"/>
                </a:cubicBezTo>
                <a:lnTo>
                  <a:pt x="268" y="18"/>
                </a:lnTo>
                <a:close/>
                <a:moveTo>
                  <a:pt x="244" y="60"/>
                </a:moveTo>
                <a:cubicBezTo>
                  <a:pt x="156" y="60"/>
                  <a:pt x="156" y="60"/>
                  <a:pt x="156" y="60"/>
                </a:cubicBezTo>
                <a:cubicBezTo>
                  <a:pt x="156" y="33"/>
                  <a:pt x="156" y="33"/>
                  <a:pt x="156" y="33"/>
                </a:cubicBezTo>
                <a:cubicBezTo>
                  <a:pt x="166" y="29"/>
                  <a:pt x="182" y="24"/>
                  <a:pt x="200" y="24"/>
                </a:cubicBezTo>
                <a:cubicBezTo>
                  <a:pt x="218" y="24"/>
                  <a:pt x="233" y="29"/>
                  <a:pt x="244" y="33"/>
                </a:cubicBezTo>
                <a:lnTo>
                  <a:pt x="244" y="60"/>
                </a:lnTo>
                <a:close/>
              </a:path>
            </a:pathLst>
          </a:custGeom>
          <a:solidFill>
            <a:srgbClr val="263746"/>
          </a:solidFill>
          <a:ln>
            <a:noFill/>
          </a:ln>
        </p:spPr>
        <p:txBody>
          <a:bodyPr spcFirstLastPara="1" wrap="square" lIns="182875" tIns="91425" rIns="182875" bIns="91425" anchor="t"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4800" b="0" i="0" u="none" strike="noStrike" cap="none">
              <a:solidFill>
                <a:srgbClr val="000000"/>
              </a:solidFill>
              <a:latin typeface="Helvetica Neue Light"/>
              <a:ea typeface="Helvetica Neue Light"/>
              <a:cs typeface="Helvetica Neue Light"/>
              <a:sym typeface="Helvetica Neue Light"/>
            </a:endParaRPr>
          </a:p>
        </p:txBody>
      </p:sp>
      <p:sp>
        <p:nvSpPr>
          <p:cNvPr id="31" name="Google Shape;237;p25">
            <a:extLst>
              <a:ext uri="{FF2B5EF4-FFF2-40B4-BE49-F238E27FC236}">
                <a16:creationId xmlns:a16="http://schemas.microsoft.com/office/drawing/2014/main" id="{223860E1-C1AD-434F-AEF0-F47FC2036338}"/>
              </a:ext>
            </a:extLst>
          </p:cNvPr>
          <p:cNvSpPr/>
          <p:nvPr userDrawn="1"/>
        </p:nvSpPr>
        <p:spPr>
          <a:xfrm>
            <a:off x="6679240" y="2787131"/>
            <a:ext cx="403758" cy="379603"/>
          </a:xfrm>
          <a:custGeom>
            <a:avLst/>
            <a:gdLst/>
            <a:ahLst/>
            <a:cxnLst/>
            <a:rect l="l" t="t" r="r" b="b"/>
            <a:pathLst>
              <a:path w="402" h="382" extrusionOk="0">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rgbClr val="263746"/>
          </a:solidFill>
          <a:ln>
            <a:noFill/>
          </a:ln>
        </p:spPr>
        <p:txBody>
          <a:bodyPr spcFirstLastPara="1" wrap="square" lIns="182875" tIns="91425" rIns="182875" bIns="91425" anchor="t"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4800" b="0" i="0" u="none" strike="noStrike" cap="none">
              <a:solidFill>
                <a:srgbClr val="000000"/>
              </a:solidFill>
              <a:latin typeface="Helvetica Neue Light"/>
              <a:ea typeface="Helvetica Neue Light"/>
              <a:cs typeface="Helvetica Neue Light"/>
              <a:sym typeface="Helvetica Neue Light"/>
            </a:endParaRPr>
          </a:p>
        </p:txBody>
      </p:sp>
      <p:sp>
        <p:nvSpPr>
          <p:cNvPr id="32" name="Google Shape;238;p25">
            <a:extLst>
              <a:ext uri="{FF2B5EF4-FFF2-40B4-BE49-F238E27FC236}">
                <a16:creationId xmlns:a16="http://schemas.microsoft.com/office/drawing/2014/main" id="{3D5AD9B4-EB81-4F60-B848-F9F31A12ACCD}"/>
              </a:ext>
            </a:extLst>
          </p:cNvPr>
          <p:cNvSpPr/>
          <p:nvPr userDrawn="1"/>
        </p:nvSpPr>
        <p:spPr>
          <a:xfrm>
            <a:off x="6682695" y="998400"/>
            <a:ext cx="396848" cy="400626"/>
          </a:xfrm>
          <a:custGeom>
            <a:avLst/>
            <a:gdLst/>
            <a:ahLst/>
            <a:cxnLst/>
            <a:rect l="l" t="t" r="r" b="b"/>
            <a:pathLst>
              <a:path w="360" h="368" extrusionOk="0">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263746"/>
          </a:solidFill>
          <a:ln>
            <a:noFill/>
          </a:ln>
        </p:spPr>
        <p:txBody>
          <a:bodyPr spcFirstLastPara="1" wrap="square" lIns="182875" tIns="91425" rIns="182875" bIns="91425" anchor="t" anchorCtr="0">
            <a:noAutofit/>
          </a:bodyPr>
          <a:lstStyle/>
          <a:p>
            <a:pPr marL="0" marR="0" lvl="0" indent="0" algn="ctr" rtl="0">
              <a:lnSpc>
                <a:spcPct val="100000"/>
              </a:lnSpc>
              <a:spcBef>
                <a:spcPts val="0"/>
              </a:spcBef>
              <a:spcAft>
                <a:spcPts val="0"/>
              </a:spcAft>
              <a:buClr>
                <a:srgbClr val="000000"/>
              </a:buClr>
              <a:buSzPts val="10200"/>
              <a:buFont typeface="Helvetica Neue Light"/>
              <a:buNone/>
            </a:pPr>
            <a:endParaRPr sz="4800" b="0" i="0" u="none" strike="noStrike" cap="none">
              <a:solidFill>
                <a:srgbClr val="000000"/>
              </a:solidFill>
              <a:latin typeface="Helvetica Neue Light"/>
              <a:ea typeface="Helvetica Neue Light"/>
              <a:cs typeface="Helvetica Neue Light"/>
              <a:sym typeface="Helvetica Neue Light"/>
            </a:endParaRPr>
          </a:p>
        </p:txBody>
      </p:sp>
      <p:sp>
        <p:nvSpPr>
          <p:cNvPr id="33" name="Espace réservé du texte 2">
            <a:extLst>
              <a:ext uri="{FF2B5EF4-FFF2-40B4-BE49-F238E27FC236}">
                <a16:creationId xmlns:a16="http://schemas.microsoft.com/office/drawing/2014/main" id="{C82FFD5B-BC8A-46A0-AC3F-679B5CFC2085}"/>
              </a:ext>
            </a:extLst>
          </p:cNvPr>
          <p:cNvSpPr>
            <a:spLocks noGrp="1"/>
          </p:cNvSpPr>
          <p:nvPr>
            <p:ph type="body" sz="quarter" idx="20" hasCustomPrompt="1"/>
          </p:nvPr>
        </p:nvSpPr>
        <p:spPr>
          <a:xfrm>
            <a:off x="1559022" y="1423450"/>
            <a:ext cx="1439225" cy="290326"/>
          </a:xfrm>
          <a:prstGeom prst="rect">
            <a:avLst/>
          </a:prstGeom>
        </p:spPr>
        <p:txBody>
          <a:bodyPr anchor="ctr"/>
          <a:lstStyle>
            <a:lvl1pPr marL="0" indent="0" algn="ctr">
              <a:buNone/>
              <a:defRPr sz="16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34" name="Espace réservé du texte 2">
            <a:extLst>
              <a:ext uri="{FF2B5EF4-FFF2-40B4-BE49-F238E27FC236}">
                <a16:creationId xmlns:a16="http://schemas.microsoft.com/office/drawing/2014/main" id="{D6EE5A11-088A-420A-A87D-5172F5DB41F9}"/>
              </a:ext>
            </a:extLst>
          </p:cNvPr>
          <p:cNvSpPr>
            <a:spLocks noGrp="1"/>
          </p:cNvSpPr>
          <p:nvPr>
            <p:ph type="body" sz="quarter" idx="21"/>
          </p:nvPr>
        </p:nvSpPr>
        <p:spPr>
          <a:xfrm>
            <a:off x="1218471" y="1714766"/>
            <a:ext cx="2120326" cy="779809"/>
          </a:xfrm>
          <a:prstGeom prst="rect">
            <a:avLst/>
          </a:prstGeom>
        </p:spPr>
        <p:txBody>
          <a:bodyPr anchor="t"/>
          <a:lstStyle>
            <a:lvl1pPr marL="0" indent="0" algn="ctr">
              <a:buNone/>
              <a:defRPr sz="11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5" name="Espace réservé du texte 2">
            <a:extLst>
              <a:ext uri="{FF2B5EF4-FFF2-40B4-BE49-F238E27FC236}">
                <a16:creationId xmlns:a16="http://schemas.microsoft.com/office/drawing/2014/main" id="{9D968B5D-5605-492C-BA53-9BD1AB80B006}"/>
              </a:ext>
            </a:extLst>
          </p:cNvPr>
          <p:cNvSpPr>
            <a:spLocks noGrp="1"/>
          </p:cNvSpPr>
          <p:nvPr>
            <p:ph type="body" sz="quarter" idx="22" hasCustomPrompt="1"/>
          </p:nvPr>
        </p:nvSpPr>
        <p:spPr>
          <a:xfrm>
            <a:off x="3883212" y="1424425"/>
            <a:ext cx="1439225" cy="290326"/>
          </a:xfrm>
          <a:prstGeom prst="rect">
            <a:avLst/>
          </a:prstGeom>
        </p:spPr>
        <p:txBody>
          <a:bodyPr anchor="ctr"/>
          <a:lstStyle>
            <a:lvl1pPr marL="0" indent="0" algn="ctr">
              <a:buNone/>
              <a:defRPr sz="16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36" name="Espace réservé du texte 2">
            <a:extLst>
              <a:ext uri="{FF2B5EF4-FFF2-40B4-BE49-F238E27FC236}">
                <a16:creationId xmlns:a16="http://schemas.microsoft.com/office/drawing/2014/main" id="{E02832E8-ED6B-40C0-94B3-7C85F0DCEF2B}"/>
              </a:ext>
            </a:extLst>
          </p:cNvPr>
          <p:cNvSpPr>
            <a:spLocks noGrp="1"/>
          </p:cNvSpPr>
          <p:nvPr>
            <p:ph type="body" sz="quarter" idx="23"/>
          </p:nvPr>
        </p:nvSpPr>
        <p:spPr>
          <a:xfrm>
            <a:off x="3542662" y="1715741"/>
            <a:ext cx="2120326" cy="779809"/>
          </a:xfrm>
          <a:prstGeom prst="rect">
            <a:avLst/>
          </a:prstGeom>
        </p:spPr>
        <p:txBody>
          <a:bodyPr anchor="t"/>
          <a:lstStyle>
            <a:lvl1pPr marL="0" indent="0" algn="ctr">
              <a:buNone/>
              <a:defRPr sz="11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7" name="Espace réservé du texte 2">
            <a:extLst>
              <a:ext uri="{FF2B5EF4-FFF2-40B4-BE49-F238E27FC236}">
                <a16:creationId xmlns:a16="http://schemas.microsoft.com/office/drawing/2014/main" id="{37B3981B-5803-483B-9D1A-13201FE80784}"/>
              </a:ext>
            </a:extLst>
          </p:cNvPr>
          <p:cNvSpPr>
            <a:spLocks noGrp="1"/>
          </p:cNvSpPr>
          <p:nvPr>
            <p:ph type="body" sz="quarter" idx="24" hasCustomPrompt="1"/>
          </p:nvPr>
        </p:nvSpPr>
        <p:spPr>
          <a:xfrm>
            <a:off x="6161412" y="1424441"/>
            <a:ext cx="1439225" cy="290326"/>
          </a:xfrm>
          <a:prstGeom prst="rect">
            <a:avLst/>
          </a:prstGeom>
        </p:spPr>
        <p:txBody>
          <a:bodyPr anchor="ctr"/>
          <a:lstStyle>
            <a:lvl1pPr marL="0" indent="0" algn="ctr">
              <a:buNone/>
              <a:defRPr sz="16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38" name="Espace réservé du texte 2">
            <a:extLst>
              <a:ext uri="{FF2B5EF4-FFF2-40B4-BE49-F238E27FC236}">
                <a16:creationId xmlns:a16="http://schemas.microsoft.com/office/drawing/2014/main" id="{B74B9638-5A0B-4B22-9D66-5C7775272D66}"/>
              </a:ext>
            </a:extLst>
          </p:cNvPr>
          <p:cNvSpPr>
            <a:spLocks noGrp="1"/>
          </p:cNvSpPr>
          <p:nvPr>
            <p:ph type="body" sz="quarter" idx="25"/>
          </p:nvPr>
        </p:nvSpPr>
        <p:spPr>
          <a:xfrm>
            <a:off x="5820862" y="1715757"/>
            <a:ext cx="2120326" cy="779809"/>
          </a:xfrm>
          <a:prstGeom prst="rect">
            <a:avLst/>
          </a:prstGeom>
        </p:spPr>
        <p:txBody>
          <a:bodyPr anchor="t"/>
          <a:lstStyle>
            <a:lvl1pPr marL="0" indent="0" algn="ctr">
              <a:buNone/>
              <a:defRPr sz="11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39" name="Espace réservé du texte 2">
            <a:extLst>
              <a:ext uri="{FF2B5EF4-FFF2-40B4-BE49-F238E27FC236}">
                <a16:creationId xmlns:a16="http://schemas.microsoft.com/office/drawing/2014/main" id="{9CEA2157-C995-4280-8B8F-E1ADA37A72C8}"/>
              </a:ext>
            </a:extLst>
          </p:cNvPr>
          <p:cNvSpPr>
            <a:spLocks noGrp="1"/>
          </p:cNvSpPr>
          <p:nvPr>
            <p:ph type="body" sz="quarter" idx="26" hasCustomPrompt="1"/>
          </p:nvPr>
        </p:nvSpPr>
        <p:spPr>
          <a:xfrm>
            <a:off x="1559021" y="3224424"/>
            <a:ext cx="1439225" cy="290326"/>
          </a:xfrm>
          <a:prstGeom prst="rect">
            <a:avLst/>
          </a:prstGeom>
        </p:spPr>
        <p:txBody>
          <a:bodyPr anchor="ctr"/>
          <a:lstStyle>
            <a:lvl1pPr marL="0" indent="0" algn="ctr">
              <a:buNone/>
              <a:defRPr sz="16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40" name="Espace réservé du texte 2">
            <a:extLst>
              <a:ext uri="{FF2B5EF4-FFF2-40B4-BE49-F238E27FC236}">
                <a16:creationId xmlns:a16="http://schemas.microsoft.com/office/drawing/2014/main" id="{C9483FB5-7675-4FBC-9968-83764ACE2E9A}"/>
              </a:ext>
            </a:extLst>
          </p:cNvPr>
          <p:cNvSpPr>
            <a:spLocks noGrp="1"/>
          </p:cNvSpPr>
          <p:nvPr>
            <p:ph type="body" sz="quarter" idx="27"/>
          </p:nvPr>
        </p:nvSpPr>
        <p:spPr>
          <a:xfrm>
            <a:off x="1218471" y="3515740"/>
            <a:ext cx="2120326" cy="779809"/>
          </a:xfrm>
          <a:prstGeom prst="rect">
            <a:avLst/>
          </a:prstGeom>
        </p:spPr>
        <p:txBody>
          <a:bodyPr anchor="t"/>
          <a:lstStyle>
            <a:lvl1pPr marL="0" indent="0" algn="ctr">
              <a:buNone/>
              <a:defRPr sz="11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41" name="Espace réservé du texte 2">
            <a:extLst>
              <a:ext uri="{FF2B5EF4-FFF2-40B4-BE49-F238E27FC236}">
                <a16:creationId xmlns:a16="http://schemas.microsoft.com/office/drawing/2014/main" id="{13D10933-0462-45F4-8000-EE34962585F6}"/>
              </a:ext>
            </a:extLst>
          </p:cNvPr>
          <p:cNvSpPr>
            <a:spLocks noGrp="1"/>
          </p:cNvSpPr>
          <p:nvPr>
            <p:ph type="body" sz="quarter" idx="28" hasCustomPrompt="1"/>
          </p:nvPr>
        </p:nvSpPr>
        <p:spPr>
          <a:xfrm>
            <a:off x="3879314" y="3224424"/>
            <a:ext cx="1439225" cy="290326"/>
          </a:xfrm>
          <a:prstGeom prst="rect">
            <a:avLst/>
          </a:prstGeom>
        </p:spPr>
        <p:txBody>
          <a:bodyPr anchor="ctr"/>
          <a:lstStyle>
            <a:lvl1pPr marL="0" indent="0" algn="ctr">
              <a:buNone/>
              <a:defRPr sz="16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42" name="Espace réservé du texte 2">
            <a:extLst>
              <a:ext uri="{FF2B5EF4-FFF2-40B4-BE49-F238E27FC236}">
                <a16:creationId xmlns:a16="http://schemas.microsoft.com/office/drawing/2014/main" id="{2C98BDED-D535-4FC5-989E-D097616C4DB7}"/>
              </a:ext>
            </a:extLst>
          </p:cNvPr>
          <p:cNvSpPr>
            <a:spLocks noGrp="1"/>
          </p:cNvSpPr>
          <p:nvPr>
            <p:ph type="body" sz="quarter" idx="29"/>
          </p:nvPr>
        </p:nvSpPr>
        <p:spPr>
          <a:xfrm>
            <a:off x="3538764" y="3515740"/>
            <a:ext cx="2120326" cy="779809"/>
          </a:xfrm>
          <a:prstGeom prst="rect">
            <a:avLst/>
          </a:prstGeom>
        </p:spPr>
        <p:txBody>
          <a:bodyPr anchor="t"/>
          <a:lstStyle>
            <a:lvl1pPr marL="0" indent="0" algn="ctr">
              <a:buNone/>
              <a:defRPr sz="11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43" name="Espace réservé du texte 2">
            <a:extLst>
              <a:ext uri="{FF2B5EF4-FFF2-40B4-BE49-F238E27FC236}">
                <a16:creationId xmlns:a16="http://schemas.microsoft.com/office/drawing/2014/main" id="{002A390B-2955-481C-8E1F-82554C0D5D43}"/>
              </a:ext>
            </a:extLst>
          </p:cNvPr>
          <p:cNvSpPr>
            <a:spLocks noGrp="1"/>
          </p:cNvSpPr>
          <p:nvPr>
            <p:ph type="body" sz="quarter" idx="30" hasCustomPrompt="1"/>
          </p:nvPr>
        </p:nvSpPr>
        <p:spPr>
          <a:xfrm>
            <a:off x="6164599" y="3224424"/>
            <a:ext cx="1439225" cy="290326"/>
          </a:xfrm>
          <a:prstGeom prst="rect">
            <a:avLst/>
          </a:prstGeom>
        </p:spPr>
        <p:txBody>
          <a:bodyPr anchor="ctr"/>
          <a:lstStyle>
            <a:lvl1pPr marL="0" indent="0" algn="ctr">
              <a:buNone/>
              <a:defRPr sz="1600" u="none">
                <a:solidFill>
                  <a:srgbClr val="00ADD0"/>
                </a:solidFill>
                <a:latin typeface="Metric Bold" panose="020B08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44" name="Espace réservé du texte 2">
            <a:extLst>
              <a:ext uri="{FF2B5EF4-FFF2-40B4-BE49-F238E27FC236}">
                <a16:creationId xmlns:a16="http://schemas.microsoft.com/office/drawing/2014/main" id="{AE029D34-67A0-4FA8-936C-AE7BC2050569}"/>
              </a:ext>
            </a:extLst>
          </p:cNvPr>
          <p:cNvSpPr>
            <a:spLocks noGrp="1"/>
          </p:cNvSpPr>
          <p:nvPr>
            <p:ph type="body" sz="quarter" idx="31"/>
          </p:nvPr>
        </p:nvSpPr>
        <p:spPr>
          <a:xfrm>
            <a:off x="5824049" y="3515740"/>
            <a:ext cx="2120326" cy="779809"/>
          </a:xfrm>
          <a:prstGeom prst="rect">
            <a:avLst/>
          </a:prstGeom>
        </p:spPr>
        <p:txBody>
          <a:bodyPr anchor="t"/>
          <a:lstStyle>
            <a:lvl1pPr marL="0" indent="0" algn="ctr">
              <a:buNone/>
              <a:defRPr sz="1100" u="none">
                <a:solidFill>
                  <a:schemeClr val="tx1"/>
                </a:solidFill>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Tree>
    <p:extLst>
      <p:ext uri="{BB962C8B-B14F-4D97-AF65-F5344CB8AC3E}">
        <p14:creationId xmlns:p14="http://schemas.microsoft.com/office/powerpoint/2010/main" val="1782547717"/>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anner &amp; Facts - 1 line">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682462"/>
            <a:ext cx="615768" cy="0"/>
          </a:xfrm>
          <a:prstGeom prst="line">
            <a:avLst/>
          </a:prstGeom>
          <a:ln w="57150">
            <a:solidFill>
              <a:srgbClr val="00ADD0"/>
            </a:solidFill>
          </a:ln>
        </p:spPr>
        <p:txBody>
          <a:bodyPr lIns="43103" rIns="43103"/>
          <a:lstStyle/>
          <a:p>
            <a:endParaRPr sz="1697"/>
          </a:p>
        </p:txBody>
      </p:sp>
      <p:sp>
        <p:nvSpPr>
          <p:cNvPr id="2" name="Title 1">
            <a:extLst>
              <a:ext uri="{FF2B5EF4-FFF2-40B4-BE49-F238E27FC236}">
                <a16:creationId xmlns:a16="http://schemas.microsoft.com/office/drawing/2014/main" id="{09B12458-2B60-43E6-9034-2A979975293E}"/>
              </a:ext>
            </a:extLst>
          </p:cNvPr>
          <p:cNvSpPr>
            <a:spLocks noGrp="1"/>
          </p:cNvSpPr>
          <p:nvPr>
            <p:ph type="title" hasCustomPrompt="1"/>
          </p:nvPr>
        </p:nvSpPr>
        <p:spPr>
          <a:xfrm>
            <a:off x="202038" y="203669"/>
            <a:ext cx="6103282" cy="448164"/>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want to highlight some facts</a:t>
            </a:r>
          </a:p>
        </p:txBody>
      </p:sp>
      <p:sp>
        <p:nvSpPr>
          <p:cNvPr id="7" name="Google Shape;60;p9">
            <a:extLst>
              <a:ext uri="{FF2B5EF4-FFF2-40B4-BE49-F238E27FC236}">
                <a16:creationId xmlns:a16="http://schemas.microsoft.com/office/drawing/2014/main" id="{5029C329-A75F-4D6C-B0CE-32617054EF4F}"/>
              </a:ext>
            </a:extLst>
          </p:cNvPr>
          <p:cNvSpPr/>
          <p:nvPr userDrawn="1"/>
        </p:nvSpPr>
        <p:spPr>
          <a:xfrm>
            <a:off x="6552001" y="-1"/>
            <a:ext cx="2592000" cy="5143493"/>
          </a:xfrm>
          <a:prstGeom prst="rect">
            <a:avLst/>
          </a:prstGeom>
          <a:solidFill>
            <a:srgbClr val="263746"/>
          </a:solidFill>
          <a:ln>
            <a:noFill/>
          </a:ln>
        </p:spPr>
        <p:txBody>
          <a:bodyPr spcFirstLastPara="1" wrap="square" lIns="34284" tIns="17138" rIns="34284" bIns="17138" anchor="ctr" anchorCtr="0">
            <a:noAutofit/>
          </a:bodyPr>
          <a:lstStyle/>
          <a:p>
            <a:pPr marL="0" marR="0" lvl="0" indent="0" algn="ctr" defTabSz="342900" rtl="0" eaLnBrk="1" fontAlgn="auto" latinLnBrk="0" hangingPunct="1">
              <a:lnSpc>
                <a:spcPct val="100000"/>
              </a:lnSpc>
              <a:spcBef>
                <a:spcPts val="0"/>
              </a:spcBef>
              <a:spcAft>
                <a:spcPts val="0"/>
              </a:spcAft>
              <a:buClr>
                <a:srgbClr val="000000"/>
              </a:buClr>
              <a:buSzPts val="10200"/>
              <a:buFont typeface="Helvetica Neue Light"/>
              <a:buNone/>
              <a:tabLst/>
              <a:defRPr/>
            </a:pPr>
            <a:endParaRPr kumimoji="0" sz="3825" b="0" i="0" u="none" strike="noStrike" kern="0" cap="none" spc="0" normalizeH="0" baseline="0" noProof="0">
              <a:ln>
                <a:noFill/>
              </a:ln>
              <a:solidFill>
                <a:srgbClr val="FFFFFF"/>
              </a:solidFill>
              <a:effectLst/>
              <a:uLnTx/>
              <a:uFillTx/>
              <a:latin typeface="Helvetica Neue Light"/>
              <a:ea typeface="Helvetica Neue Light"/>
              <a:cs typeface="Helvetica Neue Light"/>
              <a:sym typeface="Helvetica Neue Light"/>
            </a:endParaRPr>
          </a:p>
        </p:txBody>
      </p:sp>
      <p:sp>
        <p:nvSpPr>
          <p:cNvPr id="11" name="Espace réservé du texte 2">
            <a:extLst>
              <a:ext uri="{FF2B5EF4-FFF2-40B4-BE49-F238E27FC236}">
                <a16:creationId xmlns:a16="http://schemas.microsoft.com/office/drawing/2014/main" id="{26103C04-9629-4CA9-BF2D-E6B5C7F9A3FE}"/>
              </a:ext>
            </a:extLst>
          </p:cNvPr>
          <p:cNvSpPr>
            <a:spLocks noGrp="1"/>
          </p:cNvSpPr>
          <p:nvPr>
            <p:ph type="body" sz="quarter" idx="22"/>
          </p:nvPr>
        </p:nvSpPr>
        <p:spPr>
          <a:xfrm>
            <a:off x="6732000" y="862188"/>
            <a:ext cx="2165320" cy="3455974"/>
          </a:xfrm>
          <a:prstGeom prst="rect">
            <a:avLst/>
          </a:prstGeom>
        </p:spPr>
        <p:txBody>
          <a:bodyPr/>
          <a:lstStyle>
            <a:lvl1pPr marL="285750" indent="-285750">
              <a:buFont typeface="Arial" panose="020B0604020202020204" pitchFamily="34" charset="0"/>
              <a:buChar char="•"/>
              <a:defRPr sz="1400">
                <a:solidFill>
                  <a:schemeClr val="bg1"/>
                </a:solidFill>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2" name="Espace réservé du texte 2">
            <a:extLst>
              <a:ext uri="{FF2B5EF4-FFF2-40B4-BE49-F238E27FC236}">
                <a16:creationId xmlns:a16="http://schemas.microsoft.com/office/drawing/2014/main" id="{AE357878-D50B-47E8-BBA3-00000AEC6737}"/>
              </a:ext>
            </a:extLst>
          </p:cNvPr>
          <p:cNvSpPr>
            <a:spLocks noGrp="1"/>
          </p:cNvSpPr>
          <p:nvPr>
            <p:ph type="body" sz="quarter" idx="23" hasCustomPrompt="1"/>
          </p:nvPr>
        </p:nvSpPr>
        <p:spPr>
          <a:xfrm>
            <a:off x="6732000" y="411750"/>
            <a:ext cx="2165320" cy="353130"/>
          </a:xfrm>
          <a:prstGeom prst="rect">
            <a:avLst/>
          </a:prstGeom>
        </p:spPr>
        <p:txBody>
          <a:bodyPr/>
          <a:lstStyle>
            <a:lvl1pPr marL="0" indent="0">
              <a:buFont typeface="Arial" panose="020B0604020202020204" pitchFamily="34" charset="0"/>
              <a:buNone/>
              <a:defRPr sz="1400">
                <a:solidFill>
                  <a:schemeClr val="bg1"/>
                </a:solidFill>
                <a:latin typeface="Metric Bold" panose="020B08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13" name="Espace réservé du texte 2">
            <a:extLst>
              <a:ext uri="{FF2B5EF4-FFF2-40B4-BE49-F238E27FC236}">
                <a16:creationId xmlns:a16="http://schemas.microsoft.com/office/drawing/2014/main" id="{EED4450F-9258-4959-9CB5-86D25D541389}"/>
              </a:ext>
            </a:extLst>
          </p:cNvPr>
          <p:cNvSpPr>
            <a:spLocks noGrp="1"/>
          </p:cNvSpPr>
          <p:nvPr>
            <p:ph type="body" sz="quarter" idx="20"/>
          </p:nvPr>
        </p:nvSpPr>
        <p:spPr>
          <a:xfrm>
            <a:off x="612775" y="1001759"/>
            <a:ext cx="5579225" cy="3316397"/>
          </a:xfrm>
          <a:prstGeom prst="rect">
            <a:avLst/>
          </a:prstGeom>
        </p:spPr>
        <p:txBody>
          <a:bodyPr/>
          <a:lstStyle>
            <a:lvl1pPr marL="0" indent="0">
              <a:buNone/>
              <a:defRPr sz="1600" u="none">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4" name="Slide Number Placeholder 12">
            <a:extLst>
              <a:ext uri="{FF2B5EF4-FFF2-40B4-BE49-F238E27FC236}">
                <a16:creationId xmlns:a16="http://schemas.microsoft.com/office/drawing/2014/main" id="{BBF526F8-796E-4C1D-BF54-BFB4074A292D}"/>
              </a:ext>
            </a:extLst>
          </p:cNvPr>
          <p:cNvSpPr>
            <a:spLocks noGrp="1"/>
          </p:cNvSpPr>
          <p:nvPr>
            <p:ph type="sldNum" sz="quarter" idx="4"/>
          </p:nvPr>
        </p:nvSpPr>
        <p:spPr>
          <a:xfrm>
            <a:off x="311459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grpSp>
        <p:nvGrpSpPr>
          <p:cNvPr id="10" name="Group 4">
            <a:extLst>
              <a:ext uri="{FF2B5EF4-FFF2-40B4-BE49-F238E27FC236}">
                <a16:creationId xmlns:a16="http://schemas.microsoft.com/office/drawing/2014/main" id="{F0B3BDA2-B2C6-48CF-A3D7-BCE37CBB438D}"/>
              </a:ext>
            </a:extLst>
          </p:cNvPr>
          <p:cNvGrpSpPr>
            <a:grpSpLocks noChangeAspect="1"/>
          </p:cNvGrpSpPr>
          <p:nvPr userDrawn="1"/>
        </p:nvGrpSpPr>
        <p:grpSpPr bwMode="auto">
          <a:xfrm>
            <a:off x="8104716" y="4873688"/>
            <a:ext cx="792000" cy="110781"/>
            <a:chOff x="0" y="1217"/>
            <a:chExt cx="5755" cy="805"/>
          </a:xfrm>
          <a:solidFill>
            <a:schemeClr val="bg1"/>
          </a:solidFill>
        </p:grpSpPr>
        <p:sp>
          <p:nvSpPr>
            <p:cNvPr id="16" name="Freeform 5">
              <a:extLst>
                <a:ext uri="{FF2B5EF4-FFF2-40B4-BE49-F238E27FC236}">
                  <a16:creationId xmlns:a16="http://schemas.microsoft.com/office/drawing/2014/main" id="{EEB1D002-E11C-4BB7-AC16-935EC62652B4}"/>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6">
              <a:extLst>
                <a:ext uri="{FF2B5EF4-FFF2-40B4-BE49-F238E27FC236}">
                  <a16:creationId xmlns:a16="http://schemas.microsoft.com/office/drawing/2014/main" id="{FA7E73F9-F6E4-4452-9C21-95EBCD96ED69}"/>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Freeform 7">
              <a:extLst>
                <a:ext uri="{FF2B5EF4-FFF2-40B4-BE49-F238E27FC236}">
                  <a16:creationId xmlns:a16="http://schemas.microsoft.com/office/drawing/2014/main" id="{132CB08A-D53D-457C-982F-8394E545119D}"/>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8">
              <a:extLst>
                <a:ext uri="{FF2B5EF4-FFF2-40B4-BE49-F238E27FC236}">
                  <a16:creationId xmlns:a16="http://schemas.microsoft.com/office/drawing/2014/main" id="{AAB0CFAB-47B5-4586-8A81-2AA828730CF5}"/>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9">
              <a:extLst>
                <a:ext uri="{FF2B5EF4-FFF2-40B4-BE49-F238E27FC236}">
                  <a16:creationId xmlns:a16="http://schemas.microsoft.com/office/drawing/2014/main" id="{4BB710ED-D6EC-4B57-8097-2DC94B4C518D}"/>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Freeform 10">
              <a:extLst>
                <a:ext uri="{FF2B5EF4-FFF2-40B4-BE49-F238E27FC236}">
                  <a16:creationId xmlns:a16="http://schemas.microsoft.com/office/drawing/2014/main" id="{6235870A-F722-4ED0-A6C9-2F9B108970DC}"/>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11">
              <a:extLst>
                <a:ext uri="{FF2B5EF4-FFF2-40B4-BE49-F238E27FC236}">
                  <a16:creationId xmlns:a16="http://schemas.microsoft.com/office/drawing/2014/main" id="{87867AFE-A904-49BB-A659-25F381F7A762}"/>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12">
              <a:extLst>
                <a:ext uri="{FF2B5EF4-FFF2-40B4-BE49-F238E27FC236}">
                  <a16:creationId xmlns:a16="http://schemas.microsoft.com/office/drawing/2014/main" id="{63DFA547-49E9-42EF-A25A-B9EF2A8EFAB8}"/>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13">
              <a:extLst>
                <a:ext uri="{FF2B5EF4-FFF2-40B4-BE49-F238E27FC236}">
                  <a16:creationId xmlns:a16="http://schemas.microsoft.com/office/drawing/2014/main" id="{066BF3C5-2A7A-4B0C-9B01-4B26D985A785}"/>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14">
              <a:extLst>
                <a:ext uri="{FF2B5EF4-FFF2-40B4-BE49-F238E27FC236}">
                  <a16:creationId xmlns:a16="http://schemas.microsoft.com/office/drawing/2014/main" id="{D3DC5C9C-3522-4C69-8E9C-E5E8EAC6AA1E}"/>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15">
              <a:extLst>
                <a:ext uri="{FF2B5EF4-FFF2-40B4-BE49-F238E27FC236}">
                  <a16:creationId xmlns:a16="http://schemas.microsoft.com/office/drawing/2014/main" id="{359A2BE3-CF73-4FB0-AC71-1B36653ED1B1}"/>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16">
              <a:extLst>
                <a:ext uri="{FF2B5EF4-FFF2-40B4-BE49-F238E27FC236}">
                  <a16:creationId xmlns:a16="http://schemas.microsoft.com/office/drawing/2014/main" id="{F3F6AD30-BBF8-4701-8727-86F7DB84A467}"/>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17">
              <a:extLst>
                <a:ext uri="{FF2B5EF4-FFF2-40B4-BE49-F238E27FC236}">
                  <a16:creationId xmlns:a16="http://schemas.microsoft.com/office/drawing/2014/main" id="{CEC69D91-C627-4D03-B08D-3E178F542CCC}"/>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2980175714"/>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anner &amp; Facts - 2 lines">
    <p:spTree>
      <p:nvGrpSpPr>
        <p:cNvPr id="1" name=""/>
        <p:cNvGrpSpPr/>
        <p:nvPr/>
      </p:nvGrpSpPr>
      <p:grpSpPr>
        <a:xfrm>
          <a:off x="0" y="0"/>
          <a:ext cx="0" cy="0"/>
          <a:chOff x="0" y="0"/>
          <a:chExt cx="0" cy="0"/>
        </a:xfrm>
      </p:grpSpPr>
      <p:sp>
        <p:nvSpPr>
          <p:cNvPr id="11" name="Ligne">
            <a:extLst>
              <a:ext uri="{FF2B5EF4-FFF2-40B4-BE49-F238E27FC236}">
                <a16:creationId xmlns:a16="http://schemas.microsoft.com/office/drawing/2014/main" id="{3B3EF8AD-8C88-4EF2-8C56-13624B824EF1}"/>
              </a:ext>
            </a:extLst>
          </p:cNvPr>
          <p:cNvSpPr/>
          <p:nvPr userDrawn="1"/>
        </p:nvSpPr>
        <p:spPr>
          <a:xfrm>
            <a:off x="291297" y="954736"/>
            <a:ext cx="615768" cy="0"/>
          </a:xfrm>
          <a:prstGeom prst="line">
            <a:avLst/>
          </a:prstGeom>
          <a:ln w="57150">
            <a:solidFill>
              <a:srgbClr val="00ADD0"/>
            </a:solidFill>
          </a:ln>
        </p:spPr>
        <p:txBody>
          <a:bodyPr lIns="43103" rIns="43103"/>
          <a:lstStyle/>
          <a:p>
            <a:endParaRPr sz="1697"/>
          </a:p>
        </p:txBody>
      </p:sp>
      <p:sp>
        <p:nvSpPr>
          <p:cNvPr id="16" name="Title 1">
            <a:extLst>
              <a:ext uri="{FF2B5EF4-FFF2-40B4-BE49-F238E27FC236}">
                <a16:creationId xmlns:a16="http://schemas.microsoft.com/office/drawing/2014/main" id="{B6C4DEA8-97D4-4537-B191-F8DD6F168EF9}"/>
              </a:ext>
            </a:extLst>
          </p:cNvPr>
          <p:cNvSpPr>
            <a:spLocks noGrp="1"/>
          </p:cNvSpPr>
          <p:nvPr>
            <p:ph type="title" hasCustomPrompt="1"/>
          </p:nvPr>
        </p:nvSpPr>
        <p:spPr>
          <a:xfrm>
            <a:off x="202038" y="200000"/>
            <a:ext cx="6103282" cy="665835"/>
          </a:xfrm>
          <a:prstGeom prst="rect">
            <a:avLst/>
          </a:prstGeom>
        </p:spPr>
        <p:txBody>
          <a:bodyPr/>
          <a:lstStyle>
            <a:lvl1pPr>
              <a:defRPr sz="2000">
                <a:solidFill>
                  <a:srgbClr val="00ADD0"/>
                </a:solidFill>
                <a:latin typeface="Tiempos Headline Black" panose="02020A03060303060403" pitchFamily="18" charset="0"/>
              </a:defRPr>
            </a:lvl1pPr>
          </a:lstStyle>
          <a:p>
            <a:r>
              <a:rPr lang="en-US"/>
              <a:t>… still highlighting some facts, </a:t>
            </a:r>
            <a:br>
              <a:rPr lang="en-US"/>
            </a:br>
            <a:r>
              <a:rPr lang="en-US"/>
              <a:t>BUT your title fits in 2 lines</a:t>
            </a:r>
          </a:p>
        </p:txBody>
      </p:sp>
      <p:sp>
        <p:nvSpPr>
          <p:cNvPr id="6" name="Google Shape;60;p9">
            <a:extLst>
              <a:ext uri="{FF2B5EF4-FFF2-40B4-BE49-F238E27FC236}">
                <a16:creationId xmlns:a16="http://schemas.microsoft.com/office/drawing/2014/main" id="{97B595E1-DD76-45C6-80F7-A0BD892DF6F6}"/>
              </a:ext>
            </a:extLst>
          </p:cNvPr>
          <p:cNvSpPr/>
          <p:nvPr userDrawn="1"/>
        </p:nvSpPr>
        <p:spPr>
          <a:xfrm>
            <a:off x="6552001" y="-1"/>
            <a:ext cx="2592000" cy="5143493"/>
          </a:xfrm>
          <a:prstGeom prst="rect">
            <a:avLst/>
          </a:prstGeom>
          <a:solidFill>
            <a:srgbClr val="263746"/>
          </a:solidFill>
          <a:ln>
            <a:noFill/>
          </a:ln>
        </p:spPr>
        <p:txBody>
          <a:bodyPr spcFirstLastPara="1" wrap="square" lIns="34284" tIns="17138" rIns="34284" bIns="17138" anchor="ctr" anchorCtr="0">
            <a:noAutofit/>
          </a:bodyPr>
          <a:lstStyle/>
          <a:p>
            <a:pPr marL="0" marR="0" lvl="0" indent="0" algn="ctr" defTabSz="342900" rtl="0" eaLnBrk="1" fontAlgn="auto" latinLnBrk="0" hangingPunct="1">
              <a:lnSpc>
                <a:spcPct val="100000"/>
              </a:lnSpc>
              <a:spcBef>
                <a:spcPts val="0"/>
              </a:spcBef>
              <a:spcAft>
                <a:spcPts val="0"/>
              </a:spcAft>
              <a:buClr>
                <a:srgbClr val="000000"/>
              </a:buClr>
              <a:buSzPts val="10200"/>
              <a:buFont typeface="Helvetica Neue Light"/>
              <a:buNone/>
              <a:tabLst/>
              <a:defRPr/>
            </a:pPr>
            <a:endParaRPr kumimoji="0" sz="3825" b="0" i="0" u="none" strike="noStrike" kern="0" cap="none" spc="0" normalizeH="0" baseline="0" noProof="0">
              <a:ln>
                <a:noFill/>
              </a:ln>
              <a:solidFill>
                <a:srgbClr val="FFFFFF"/>
              </a:solidFill>
              <a:effectLst/>
              <a:uLnTx/>
              <a:uFillTx/>
              <a:latin typeface="Helvetica Neue Light"/>
              <a:ea typeface="Helvetica Neue Light"/>
              <a:cs typeface="Helvetica Neue Light"/>
              <a:sym typeface="Helvetica Neue Light"/>
            </a:endParaRPr>
          </a:p>
        </p:txBody>
      </p:sp>
      <p:sp>
        <p:nvSpPr>
          <p:cNvPr id="8" name="Espace réservé du texte 2">
            <a:extLst>
              <a:ext uri="{FF2B5EF4-FFF2-40B4-BE49-F238E27FC236}">
                <a16:creationId xmlns:a16="http://schemas.microsoft.com/office/drawing/2014/main" id="{E87E607D-AED3-4D9C-BB24-D7BD97A51EF6}"/>
              </a:ext>
            </a:extLst>
          </p:cNvPr>
          <p:cNvSpPr>
            <a:spLocks noGrp="1"/>
          </p:cNvSpPr>
          <p:nvPr>
            <p:ph type="body" sz="quarter" idx="22"/>
          </p:nvPr>
        </p:nvSpPr>
        <p:spPr>
          <a:xfrm>
            <a:off x="6732000" y="862188"/>
            <a:ext cx="2165320" cy="3455974"/>
          </a:xfrm>
          <a:prstGeom prst="rect">
            <a:avLst/>
          </a:prstGeom>
        </p:spPr>
        <p:txBody>
          <a:bodyPr/>
          <a:lstStyle>
            <a:lvl1pPr marL="285750" indent="-285750">
              <a:buFont typeface="Arial" panose="020B0604020202020204" pitchFamily="34" charset="0"/>
              <a:buChar char="•"/>
              <a:defRPr sz="1400">
                <a:solidFill>
                  <a:schemeClr val="bg1"/>
                </a:solidFill>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9" name="Espace réservé du texte 2">
            <a:extLst>
              <a:ext uri="{FF2B5EF4-FFF2-40B4-BE49-F238E27FC236}">
                <a16:creationId xmlns:a16="http://schemas.microsoft.com/office/drawing/2014/main" id="{1E38A264-7E0B-426E-AD26-C0A4C66FA5DD}"/>
              </a:ext>
            </a:extLst>
          </p:cNvPr>
          <p:cNvSpPr>
            <a:spLocks noGrp="1"/>
          </p:cNvSpPr>
          <p:nvPr>
            <p:ph type="body" sz="quarter" idx="23" hasCustomPrompt="1"/>
          </p:nvPr>
        </p:nvSpPr>
        <p:spPr>
          <a:xfrm>
            <a:off x="6732000" y="411750"/>
            <a:ext cx="2165320" cy="353130"/>
          </a:xfrm>
          <a:prstGeom prst="rect">
            <a:avLst/>
          </a:prstGeom>
        </p:spPr>
        <p:txBody>
          <a:bodyPr/>
          <a:lstStyle>
            <a:lvl1pPr marL="0" indent="0">
              <a:buFont typeface="Arial" panose="020B0604020202020204" pitchFamily="34" charset="0"/>
              <a:buNone/>
              <a:defRPr sz="1400">
                <a:solidFill>
                  <a:schemeClr val="bg1"/>
                </a:solidFill>
                <a:latin typeface="Metric Bold" panose="020B08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HEADER</a:t>
            </a:r>
          </a:p>
        </p:txBody>
      </p:sp>
      <p:sp>
        <p:nvSpPr>
          <p:cNvPr id="12" name="Espace réservé du texte 2">
            <a:extLst>
              <a:ext uri="{FF2B5EF4-FFF2-40B4-BE49-F238E27FC236}">
                <a16:creationId xmlns:a16="http://schemas.microsoft.com/office/drawing/2014/main" id="{30366CF2-B7D9-46BC-A96D-7574BA53BD54}"/>
              </a:ext>
            </a:extLst>
          </p:cNvPr>
          <p:cNvSpPr>
            <a:spLocks noGrp="1"/>
          </p:cNvSpPr>
          <p:nvPr>
            <p:ph type="body" sz="quarter" idx="24"/>
          </p:nvPr>
        </p:nvSpPr>
        <p:spPr>
          <a:xfrm>
            <a:off x="612775" y="1311750"/>
            <a:ext cx="5579225" cy="3006406"/>
          </a:xfrm>
          <a:prstGeom prst="rect">
            <a:avLst/>
          </a:prstGeom>
        </p:spPr>
        <p:txBody>
          <a:bodyPr/>
          <a:lstStyle>
            <a:lvl1pPr marL="0" indent="0">
              <a:buNone/>
              <a:defRPr sz="1600" u="none">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0" name="Slide Number Placeholder 12">
            <a:extLst>
              <a:ext uri="{FF2B5EF4-FFF2-40B4-BE49-F238E27FC236}">
                <a16:creationId xmlns:a16="http://schemas.microsoft.com/office/drawing/2014/main" id="{9A46A888-DBB8-4EA0-96B8-906EA1CE7C10}"/>
              </a:ext>
            </a:extLst>
          </p:cNvPr>
          <p:cNvSpPr>
            <a:spLocks noGrp="1"/>
          </p:cNvSpPr>
          <p:nvPr>
            <p:ph type="sldNum" sz="quarter" idx="4"/>
          </p:nvPr>
        </p:nvSpPr>
        <p:spPr>
          <a:xfrm>
            <a:off x="311459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grpSp>
        <p:nvGrpSpPr>
          <p:cNvPr id="14" name="Group 4">
            <a:extLst>
              <a:ext uri="{FF2B5EF4-FFF2-40B4-BE49-F238E27FC236}">
                <a16:creationId xmlns:a16="http://schemas.microsoft.com/office/drawing/2014/main" id="{8983E569-A895-4876-AADA-CDBDE33F4FD3}"/>
              </a:ext>
            </a:extLst>
          </p:cNvPr>
          <p:cNvGrpSpPr>
            <a:grpSpLocks noChangeAspect="1"/>
          </p:cNvGrpSpPr>
          <p:nvPr userDrawn="1"/>
        </p:nvGrpSpPr>
        <p:grpSpPr bwMode="auto">
          <a:xfrm>
            <a:off x="8104716" y="4873688"/>
            <a:ext cx="792000" cy="110781"/>
            <a:chOff x="0" y="1217"/>
            <a:chExt cx="5755" cy="805"/>
          </a:xfrm>
          <a:solidFill>
            <a:schemeClr val="bg1"/>
          </a:solidFill>
        </p:grpSpPr>
        <p:sp>
          <p:nvSpPr>
            <p:cNvPr id="15" name="Freeform 5">
              <a:extLst>
                <a:ext uri="{FF2B5EF4-FFF2-40B4-BE49-F238E27FC236}">
                  <a16:creationId xmlns:a16="http://schemas.microsoft.com/office/drawing/2014/main" id="{9FC84856-1DC6-4E1F-B0BA-E76850168768}"/>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6">
              <a:extLst>
                <a:ext uri="{FF2B5EF4-FFF2-40B4-BE49-F238E27FC236}">
                  <a16:creationId xmlns:a16="http://schemas.microsoft.com/office/drawing/2014/main" id="{AD6711EF-246C-464A-8C15-B4F0CA97E352}"/>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Freeform 7">
              <a:extLst>
                <a:ext uri="{FF2B5EF4-FFF2-40B4-BE49-F238E27FC236}">
                  <a16:creationId xmlns:a16="http://schemas.microsoft.com/office/drawing/2014/main" id="{6BE946F3-9223-4EFC-BBB4-DB8F196FD09C}"/>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8">
              <a:extLst>
                <a:ext uri="{FF2B5EF4-FFF2-40B4-BE49-F238E27FC236}">
                  <a16:creationId xmlns:a16="http://schemas.microsoft.com/office/drawing/2014/main" id="{3DF1A492-CED2-430C-AA96-5DC8D55DE79E}"/>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9">
              <a:extLst>
                <a:ext uri="{FF2B5EF4-FFF2-40B4-BE49-F238E27FC236}">
                  <a16:creationId xmlns:a16="http://schemas.microsoft.com/office/drawing/2014/main" id="{E20525BE-1EC3-49E2-A05C-129C02ED58CC}"/>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Freeform 10">
              <a:extLst>
                <a:ext uri="{FF2B5EF4-FFF2-40B4-BE49-F238E27FC236}">
                  <a16:creationId xmlns:a16="http://schemas.microsoft.com/office/drawing/2014/main" id="{213FC5D6-05DD-4675-B66A-0E05D9F94B52}"/>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11">
              <a:extLst>
                <a:ext uri="{FF2B5EF4-FFF2-40B4-BE49-F238E27FC236}">
                  <a16:creationId xmlns:a16="http://schemas.microsoft.com/office/drawing/2014/main" id="{ADD2E47F-641A-4787-B462-AAB3ACAE6D99}"/>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12">
              <a:extLst>
                <a:ext uri="{FF2B5EF4-FFF2-40B4-BE49-F238E27FC236}">
                  <a16:creationId xmlns:a16="http://schemas.microsoft.com/office/drawing/2014/main" id="{32FDF298-CDD1-486F-ACAB-B8E50D3BFE08}"/>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13">
              <a:extLst>
                <a:ext uri="{FF2B5EF4-FFF2-40B4-BE49-F238E27FC236}">
                  <a16:creationId xmlns:a16="http://schemas.microsoft.com/office/drawing/2014/main" id="{95388890-073A-4864-8E6D-462676AD580D}"/>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14">
              <a:extLst>
                <a:ext uri="{FF2B5EF4-FFF2-40B4-BE49-F238E27FC236}">
                  <a16:creationId xmlns:a16="http://schemas.microsoft.com/office/drawing/2014/main" id="{94F781D9-5BEA-48ED-99FF-3936F70C2CEB}"/>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15">
              <a:extLst>
                <a:ext uri="{FF2B5EF4-FFF2-40B4-BE49-F238E27FC236}">
                  <a16:creationId xmlns:a16="http://schemas.microsoft.com/office/drawing/2014/main" id="{6D14945C-71FF-4E7B-BA5E-298DBB8E59E0}"/>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16">
              <a:extLst>
                <a:ext uri="{FF2B5EF4-FFF2-40B4-BE49-F238E27FC236}">
                  <a16:creationId xmlns:a16="http://schemas.microsoft.com/office/drawing/2014/main" id="{BD02B5B3-7C47-41EE-8802-BD76AF09BC8E}"/>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17">
              <a:extLst>
                <a:ext uri="{FF2B5EF4-FFF2-40B4-BE49-F238E27FC236}">
                  <a16:creationId xmlns:a16="http://schemas.microsoft.com/office/drawing/2014/main" id="{5D101A2A-A8A3-4698-BBF8-2FDADA2FC7AF}"/>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947941074"/>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anner &amp; KPIs - 1 line">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682462"/>
            <a:ext cx="615768" cy="0"/>
          </a:xfrm>
          <a:prstGeom prst="line">
            <a:avLst/>
          </a:prstGeom>
          <a:ln w="57150">
            <a:solidFill>
              <a:srgbClr val="00ADD0"/>
            </a:solidFill>
          </a:ln>
        </p:spPr>
        <p:txBody>
          <a:bodyPr lIns="43103" rIns="43103"/>
          <a:lstStyle/>
          <a:p>
            <a:endParaRPr sz="1697"/>
          </a:p>
        </p:txBody>
      </p:sp>
      <p:sp>
        <p:nvSpPr>
          <p:cNvPr id="2" name="Title 1">
            <a:extLst>
              <a:ext uri="{FF2B5EF4-FFF2-40B4-BE49-F238E27FC236}">
                <a16:creationId xmlns:a16="http://schemas.microsoft.com/office/drawing/2014/main" id="{09B12458-2B60-43E6-9034-2A979975293E}"/>
              </a:ext>
            </a:extLst>
          </p:cNvPr>
          <p:cNvSpPr>
            <a:spLocks noGrp="1"/>
          </p:cNvSpPr>
          <p:nvPr>
            <p:ph type="title" hasCustomPrompt="1"/>
          </p:nvPr>
        </p:nvSpPr>
        <p:spPr>
          <a:xfrm>
            <a:off x="202038" y="203669"/>
            <a:ext cx="6103282" cy="448164"/>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 want to highlight some KPIs</a:t>
            </a:r>
          </a:p>
        </p:txBody>
      </p:sp>
      <p:sp>
        <p:nvSpPr>
          <p:cNvPr id="7" name="Google Shape;60;p9">
            <a:extLst>
              <a:ext uri="{FF2B5EF4-FFF2-40B4-BE49-F238E27FC236}">
                <a16:creationId xmlns:a16="http://schemas.microsoft.com/office/drawing/2014/main" id="{5029C329-A75F-4D6C-B0CE-32617054EF4F}"/>
              </a:ext>
            </a:extLst>
          </p:cNvPr>
          <p:cNvSpPr/>
          <p:nvPr userDrawn="1"/>
        </p:nvSpPr>
        <p:spPr>
          <a:xfrm>
            <a:off x="6552001" y="-1"/>
            <a:ext cx="2592000" cy="5143493"/>
          </a:xfrm>
          <a:prstGeom prst="rect">
            <a:avLst/>
          </a:prstGeom>
          <a:solidFill>
            <a:srgbClr val="263746"/>
          </a:solidFill>
          <a:ln>
            <a:noFill/>
          </a:ln>
        </p:spPr>
        <p:txBody>
          <a:bodyPr spcFirstLastPara="1" wrap="square" lIns="34284" tIns="17138" rIns="34284" bIns="17138" anchor="ctr" anchorCtr="0">
            <a:noAutofit/>
          </a:bodyPr>
          <a:lstStyle/>
          <a:p>
            <a:pPr marL="0" marR="0" lvl="0" indent="0" algn="ctr" defTabSz="342900" rtl="0" eaLnBrk="1" fontAlgn="auto" latinLnBrk="0" hangingPunct="1">
              <a:lnSpc>
                <a:spcPct val="100000"/>
              </a:lnSpc>
              <a:spcBef>
                <a:spcPts val="0"/>
              </a:spcBef>
              <a:spcAft>
                <a:spcPts val="0"/>
              </a:spcAft>
              <a:buClr>
                <a:srgbClr val="000000"/>
              </a:buClr>
              <a:buSzPts val="10200"/>
              <a:buFont typeface="Helvetica Neue Light"/>
              <a:buNone/>
              <a:tabLst/>
              <a:defRPr/>
            </a:pPr>
            <a:endParaRPr kumimoji="0" sz="3825" b="0" i="0" u="none" strike="noStrike" kern="0" cap="none" spc="0" normalizeH="0" baseline="0" noProof="0">
              <a:ln>
                <a:noFill/>
              </a:ln>
              <a:solidFill>
                <a:srgbClr val="FFFFFF"/>
              </a:solidFill>
              <a:effectLst/>
              <a:uLnTx/>
              <a:uFillTx/>
              <a:latin typeface="Helvetica Neue Light"/>
              <a:ea typeface="Helvetica Neue Light"/>
              <a:cs typeface="Helvetica Neue Light"/>
              <a:sym typeface="Helvetica Neue Light"/>
            </a:endParaRPr>
          </a:p>
        </p:txBody>
      </p:sp>
      <p:sp>
        <p:nvSpPr>
          <p:cNvPr id="13" name="Espace réservé du texte 2">
            <a:extLst>
              <a:ext uri="{FF2B5EF4-FFF2-40B4-BE49-F238E27FC236}">
                <a16:creationId xmlns:a16="http://schemas.microsoft.com/office/drawing/2014/main" id="{EED4450F-9258-4959-9CB5-86D25D541389}"/>
              </a:ext>
            </a:extLst>
          </p:cNvPr>
          <p:cNvSpPr>
            <a:spLocks noGrp="1"/>
          </p:cNvSpPr>
          <p:nvPr>
            <p:ph type="body" sz="quarter" idx="20"/>
          </p:nvPr>
        </p:nvSpPr>
        <p:spPr>
          <a:xfrm>
            <a:off x="612775" y="1001759"/>
            <a:ext cx="5579225" cy="3316397"/>
          </a:xfrm>
          <a:prstGeom prst="rect">
            <a:avLst/>
          </a:prstGeom>
        </p:spPr>
        <p:txBody>
          <a:bodyPr/>
          <a:lstStyle>
            <a:lvl1pPr marL="0" indent="0">
              <a:buNone/>
              <a:defRPr sz="1600" u="none">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4" name="Espace réservé du texte 2">
            <a:extLst>
              <a:ext uri="{FF2B5EF4-FFF2-40B4-BE49-F238E27FC236}">
                <a16:creationId xmlns:a16="http://schemas.microsoft.com/office/drawing/2014/main" id="{CDFFEE76-379C-4399-8478-EE9A6F3039B5}"/>
              </a:ext>
            </a:extLst>
          </p:cNvPr>
          <p:cNvSpPr>
            <a:spLocks noGrp="1"/>
          </p:cNvSpPr>
          <p:nvPr>
            <p:ph type="body" sz="quarter" idx="23" hasCustomPrompt="1"/>
          </p:nvPr>
        </p:nvSpPr>
        <p:spPr>
          <a:xfrm>
            <a:off x="7263938" y="563175"/>
            <a:ext cx="1101445" cy="432000"/>
          </a:xfrm>
          <a:prstGeom prst="rect">
            <a:avLst/>
          </a:prstGeom>
        </p:spPr>
        <p:txBody>
          <a:bodyPr anchor="ctr"/>
          <a:lstStyle>
            <a:lvl1pPr marL="0" indent="0" algn="ctr">
              <a:buFont typeface="Arial" panose="020B0604020202020204" pitchFamily="34" charset="0"/>
              <a:buNone/>
              <a:defRPr sz="2800">
                <a:solidFill>
                  <a:schemeClr val="bg1"/>
                </a:solidFill>
                <a:latin typeface="Metric Bold" panose="020B08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a:t>
            </a:r>
          </a:p>
        </p:txBody>
      </p:sp>
      <p:sp>
        <p:nvSpPr>
          <p:cNvPr id="15" name="Espace réservé du texte 2">
            <a:extLst>
              <a:ext uri="{FF2B5EF4-FFF2-40B4-BE49-F238E27FC236}">
                <a16:creationId xmlns:a16="http://schemas.microsoft.com/office/drawing/2014/main" id="{77BF7198-5624-493F-986B-CA3793B82E0F}"/>
              </a:ext>
            </a:extLst>
          </p:cNvPr>
          <p:cNvSpPr>
            <a:spLocks noGrp="1"/>
          </p:cNvSpPr>
          <p:nvPr>
            <p:ph type="body" sz="quarter" idx="24"/>
          </p:nvPr>
        </p:nvSpPr>
        <p:spPr>
          <a:xfrm>
            <a:off x="6732000" y="1007931"/>
            <a:ext cx="2165320" cy="548550"/>
          </a:xfrm>
          <a:prstGeom prst="rect">
            <a:avLst/>
          </a:prstGeom>
        </p:spPr>
        <p:txBody>
          <a:bodyPr/>
          <a:lstStyle>
            <a:lvl1pPr marL="0" indent="0" algn="ctr">
              <a:buFont typeface="Arial" panose="020B0604020202020204" pitchFamily="34" charset="0"/>
              <a:buNone/>
              <a:defRPr sz="1050">
                <a:solidFill>
                  <a:schemeClr val="bg1"/>
                </a:solidFill>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6" name="Espace réservé du texte 2">
            <a:extLst>
              <a:ext uri="{FF2B5EF4-FFF2-40B4-BE49-F238E27FC236}">
                <a16:creationId xmlns:a16="http://schemas.microsoft.com/office/drawing/2014/main" id="{7FE75EB8-633F-46C1-A048-C312FBD7EC66}"/>
              </a:ext>
            </a:extLst>
          </p:cNvPr>
          <p:cNvSpPr>
            <a:spLocks noGrp="1"/>
          </p:cNvSpPr>
          <p:nvPr>
            <p:ph type="body" sz="quarter" idx="25" hasCustomPrompt="1"/>
          </p:nvPr>
        </p:nvSpPr>
        <p:spPr>
          <a:xfrm>
            <a:off x="7263938" y="1955550"/>
            <a:ext cx="1101445" cy="432000"/>
          </a:xfrm>
          <a:prstGeom prst="rect">
            <a:avLst/>
          </a:prstGeom>
        </p:spPr>
        <p:txBody>
          <a:bodyPr anchor="ctr"/>
          <a:lstStyle>
            <a:lvl1pPr marL="0" indent="0" algn="ctr">
              <a:buFont typeface="Arial" panose="020B0604020202020204" pitchFamily="34" charset="0"/>
              <a:buNone/>
              <a:defRPr sz="2800">
                <a:solidFill>
                  <a:schemeClr val="bg1"/>
                </a:solidFill>
                <a:latin typeface="Metric Bold" panose="020B08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a:t>
            </a:r>
          </a:p>
        </p:txBody>
      </p:sp>
      <p:sp>
        <p:nvSpPr>
          <p:cNvPr id="17" name="Espace réservé du texte 2">
            <a:extLst>
              <a:ext uri="{FF2B5EF4-FFF2-40B4-BE49-F238E27FC236}">
                <a16:creationId xmlns:a16="http://schemas.microsoft.com/office/drawing/2014/main" id="{C89E326F-E797-44EA-BF12-BAFEAD594AD3}"/>
              </a:ext>
            </a:extLst>
          </p:cNvPr>
          <p:cNvSpPr>
            <a:spLocks noGrp="1"/>
          </p:cNvSpPr>
          <p:nvPr>
            <p:ph type="body" sz="quarter" idx="26"/>
          </p:nvPr>
        </p:nvSpPr>
        <p:spPr>
          <a:xfrm>
            <a:off x="6732000" y="2400306"/>
            <a:ext cx="2165320" cy="548550"/>
          </a:xfrm>
          <a:prstGeom prst="rect">
            <a:avLst/>
          </a:prstGeom>
        </p:spPr>
        <p:txBody>
          <a:bodyPr/>
          <a:lstStyle>
            <a:lvl1pPr marL="0" indent="0" algn="ctr">
              <a:buFont typeface="Arial" panose="020B0604020202020204" pitchFamily="34" charset="0"/>
              <a:buNone/>
              <a:defRPr sz="1050">
                <a:solidFill>
                  <a:schemeClr val="bg1"/>
                </a:solidFill>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8" name="Espace réservé du texte 2">
            <a:extLst>
              <a:ext uri="{FF2B5EF4-FFF2-40B4-BE49-F238E27FC236}">
                <a16:creationId xmlns:a16="http://schemas.microsoft.com/office/drawing/2014/main" id="{5AB34917-4710-4CEE-84AC-B98D579423A6}"/>
              </a:ext>
            </a:extLst>
          </p:cNvPr>
          <p:cNvSpPr>
            <a:spLocks noGrp="1"/>
          </p:cNvSpPr>
          <p:nvPr>
            <p:ph type="body" sz="quarter" idx="27" hasCustomPrompt="1"/>
          </p:nvPr>
        </p:nvSpPr>
        <p:spPr>
          <a:xfrm>
            <a:off x="7268143" y="3367944"/>
            <a:ext cx="1101445" cy="432000"/>
          </a:xfrm>
          <a:prstGeom prst="rect">
            <a:avLst/>
          </a:prstGeom>
        </p:spPr>
        <p:txBody>
          <a:bodyPr anchor="ctr"/>
          <a:lstStyle>
            <a:lvl1pPr marL="0" indent="0" algn="ctr">
              <a:buFont typeface="Arial" panose="020B0604020202020204" pitchFamily="34" charset="0"/>
              <a:buNone/>
              <a:defRPr sz="2800">
                <a:solidFill>
                  <a:schemeClr val="bg1"/>
                </a:solidFill>
                <a:latin typeface="Metric Bold" panose="020B08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XX</a:t>
            </a:r>
          </a:p>
        </p:txBody>
      </p:sp>
      <p:sp>
        <p:nvSpPr>
          <p:cNvPr id="19" name="Espace réservé du texte 2">
            <a:extLst>
              <a:ext uri="{FF2B5EF4-FFF2-40B4-BE49-F238E27FC236}">
                <a16:creationId xmlns:a16="http://schemas.microsoft.com/office/drawing/2014/main" id="{E7B64ECF-D15D-44B5-B8AA-5B1E1B0B0F35}"/>
              </a:ext>
            </a:extLst>
          </p:cNvPr>
          <p:cNvSpPr>
            <a:spLocks noGrp="1"/>
          </p:cNvSpPr>
          <p:nvPr>
            <p:ph type="body" sz="quarter" idx="28"/>
          </p:nvPr>
        </p:nvSpPr>
        <p:spPr>
          <a:xfrm>
            <a:off x="6736205" y="3812700"/>
            <a:ext cx="2165320" cy="548550"/>
          </a:xfrm>
          <a:prstGeom prst="rect">
            <a:avLst/>
          </a:prstGeom>
        </p:spPr>
        <p:txBody>
          <a:bodyPr/>
          <a:lstStyle>
            <a:lvl1pPr marL="0" indent="0" algn="ctr">
              <a:buFont typeface="Arial" panose="020B0604020202020204" pitchFamily="34" charset="0"/>
              <a:buNone/>
              <a:defRPr sz="1050">
                <a:solidFill>
                  <a:schemeClr val="bg1"/>
                </a:solidFill>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0" name="Slide Number Placeholder 12">
            <a:extLst>
              <a:ext uri="{FF2B5EF4-FFF2-40B4-BE49-F238E27FC236}">
                <a16:creationId xmlns:a16="http://schemas.microsoft.com/office/drawing/2014/main" id="{8E00076B-4243-4C67-844D-2FB416E8D3CD}"/>
              </a:ext>
            </a:extLst>
          </p:cNvPr>
          <p:cNvSpPr>
            <a:spLocks noGrp="1"/>
          </p:cNvSpPr>
          <p:nvPr>
            <p:ph type="sldNum" sz="quarter" idx="4"/>
          </p:nvPr>
        </p:nvSpPr>
        <p:spPr>
          <a:xfrm>
            <a:off x="311459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grpSp>
        <p:nvGrpSpPr>
          <p:cNvPr id="22" name="Group 4">
            <a:extLst>
              <a:ext uri="{FF2B5EF4-FFF2-40B4-BE49-F238E27FC236}">
                <a16:creationId xmlns:a16="http://schemas.microsoft.com/office/drawing/2014/main" id="{D0267F98-89B9-4152-89CB-CE7BF616FEE5}"/>
              </a:ext>
            </a:extLst>
          </p:cNvPr>
          <p:cNvGrpSpPr>
            <a:grpSpLocks noChangeAspect="1"/>
          </p:cNvGrpSpPr>
          <p:nvPr userDrawn="1"/>
        </p:nvGrpSpPr>
        <p:grpSpPr bwMode="auto">
          <a:xfrm>
            <a:off x="8104716" y="4873688"/>
            <a:ext cx="792000" cy="110781"/>
            <a:chOff x="0" y="1217"/>
            <a:chExt cx="5755" cy="805"/>
          </a:xfrm>
          <a:solidFill>
            <a:schemeClr val="bg1"/>
          </a:solidFill>
        </p:grpSpPr>
        <p:sp>
          <p:nvSpPr>
            <p:cNvPr id="23" name="Freeform 5">
              <a:extLst>
                <a:ext uri="{FF2B5EF4-FFF2-40B4-BE49-F238E27FC236}">
                  <a16:creationId xmlns:a16="http://schemas.microsoft.com/office/drawing/2014/main" id="{2DAB8960-955E-4714-BBD1-F809263A4708}"/>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6">
              <a:extLst>
                <a:ext uri="{FF2B5EF4-FFF2-40B4-BE49-F238E27FC236}">
                  <a16:creationId xmlns:a16="http://schemas.microsoft.com/office/drawing/2014/main" id="{4EB2E3A7-15F6-4FDB-96EF-5DE3B76A9ECF}"/>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7">
              <a:extLst>
                <a:ext uri="{FF2B5EF4-FFF2-40B4-BE49-F238E27FC236}">
                  <a16:creationId xmlns:a16="http://schemas.microsoft.com/office/drawing/2014/main" id="{8DE28BB5-57CF-4055-B7D0-B0A0CB9A4C51}"/>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8">
              <a:extLst>
                <a:ext uri="{FF2B5EF4-FFF2-40B4-BE49-F238E27FC236}">
                  <a16:creationId xmlns:a16="http://schemas.microsoft.com/office/drawing/2014/main" id="{9CA19B4D-2685-4395-A4AA-4E40785347E3}"/>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9">
              <a:extLst>
                <a:ext uri="{FF2B5EF4-FFF2-40B4-BE49-F238E27FC236}">
                  <a16:creationId xmlns:a16="http://schemas.microsoft.com/office/drawing/2014/main" id="{4629DF5F-8A0A-4EC3-8763-D9B50E1C7FA8}"/>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10">
              <a:extLst>
                <a:ext uri="{FF2B5EF4-FFF2-40B4-BE49-F238E27FC236}">
                  <a16:creationId xmlns:a16="http://schemas.microsoft.com/office/drawing/2014/main" id="{88AF4A8F-5335-4A1E-A035-B029A3B22CB1}"/>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11">
              <a:extLst>
                <a:ext uri="{FF2B5EF4-FFF2-40B4-BE49-F238E27FC236}">
                  <a16:creationId xmlns:a16="http://schemas.microsoft.com/office/drawing/2014/main" id="{01883484-AF82-4074-A09A-36C1AD4E472D}"/>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2">
              <a:extLst>
                <a:ext uri="{FF2B5EF4-FFF2-40B4-BE49-F238E27FC236}">
                  <a16:creationId xmlns:a16="http://schemas.microsoft.com/office/drawing/2014/main" id="{DF3B6C2C-4CC8-406B-A39E-BB2280B68112}"/>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3">
              <a:extLst>
                <a:ext uri="{FF2B5EF4-FFF2-40B4-BE49-F238E27FC236}">
                  <a16:creationId xmlns:a16="http://schemas.microsoft.com/office/drawing/2014/main" id="{5946296D-3F53-46C9-A47B-77729CB804E1}"/>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4">
              <a:extLst>
                <a:ext uri="{FF2B5EF4-FFF2-40B4-BE49-F238E27FC236}">
                  <a16:creationId xmlns:a16="http://schemas.microsoft.com/office/drawing/2014/main" id="{179C7380-C86D-4391-93D0-2A034BB0C581}"/>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5">
              <a:extLst>
                <a:ext uri="{FF2B5EF4-FFF2-40B4-BE49-F238E27FC236}">
                  <a16:creationId xmlns:a16="http://schemas.microsoft.com/office/drawing/2014/main" id="{E82F40CC-2CB3-4587-A041-5EA70D627ED2}"/>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6">
              <a:extLst>
                <a:ext uri="{FF2B5EF4-FFF2-40B4-BE49-F238E27FC236}">
                  <a16:creationId xmlns:a16="http://schemas.microsoft.com/office/drawing/2014/main" id="{AD8BDE6E-0F09-4203-921A-974FD3FACB93}"/>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Freeform 17">
              <a:extLst>
                <a:ext uri="{FF2B5EF4-FFF2-40B4-BE49-F238E27FC236}">
                  <a16:creationId xmlns:a16="http://schemas.microsoft.com/office/drawing/2014/main" id="{A3AA9038-2D5D-457E-9E99-57705ED04A4C}"/>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1210672657"/>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anner &amp; KPIs - 2 lines">
    <p:spTree>
      <p:nvGrpSpPr>
        <p:cNvPr id="1" name=""/>
        <p:cNvGrpSpPr/>
        <p:nvPr/>
      </p:nvGrpSpPr>
      <p:grpSpPr>
        <a:xfrm>
          <a:off x="0" y="0"/>
          <a:ext cx="0" cy="0"/>
          <a:chOff x="0" y="0"/>
          <a:chExt cx="0" cy="0"/>
        </a:xfrm>
      </p:grpSpPr>
      <p:sp>
        <p:nvSpPr>
          <p:cNvPr id="11" name="Ligne">
            <a:extLst>
              <a:ext uri="{FF2B5EF4-FFF2-40B4-BE49-F238E27FC236}">
                <a16:creationId xmlns:a16="http://schemas.microsoft.com/office/drawing/2014/main" id="{3B3EF8AD-8C88-4EF2-8C56-13624B824EF1}"/>
              </a:ext>
            </a:extLst>
          </p:cNvPr>
          <p:cNvSpPr/>
          <p:nvPr userDrawn="1"/>
        </p:nvSpPr>
        <p:spPr>
          <a:xfrm>
            <a:off x="291297" y="954736"/>
            <a:ext cx="615768" cy="0"/>
          </a:xfrm>
          <a:prstGeom prst="line">
            <a:avLst/>
          </a:prstGeom>
          <a:ln w="57150">
            <a:solidFill>
              <a:srgbClr val="00ADD0"/>
            </a:solidFill>
          </a:ln>
        </p:spPr>
        <p:txBody>
          <a:bodyPr lIns="43103" rIns="43103"/>
          <a:lstStyle/>
          <a:p>
            <a:endParaRPr sz="1697"/>
          </a:p>
        </p:txBody>
      </p:sp>
      <p:sp>
        <p:nvSpPr>
          <p:cNvPr id="16" name="Title 1">
            <a:extLst>
              <a:ext uri="{FF2B5EF4-FFF2-40B4-BE49-F238E27FC236}">
                <a16:creationId xmlns:a16="http://schemas.microsoft.com/office/drawing/2014/main" id="{B6C4DEA8-97D4-4537-B191-F8DD6F168EF9}"/>
              </a:ext>
            </a:extLst>
          </p:cNvPr>
          <p:cNvSpPr>
            <a:spLocks noGrp="1"/>
          </p:cNvSpPr>
          <p:nvPr>
            <p:ph type="title" hasCustomPrompt="1"/>
          </p:nvPr>
        </p:nvSpPr>
        <p:spPr>
          <a:xfrm>
            <a:off x="202038" y="200000"/>
            <a:ext cx="6103282" cy="665835"/>
          </a:xfrm>
          <a:prstGeom prst="rect">
            <a:avLst/>
          </a:prstGeom>
        </p:spPr>
        <p:txBody>
          <a:bodyPr/>
          <a:lstStyle>
            <a:lvl1pPr>
              <a:defRPr sz="2000">
                <a:solidFill>
                  <a:srgbClr val="00ADD0"/>
                </a:solidFill>
                <a:latin typeface="Tiempos Headline Black" panose="02020A03060303060403" pitchFamily="18" charset="0"/>
              </a:defRPr>
            </a:lvl1pPr>
          </a:lstStyle>
          <a:p>
            <a:r>
              <a:rPr lang="en-US"/>
              <a:t>… still highlighting some KPIs, </a:t>
            </a:r>
            <a:br>
              <a:rPr lang="en-US"/>
            </a:br>
            <a:r>
              <a:rPr lang="en-US"/>
              <a:t>BUT your title fits in 2 lines</a:t>
            </a:r>
          </a:p>
        </p:txBody>
      </p:sp>
      <p:sp>
        <p:nvSpPr>
          <p:cNvPr id="6" name="Google Shape;60;p9">
            <a:extLst>
              <a:ext uri="{FF2B5EF4-FFF2-40B4-BE49-F238E27FC236}">
                <a16:creationId xmlns:a16="http://schemas.microsoft.com/office/drawing/2014/main" id="{97B595E1-DD76-45C6-80F7-A0BD892DF6F6}"/>
              </a:ext>
            </a:extLst>
          </p:cNvPr>
          <p:cNvSpPr/>
          <p:nvPr userDrawn="1"/>
        </p:nvSpPr>
        <p:spPr>
          <a:xfrm>
            <a:off x="6552001" y="-1"/>
            <a:ext cx="2592000" cy="5143493"/>
          </a:xfrm>
          <a:prstGeom prst="rect">
            <a:avLst/>
          </a:prstGeom>
          <a:solidFill>
            <a:srgbClr val="263746"/>
          </a:solidFill>
          <a:ln>
            <a:noFill/>
          </a:ln>
        </p:spPr>
        <p:txBody>
          <a:bodyPr spcFirstLastPara="1" wrap="square" lIns="34284" tIns="17138" rIns="34284" bIns="17138" anchor="ctr" anchorCtr="0">
            <a:noAutofit/>
          </a:bodyPr>
          <a:lstStyle/>
          <a:p>
            <a:pPr marL="0" marR="0" lvl="0" indent="0" algn="ctr" defTabSz="342900" rtl="0" eaLnBrk="1" fontAlgn="auto" latinLnBrk="0" hangingPunct="1">
              <a:lnSpc>
                <a:spcPct val="100000"/>
              </a:lnSpc>
              <a:spcBef>
                <a:spcPts val="0"/>
              </a:spcBef>
              <a:spcAft>
                <a:spcPts val="0"/>
              </a:spcAft>
              <a:buClr>
                <a:srgbClr val="000000"/>
              </a:buClr>
              <a:buSzPts val="10200"/>
              <a:buFont typeface="Helvetica Neue Light"/>
              <a:buNone/>
              <a:tabLst/>
              <a:defRPr/>
            </a:pPr>
            <a:endParaRPr kumimoji="0" sz="3825" b="0" i="0" u="none" strike="noStrike" kern="0" cap="none" spc="0" normalizeH="0" baseline="0" noProof="0">
              <a:ln>
                <a:noFill/>
              </a:ln>
              <a:solidFill>
                <a:srgbClr val="FFFFFF"/>
              </a:solidFill>
              <a:effectLst/>
              <a:uLnTx/>
              <a:uFillTx/>
              <a:latin typeface="Helvetica Neue Light"/>
              <a:ea typeface="Helvetica Neue Light"/>
              <a:cs typeface="Helvetica Neue Light"/>
              <a:sym typeface="Helvetica Neue Light"/>
            </a:endParaRPr>
          </a:p>
        </p:txBody>
      </p:sp>
      <p:sp>
        <p:nvSpPr>
          <p:cNvPr id="12" name="Espace réservé du texte 2">
            <a:extLst>
              <a:ext uri="{FF2B5EF4-FFF2-40B4-BE49-F238E27FC236}">
                <a16:creationId xmlns:a16="http://schemas.microsoft.com/office/drawing/2014/main" id="{30366CF2-B7D9-46BC-A96D-7574BA53BD54}"/>
              </a:ext>
            </a:extLst>
          </p:cNvPr>
          <p:cNvSpPr>
            <a:spLocks noGrp="1"/>
          </p:cNvSpPr>
          <p:nvPr>
            <p:ph type="body" sz="quarter" idx="24"/>
          </p:nvPr>
        </p:nvSpPr>
        <p:spPr>
          <a:xfrm>
            <a:off x="612775" y="1311750"/>
            <a:ext cx="5579225" cy="3006406"/>
          </a:xfrm>
          <a:prstGeom prst="rect">
            <a:avLst/>
          </a:prstGeom>
        </p:spPr>
        <p:txBody>
          <a:bodyPr/>
          <a:lstStyle>
            <a:lvl1pPr marL="0" indent="0">
              <a:buNone/>
              <a:defRPr sz="1600" u="none">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0" name="Espace réservé du texte 2">
            <a:extLst>
              <a:ext uri="{FF2B5EF4-FFF2-40B4-BE49-F238E27FC236}">
                <a16:creationId xmlns:a16="http://schemas.microsoft.com/office/drawing/2014/main" id="{03D726AD-59AE-4211-8593-C92EAD7D9F04}"/>
              </a:ext>
            </a:extLst>
          </p:cNvPr>
          <p:cNvSpPr>
            <a:spLocks noGrp="1"/>
          </p:cNvSpPr>
          <p:nvPr>
            <p:ph type="body" sz="quarter" idx="23" hasCustomPrompt="1"/>
          </p:nvPr>
        </p:nvSpPr>
        <p:spPr>
          <a:xfrm>
            <a:off x="7263938" y="563175"/>
            <a:ext cx="1101445" cy="432000"/>
          </a:xfrm>
          <a:prstGeom prst="rect">
            <a:avLst/>
          </a:prstGeom>
        </p:spPr>
        <p:txBody>
          <a:bodyPr anchor="ctr"/>
          <a:lstStyle>
            <a:lvl1pPr marL="0" indent="0" algn="ctr">
              <a:buFont typeface="Arial" panose="020B0604020202020204" pitchFamily="34" charset="0"/>
              <a:buNone/>
              <a:defRPr sz="2800">
                <a:solidFill>
                  <a:schemeClr val="bg1"/>
                </a:solidFill>
                <a:latin typeface="Metric Bold" panose="020B08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a:t>
            </a:r>
          </a:p>
        </p:txBody>
      </p:sp>
      <p:sp>
        <p:nvSpPr>
          <p:cNvPr id="13" name="Espace réservé du texte 2">
            <a:extLst>
              <a:ext uri="{FF2B5EF4-FFF2-40B4-BE49-F238E27FC236}">
                <a16:creationId xmlns:a16="http://schemas.microsoft.com/office/drawing/2014/main" id="{E93903F8-68F5-48AC-A6EE-8EF16C95E7D6}"/>
              </a:ext>
            </a:extLst>
          </p:cNvPr>
          <p:cNvSpPr>
            <a:spLocks noGrp="1"/>
          </p:cNvSpPr>
          <p:nvPr>
            <p:ph type="body" sz="quarter" idx="25"/>
          </p:nvPr>
        </p:nvSpPr>
        <p:spPr>
          <a:xfrm>
            <a:off x="6732000" y="1007931"/>
            <a:ext cx="2165320" cy="548550"/>
          </a:xfrm>
          <a:prstGeom prst="rect">
            <a:avLst/>
          </a:prstGeom>
        </p:spPr>
        <p:txBody>
          <a:bodyPr/>
          <a:lstStyle>
            <a:lvl1pPr marL="0" indent="0" algn="ctr">
              <a:buFont typeface="Arial" panose="020B0604020202020204" pitchFamily="34" charset="0"/>
              <a:buNone/>
              <a:defRPr sz="1050">
                <a:solidFill>
                  <a:schemeClr val="bg1"/>
                </a:solidFill>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5" name="Espace réservé du texte 2">
            <a:extLst>
              <a:ext uri="{FF2B5EF4-FFF2-40B4-BE49-F238E27FC236}">
                <a16:creationId xmlns:a16="http://schemas.microsoft.com/office/drawing/2014/main" id="{98A62466-7510-4272-9C52-970CDB60D4AC}"/>
              </a:ext>
            </a:extLst>
          </p:cNvPr>
          <p:cNvSpPr>
            <a:spLocks noGrp="1"/>
          </p:cNvSpPr>
          <p:nvPr>
            <p:ph type="body" sz="quarter" idx="26" hasCustomPrompt="1"/>
          </p:nvPr>
        </p:nvSpPr>
        <p:spPr>
          <a:xfrm>
            <a:off x="7263938" y="1955550"/>
            <a:ext cx="1101445" cy="432000"/>
          </a:xfrm>
          <a:prstGeom prst="rect">
            <a:avLst/>
          </a:prstGeom>
        </p:spPr>
        <p:txBody>
          <a:bodyPr anchor="ctr"/>
          <a:lstStyle>
            <a:lvl1pPr marL="0" indent="0" algn="ctr">
              <a:buFont typeface="Arial" panose="020B0604020202020204" pitchFamily="34" charset="0"/>
              <a:buNone/>
              <a:defRPr sz="2800">
                <a:solidFill>
                  <a:schemeClr val="bg1"/>
                </a:solidFill>
                <a:latin typeface="Metric Bold" panose="020B08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a:t>
            </a:r>
          </a:p>
        </p:txBody>
      </p:sp>
      <p:sp>
        <p:nvSpPr>
          <p:cNvPr id="17" name="Espace réservé du texte 2">
            <a:extLst>
              <a:ext uri="{FF2B5EF4-FFF2-40B4-BE49-F238E27FC236}">
                <a16:creationId xmlns:a16="http://schemas.microsoft.com/office/drawing/2014/main" id="{E33C1760-1DDC-412B-813B-752949304B95}"/>
              </a:ext>
            </a:extLst>
          </p:cNvPr>
          <p:cNvSpPr>
            <a:spLocks noGrp="1"/>
          </p:cNvSpPr>
          <p:nvPr>
            <p:ph type="body" sz="quarter" idx="27"/>
          </p:nvPr>
        </p:nvSpPr>
        <p:spPr>
          <a:xfrm>
            <a:off x="6732000" y="2400306"/>
            <a:ext cx="2165320" cy="548550"/>
          </a:xfrm>
          <a:prstGeom prst="rect">
            <a:avLst/>
          </a:prstGeom>
        </p:spPr>
        <p:txBody>
          <a:bodyPr/>
          <a:lstStyle>
            <a:lvl1pPr marL="0" indent="0" algn="ctr">
              <a:buFont typeface="Arial" panose="020B0604020202020204" pitchFamily="34" charset="0"/>
              <a:buNone/>
              <a:defRPr sz="1050">
                <a:solidFill>
                  <a:schemeClr val="bg1"/>
                </a:solidFill>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18" name="Espace réservé du texte 2">
            <a:extLst>
              <a:ext uri="{FF2B5EF4-FFF2-40B4-BE49-F238E27FC236}">
                <a16:creationId xmlns:a16="http://schemas.microsoft.com/office/drawing/2014/main" id="{BEED1F7B-97DF-46CB-AEB0-15BED942B823}"/>
              </a:ext>
            </a:extLst>
          </p:cNvPr>
          <p:cNvSpPr>
            <a:spLocks noGrp="1"/>
          </p:cNvSpPr>
          <p:nvPr>
            <p:ph type="body" sz="quarter" idx="28" hasCustomPrompt="1"/>
          </p:nvPr>
        </p:nvSpPr>
        <p:spPr>
          <a:xfrm>
            <a:off x="7268143" y="3367944"/>
            <a:ext cx="1101445" cy="432000"/>
          </a:xfrm>
          <a:prstGeom prst="rect">
            <a:avLst/>
          </a:prstGeom>
        </p:spPr>
        <p:txBody>
          <a:bodyPr anchor="ctr"/>
          <a:lstStyle>
            <a:lvl1pPr marL="0" indent="0" algn="ctr">
              <a:buFont typeface="Arial" panose="020B0604020202020204" pitchFamily="34" charset="0"/>
              <a:buNone/>
              <a:defRPr sz="2800">
                <a:solidFill>
                  <a:schemeClr val="bg1"/>
                </a:solidFill>
                <a:latin typeface="Metric Bold" panose="020B08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r>
              <a:rPr lang="fr-FR"/>
              <a:t>XX</a:t>
            </a:r>
          </a:p>
        </p:txBody>
      </p:sp>
      <p:sp>
        <p:nvSpPr>
          <p:cNvPr id="19" name="Espace réservé du texte 2">
            <a:extLst>
              <a:ext uri="{FF2B5EF4-FFF2-40B4-BE49-F238E27FC236}">
                <a16:creationId xmlns:a16="http://schemas.microsoft.com/office/drawing/2014/main" id="{1D58C1F4-1843-4320-99D5-154C2EB48A4C}"/>
              </a:ext>
            </a:extLst>
          </p:cNvPr>
          <p:cNvSpPr>
            <a:spLocks noGrp="1"/>
          </p:cNvSpPr>
          <p:nvPr>
            <p:ph type="body" sz="quarter" idx="29"/>
          </p:nvPr>
        </p:nvSpPr>
        <p:spPr>
          <a:xfrm>
            <a:off x="6736205" y="3812700"/>
            <a:ext cx="2165320" cy="548550"/>
          </a:xfrm>
          <a:prstGeom prst="rect">
            <a:avLst/>
          </a:prstGeom>
        </p:spPr>
        <p:txBody>
          <a:bodyPr/>
          <a:lstStyle>
            <a:lvl1pPr marL="0" indent="0" algn="ctr">
              <a:buFont typeface="Arial" panose="020B0604020202020204" pitchFamily="34" charset="0"/>
              <a:buNone/>
              <a:defRPr sz="1050">
                <a:solidFill>
                  <a:schemeClr val="bg1"/>
                </a:solidFill>
                <a:latin typeface="Metric Light" panose="020B0303030202060203" pitchFamily="34" charset="0"/>
              </a:defRPr>
            </a:lvl1pPr>
            <a:lvl2pPr>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
        <p:nvSpPr>
          <p:cNvPr id="20" name="Slide Number Placeholder 12">
            <a:extLst>
              <a:ext uri="{FF2B5EF4-FFF2-40B4-BE49-F238E27FC236}">
                <a16:creationId xmlns:a16="http://schemas.microsoft.com/office/drawing/2014/main" id="{19AD3609-47FB-427A-BBF0-763FAFD839A7}"/>
              </a:ext>
            </a:extLst>
          </p:cNvPr>
          <p:cNvSpPr>
            <a:spLocks noGrp="1"/>
          </p:cNvSpPr>
          <p:nvPr>
            <p:ph type="sldNum" sz="quarter" idx="4"/>
          </p:nvPr>
        </p:nvSpPr>
        <p:spPr>
          <a:xfrm>
            <a:off x="311459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grpSp>
        <p:nvGrpSpPr>
          <p:cNvPr id="14" name="Group 4">
            <a:extLst>
              <a:ext uri="{FF2B5EF4-FFF2-40B4-BE49-F238E27FC236}">
                <a16:creationId xmlns:a16="http://schemas.microsoft.com/office/drawing/2014/main" id="{ADCC6868-0039-4080-B438-38B404804F0D}"/>
              </a:ext>
            </a:extLst>
          </p:cNvPr>
          <p:cNvGrpSpPr>
            <a:grpSpLocks noChangeAspect="1"/>
          </p:cNvGrpSpPr>
          <p:nvPr userDrawn="1"/>
        </p:nvGrpSpPr>
        <p:grpSpPr bwMode="auto">
          <a:xfrm>
            <a:off x="8104716" y="4873688"/>
            <a:ext cx="792000" cy="110781"/>
            <a:chOff x="0" y="1217"/>
            <a:chExt cx="5755" cy="805"/>
          </a:xfrm>
          <a:solidFill>
            <a:schemeClr val="bg1"/>
          </a:solidFill>
        </p:grpSpPr>
        <p:sp>
          <p:nvSpPr>
            <p:cNvPr id="22" name="Freeform 5">
              <a:extLst>
                <a:ext uri="{FF2B5EF4-FFF2-40B4-BE49-F238E27FC236}">
                  <a16:creationId xmlns:a16="http://schemas.microsoft.com/office/drawing/2014/main" id="{D9D5318A-05CD-4938-85E8-BD7C2BEFDCF6}"/>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6">
              <a:extLst>
                <a:ext uri="{FF2B5EF4-FFF2-40B4-BE49-F238E27FC236}">
                  <a16:creationId xmlns:a16="http://schemas.microsoft.com/office/drawing/2014/main" id="{4726E303-5CD2-4218-BBF5-0801E6AE9E84}"/>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7">
              <a:extLst>
                <a:ext uri="{FF2B5EF4-FFF2-40B4-BE49-F238E27FC236}">
                  <a16:creationId xmlns:a16="http://schemas.microsoft.com/office/drawing/2014/main" id="{20D5E969-BF8C-4557-A482-7AF160F1F7BF}"/>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8">
              <a:extLst>
                <a:ext uri="{FF2B5EF4-FFF2-40B4-BE49-F238E27FC236}">
                  <a16:creationId xmlns:a16="http://schemas.microsoft.com/office/drawing/2014/main" id="{E754DC98-EC7A-4C8D-8253-E4AC51BBF975}"/>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9">
              <a:extLst>
                <a:ext uri="{FF2B5EF4-FFF2-40B4-BE49-F238E27FC236}">
                  <a16:creationId xmlns:a16="http://schemas.microsoft.com/office/drawing/2014/main" id="{5DB4D795-7487-4984-96BE-9683CAB50B87}"/>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10">
              <a:extLst>
                <a:ext uri="{FF2B5EF4-FFF2-40B4-BE49-F238E27FC236}">
                  <a16:creationId xmlns:a16="http://schemas.microsoft.com/office/drawing/2014/main" id="{67152E07-19D8-4C3E-A74F-249F43C897CA}"/>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11">
              <a:extLst>
                <a:ext uri="{FF2B5EF4-FFF2-40B4-BE49-F238E27FC236}">
                  <a16:creationId xmlns:a16="http://schemas.microsoft.com/office/drawing/2014/main" id="{8A25F674-0130-48F8-957F-A73CAC23068E}"/>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12">
              <a:extLst>
                <a:ext uri="{FF2B5EF4-FFF2-40B4-BE49-F238E27FC236}">
                  <a16:creationId xmlns:a16="http://schemas.microsoft.com/office/drawing/2014/main" id="{13CFBE60-70B1-4554-964D-9985B0A5932B}"/>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3">
              <a:extLst>
                <a:ext uri="{FF2B5EF4-FFF2-40B4-BE49-F238E27FC236}">
                  <a16:creationId xmlns:a16="http://schemas.microsoft.com/office/drawing/2014/main" id="{9BD2C512-7500-45B5-AD39-BB0636E79265}"/>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4">
              <a:extLst>
                <a:ext uri="{FF2B5EF4-FFF2-40B4-BE49-F238E27FC236}">
                  <a16:creationId xmlns:a16="http://schemas.microsoft.com/office/drawing/2014/main" id="{93D94C05-3B90-4D85-AB28-8260A8FB0CD0}"/>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5">
              <a:extLst>
                <a:ext uri="{FF2B5EF4-FFF2-40B4-BE49-F238E27FC236}">
                  <a16:creationId xmlns:a16="http://schemas.microsoft.com/office/drawing/2014/main" id="{44165A86-CB91-4BA7-A804-91B4978BF25A}"/>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6">
              <a:extLst>
                <a:ext uri="{FF2B5EF4-FFF2-40B4-BE49-F238E27FC236}">
                  <a16:creationId xmlns:a16="http://schemas.microsoft.com/office/drawing/2014/main" id="{AE2E110E-3AC3-4C45-A35C-25DBBB31CECD}"/>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7">
              <a:extLst>
                <a:ext uri="{FF2B5EF4-FFF2-40B4-BE49-F238E27FC236}">
                  <a16:creationId xmlns:a16="http://schemas.microsoft.com/office/drawing/2014/main" id="{8DE0CF8D-5A52-423D-81D7-A1E26A3CFB8C}"/>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22143397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990F0BE-2A90-4C55-86A3-7EE11938A975}"/>
              </a:ext>
            </a:extLst>
          </p:cNvPr>
          <p:cNvSpPr/>
          <p:nvPr userDrawn="1"/>
        </p:nvSpPr>
        <p:spPr>
          <a:xfrm>
            <a:off x="0" y="0"/>
            <a:ext cx="9143998" cy="5142874"/>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sp>
        <p:nvSpPr>
          <p:cNvPr id="31" name="Rectangle 30">
            <a:extLst>
              <a:ext uri="{FF2B5EF4-FFF2-40B4-BE49-F238E27FC236}">
                <a16:creationId xmlns:a16="http://schemas.microsoft.com/office/drawing/2014/main" id="{8FC337B0-231B-4238-A11F-99EC632537E0}"/>
              </a:ext>
            </a:extLst>
          </p:cNvPr>
          <p:cNvSpPr>
            <a:spLocks noChangeAspect="1"/>
          </p:cNvSpPr>
          <p:nvPr userDrawn="1"/>
        </p:nvSpPr>
        <p:spPr>
          <a:xfrm>
            <a:off x="2" y="4452301"/>
            <a:ext cx="9144000" cy="690573"/>
          </a:xfrm>
          <a:prstGeom prst="rect">
            <a:avLst/>
          </a:prstGeom>
          <a:solidFill>
            <a:srgbClr val="2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08051" rtl="0" eaLnBrk="1" fontAlgn="auto" latinLnBrk="0" hangingPunct="1">
              <a:lnSpc>
                <a:spcPct val="100000"/>
              </a:lnSpc>
              <a:spcBef>
                <a:spcPts val="0"/>
              </a:spcBef>
              <a:spcAft>
                <a:spcPts val="0"/>
              </a:spcAft>
              <a:buClrTx/>
              <a:buSzTx/>
              <a:buFontTx/>
              <a:buNone/>
              <a:tabLst/>
              <a:defRPr/>
            </a:pPr>
            <a:endParaRPr kumimoji="0" lang="fr-FR" sz="1985" b="0" i="0" u="none" strike="noStrike" kern="1200" cap="none" spc="0" normalizeH="0" baseline="0" noProof="0">
              <a:ln>
                <a:noFill/>
              </a:ln>
              <a:solidFill>
                <a:srgbClr val="FFFFFF"/>
              </a:solidFill>
              <a:effectLst/>
              <a:uLnTx/>
              <a:uFillTx/>
              <a:latin typeface="Metric Light"/>
              <a:ea typeface="+mn-ea"/>
              <a:cs typeface="+mn-cs"/>
            </a:endParaRPr>
          </a:p>
        </p:txBody>
      </p:sp>
      <p:sp>
        <p:nvSpPr>
          <p:cNvPr id="12" name="TextBox 13">
            <a:extLst>
              <a:ext uri="{FF2B5EF4-FFF2-40B4-BE49-F238E27FC236}">
                <a16:creationId xmlns:a16="http://schemas.microsoft.com/office/drawing/2014/main" id="{C2B9AF40-CAF8-40D5-B8B4-A67F354DA00B}"/>
              </a:ext>
            </a:extLst>
          </p:cNvPr>
          <p:cNvSpPr txBox="1">
            <a:spLocks noChangeAspect="1"/>
          </p:cNvSpPr>
          <p:nvPr userDrawn="1"/>
        </p:nvSpPr>
        <p:spPr>
          <a:xfrm>
            <a:off x="305045" y="4634279"/>
            <a:ext cx="4446955" cy="307777"/>
          </a:xfrm>
          <a:prstGeom prst="rect">
            <a:avLst/>
          </a:prstGeom>
          <a:noFill/>
        </p:spPr>
        <p:txBody>
          <a:bodyPr wrap="square" rtlCol="0">
            <a:spAutoFit/>
          </a:bodyPr>
          <a:lstStyle/>
          <a:p>
            <a:pPr marL="0" marR="0" lvl="0" indent="0" algn="l" defTabSz="10080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FFFFFF"/>
                </a:solidFill>
                <a:effectLst/>
                <a:uLnTx/>
                <a:uFillTx/>
                <a:latin typeface="+mj-lt"/>
                <a:ea typeface="+mn-ea"/>
                <a:cs typeface="+mn-cs"/>
              </a:rPr>
              <a:t>PARIS   |   LONDON   |   NEW YORK   |   HONG KONG  </a:t>
            </a:r>
          </a:p>
        </p:txBody>
      </p:sp>
      <p:grpSp>
        <p:nvGrpSpPr>
          <p:cNvPr id="29" name="Group 4">
            <a:extLst>
              <a:ext uri="{FF2B5EF4-FFF2-40B4-BE49-F238E27FC236}">
                <a16:creationId xmlns:a16="http://schemas.microsoft.com/office/drawing/2014/main" id="{462075C8-C4C5-4FA8-B71D-9A2686660B36}"/>
              </a:ext>
            </a:extLst>
          </p:cNvPr>
          <p:cNvGrpSpPr>
            <a:grpSpLocks noChangeAspect="1"/>
          </p:cNvGrpSpPr>
          <p:nvPr userDrawn="1"/>
        </p:nvGrpSpPr>
        <p:grpSpPr bwMode="auto">
          <a:xfrm>
            <a:off x="7255101" y="4672929"/>
            <a:ext cx="1440000" cy="201424"/>
            <a:chOff x="0" y="1217"/>
            <a:chExt cx="5755" cy="805"/>
          </a:xfrm>
          <a:solidFill>
            <a:schemeClr val="bg1"/>
          </a:solidFill>
        </p:grpSpPr>
        <p:sp>
          <p:nvSpPr>
            <p:cNvPr id="32" name="Freeform 5">
              <a:extLst>
                <a:ext uri="{FF2B5EF4-FFF2-40B4-BE49-F238E27FC236}">
                  <a16:creationId xmlns:a16="http://schemas.microsoft.com/office/drawing/2014/main" id="{5D029BAA-7A8C-442A-B3E0-0E4E198C0F91}"/>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6">
              <a:extLst>
                <a:ext uri="{FF2B5EF4-FFF2-40B4-BE49-F238E27FC236}">
                  <a16:creationId xmlns:a16="http://schemas.microsoft.com/office/drawing/2014/main" id="{D6A91B6F-F787-460A-9EAD-C2F81EF0DD48}"/>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7">
              <a:extLst>
                <a:ext uri="{FF2B5EF4-FFF2-40B4-BE49-F238E27FC236}">
                  <a16:creationId xmlns:a16="http://schemas.microsoft.com/office/drawing/2014/main" id="{A1191D4B-BFB2-48C2-BFFB-E5845D3DFB10}"/>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Freeform 8">
              <a:extLst>
                <a:ext uri="{FF2B5EF4-FFF2-40B4-BE49-F238E27FC236}">
                  <a16:creationId xmlns:a16="http://schemas.microsoft.com/office/drawing/2014/main" id="{3FD0618D-7C24-43E0-A581-A9CCCA22E645}"/>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 name="Freeform 9">
              <a:extLst>
                <a:ext uri="{FF2B5EF4-FFF2-40B4-BE49-F238E27FC236}">
                  <a16:creationId xmlns:a16="http://schemas.microsoft.com/office/drawing/2014/main" id="{E9F34730-1C8B-4018-B422-FE5524B8DCED}"/>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10">
              <a:extLst>
                <a:ext uri="{FF2B5EF4-FFF2-40B4-BE49-F238E27FC236}">
                  <a16:creationId xmlns:a16="http://schemas.microsoft.com/office/drawing/2014/main" id="{E76646B9-4149-4011-984B-0278EC8D1536}"/>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Freeform 11">
              <a:extLst>
                <a:ext uri="{FF2B5EF4-FFF2-40B4-BE49-F238E27FC236}">
                  <a16:creationId xmlns:a16="http://schemas.microsoft.com/office/drawing/2014/main" id="{2956C57E-9239-46C2-94FE-8F686C11838B}"/>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 name="Freeform 12">
              <a:extLst>
                <a:ext uri="{FF2B5EF4-FFF2-40B4-BE49-F238E27FC236}">
                  <a16:creationId xmlns:a16="http://schemas.microsoft.com/office/drawing/2014/main" id="{64AB9993-EF60-452C-8C19-629CE37057DE}"/>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 name="Freeform 13">
              <a:extLst>
                <a:ext uri="{FF2B5EF4-FFF2-40B4-BE49-F238E27FC236}">
                  <a16:creationId xmlns:a16="http://schemas.microsoft.com/office/drawing/2014/main" id="{D98A729B-731B-410D-A6BC-B988F3866C22}"/>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 name="Freeform 14">
              <a:extLst>
                <a:ext uri="{FF2B5EF4-FFF2-40B4-BE49-F238E27FC236}">
                  <a16:creationId xmlns:a16="http://schemas.microsoft.com/office/drawing/2014/main" id="{060D00DD-F02F-40FB-9F38-54005068ABDB}"/>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15">
              <a:extLst>
                <a:ext uri="{FF2B5EF4-FFF2-40B4-BE49-F238E27FC236}">
                  <a16:creationId xmlns:a16="http://schemas.microsoft.com/office/drawing/2014/main" id="{F474048F-6AC6-4E9C-9B99-895DABEDF2D4}"/>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 name="Freeform 16">
              <a:extLst>
                <a:ext uri="{FF2B5EF4-FFF2-40B4-BE49-F238E27FC236}">
                  <a16:creationId xmlns:a16="http://schemas.microsoft.com/office/drawing/2014/main" id="{1F36705A-FF08-4CD6-B652-0180D8C47583}"/>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 name="Freeform 17">
              <a:extLst>
                <a:ext uri="{FF2B5EF4-FFF2-40B4-BE49-F238E27FC236}">
                  <a16:creationId xmlns:a16="http://schemas.microsoft.com/office/drawing/2014/main" id="{F156C8AA-FA2B-44C7-968E-ADA22A3D09A6}"/>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30636498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ank you - UK">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17E108-D656-46FF-B588-27F252359E8C}"/>
              </a:ext>
            </a:extLst>
          </p:cNvPr>
          <p:cNvSpPr/>
          <p:nvPr userDrawn="1"/>
        </p:nvSpPr>
        <p:spPr>
          <a:xfrm>
            <a:off x="0" y="0"/>
            <a:ext cx="9127614" cy="51435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02CF6B79-7CFA-4EA3-B786-DF7364965557}"/>
              </a:ext>
            </a:extLst>
          </p:cNvPr>
          <p:cNvSpPr/>
          <p:nvPr userDrawn="1"/>
        </p:nvSpPr>
        <p:spPr>
          <a:xfrm>
            <a:off x="9" y="4371950"/>
            <a:ext cx="9143999" cy="771549"/>
          </a:xfrm>
          <a:prstGeom prst="rect">
            <a:avLst/>
          </a:prstGeom>
          <a:solidFill>
            <a:srgbClr val="2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8" name="Espace réservé du texte 8">
            <a:extLst>
              <a:ext uri="{FF2B5EF4-FFF2-40B4-BE49-F238E27FC236}">
                <a16:creationId xmlns:a16="http://schemas.microsoft.com/office/drawing/2014/main" id="{706A3102-654C-449A-BF92-7CFF065F8376}"/>
              </a:ext>
            </a:extLst>
          </p:cNvPr>
          <p:cNvSpPr>
            <a:spLocks noGrp="1"/>
          </p:cNvSpPr>
          <p:nvPr>
            <p:ph type="body" sz="quarter" idx="11" hasCustomPrompt="1"/>
          </p:nvPr>
        </p:nvSpPr>
        <p:spPr>
          <a:xfrm>
            <a:off x="-16385" y="1851670"/>
            <a:ext cx="9143999" cy="995961"/>
          </a:xfrm>
          <a:prstGeom prst="rect">
            <a:avLst/>
          </a:prstGeom>
        </p:spPr>
        <p:txBody>
          <a:bodyPr anchor="ctr">
            <a:noAutofit/>
          </a:bodyPr>
          <a:lstStyle>
            <a:lvl1pPr marL="0" indent="0" algn="ctr">
              <a:buNone/>
              <a:defRPr sz="3200">
                <a:solidFill>
                  <a:schemeClr val="bg1"/>
                </a:solidFill>
                <a:latin typeface="Tiempos Headline Black" panose="02020A03060303060403" pitchFamily="18" charset="0"/>
              </a:defRPr>
            </a:lvl1pPr>
          </a:lstStyle>
          <a:p>
            <a:pPr lvl="0"/>
            <a:r>
              <a:rPr lang="fr-FR" err="1"/>
              <a:t>Thank</a:t>
            </a:r>
            <a:r>
              <a:rPr lang="fr-FR"/>
              <a:t> </a:t>
            </a:r>
            <a:r>
              <a:rPr lang="fr-FR" err="1"/>
              <a:t>you</a:t>
            </a:r>
            <a:endParaRPr lang="fr-FR"/>
          </a:p>
        </p:txBody>
      </p:sp>
      <p:grpSp>
        <p:nvGrpSpPr>
          <p:cNvPr id="24" name="Group 4">
            <a:extLst>
              <a:ext uri="{FF2B5EF4-FFF2-40B4-BE49-F238E27FC236}">
                <a16:creationId xmlns:a16="http://schemas.microsoft.com/office/drawing/2014/main" id="{B5079ED8-B228-4FDE-927B-A00DFBF421B1}"/>
              </a:ext>
            </a:extLst>
          </p:cNvPr>
          <p:cNvGrpSpPr>
            <a:grpSpLocks noChangeAspect="1"/>
          </p:cNvGrpSpPr>
          <p:nvPr userDrawn="1"/>
        </p:nvGrpSpPr>
        <p:grpSpPr bwMode="auto">
          <a:xfrm>
            <a:off x="4014000" y="4601623"/>
            <a:ext cx="1116000" cy="156101"/>
            <a:chOff x="0" y="1217"/>
            <a:chExt cx="5755" cy="805"/>
          </a:xfrm>
          <a:solidFill>
            <a:schemeClr val="bg1"/>
          </a:solidFill>
        </p:grpSpPr>
        <p:sp>
          <p:nvSpPr>
            <p:cNvPr id="25" name="Freeform 5">
              <a:extLst>
                <a:ext uri="{FF2B5EF4-FFF2-40B4-BE49-F238E27FC236}">
                  <a16:creationId xmlns:a16="http://schemas.microsoft.com/office/drawing/2014/main" id="{5642B814-AAAC-4E86-8CD5-A2321845EB9B}"/>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31005A9F-27D9-4719-93C5-E1FC3D0DDED0}"/>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BFD19BA8-3DD2-4920-BE3D-3E88373BCCBA}"/>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F657D5E0-00DF-4D1B-8390-8B4199A932E6}"/>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04D4FEF-0B9E-4C25-A84E-2869C5FAED6F}"/>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73663AE6-3628-4DBC-A2D5-1A5588170641}"/>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1093128F-39C3-4318-A4C0-9A4BA0480A4F}"/>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AA7C1DBA-BC14-4F30-9892-7A4DF0A768BE}"/>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D253D238-CA2E-43DB-B479-F69C3D769CB6}"/>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362A1ADB-C4B7-4BF3-A5DA-2A8D9888A162}"/>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Freeform 15">
              <a:extLst>
                <a:ext uri="{FF2B5EF4-FFF2-40B4-BE49-F238E27FC236}">
                  <a16:creationId xmlns:a16="http://schemas.microsoft.com/office/drawing/2014/main" id="{CA0163D2-57A0-4C89-A2A5-C4D772EA91DE}"/>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 name="Freeform 16">
              <a:extLst>
                <a:ext uri="{FF2B5EF4-FFF2-40B4-BE49-F238E27FC236}">
                  <a16:creationId xmlns:a16="http://schemas.microsoft.com/office/drawing/2014/main" id="{B1A1BB6A-3E71-4901-8AB9-3308104D4F11}"/>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17">
              <a:extLst>
                <a:ext uri="{FF2B5EF4-FFF2-40B4-BE49-F238E27FC236}">
                  <a16:creationId xmlns:a16="http://schemas.microsoft.com/office/drawing/2014/main" id="{729C2DE5-323B-4F48-B8EB-D42F83D99F6E}"/>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28631997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ank you - FRA">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49939F3-08F6-4CD3-9980-07072F17AF7C}"/>
              </a:ext>
            </a:extLst>
          </p:cNvPr>
          <p:cNvSpPr/>
          <p:nvPr userDrawn="1"/>
        </p:nvSpPr>
        <p:spPr>
          <a:xfrm>
            <a:off x="0" y="0"/>
            <a:ext cx="9127614" cy="51435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07418E57-EA54-43F5-9A45-2B73F8C7CBE5}"/>
              </a:ext>
            </a:extLst>
          </p:cNvPr>
          <p:cNvSpPr/>
          <p:nvPr userDrawn="1"/>
        </p:nvSpPr>
        <p:spPr>
          <a:xfrm>
            <a:off x="9" y="4371950"/>
            <a:ext cx="9143999" cy="771549"/>
          </a:xfrm>
          <a:prstGeom prst="rect">
            <a:avLst/>
          </a:prstGeom>
          <a:solidFill>
            <a:srgbClr val="2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8" name="Espace réservé du texte 8">
            <a:extLst>
              <a:ext uri="{FF2B5EF4-FFF2-40B4-BE49-F238E27FC236}">
                <a16:creationId xmlns:a16="http://schemas.microsoft.com/office/drawing/2014/main" id="{706A3102-654C-449A-BF92-7CFF065F8376}"/>
              </a:ext>
            </a:extLst>
          </p:cNvPr>
          <p:cNvSpPr>
            <a:spLocks noGrp="1"/>
          </p:cNvSpPr>
          <p:nvPr>
            <p:ph type="body" sz="quarter" idx="11" hasCustomPrompt="1"/>
          </p:nvPr>
        </p:nvSpPr>
        <p:spPr>
          <a:xfrm>
            <a:off x="1" y="1851670"/>
            <a:ext cx="9143999" cy="995961"/>
          </a:xfrm>
          <a:prstGeom prst="rect">
            <a:avLst/>
          </a:prstGeom>
        </p:spPr>
        <p:txBody>
          <a:bodyPr anchor="ctr">
            <a:noAutofit/>
          </a:bodyPr>
          <a:lstStyle>
            <a:lvl1pPr marL="0" indent="0" algn="ctr">
              <a:buNone/>
              <a:defRPr sz="3200">
                <a:solidFill>
                  <a:schemeClr val="bg1"/>
                </a:solidFill>
                <a:latin typeface="Tiempos Headline Black" panose="02020A03060303060403" pitchFamily="18" charset="0"/>
              </a:defRPr>
            </a:lvl1pPr>
          </a:lstStyle>
          <a:p>
            <a:pPr lvl="0"/>
            <a:r>
              <a:rPr lang="fr-FR" err="1"/>
              <a:t>Thank</a:t>
            </a:r>
            <a:r>
              <a:rPr lang="fr-FR"/>
              <a:t> </a:t>
            </a:r>
            <a:r>
              <a:rPr lang="fr-FR" err="1"/>
              <a:t>you</a:t>
            </a:r>
            <a:endParaRPr lang="fr-FR"/>
          </a:p>
        </p:txBody>
      </p:sp>
      <p:grpSp>
        <p:nvGrpSpPr>
          <p:cNvPr id="6" name="Group 4">
            <a:extLst>
              <a:ext uri="{FF2B5EF4-FFF2-40B4-BE49-F238E27FC236}">
                <a16:creationId xmlns:a16="http://schemas.microsoft.com/office/drawing/2014/main" id="{9D1B7EC0-CEDA-404B-90E6-E518676E95E2}"/>
              </a:ext>
            </a:extLst>
          </p:cNvPr>
          <p:cNvGrpSpPr>
            <a:grpSpLocks noChangeAspect="1"/>
          </p:cNvGrpSpPr>
          <p:nvPr userDrawn="1"/>
        </p:nvGrpSpPr>
        <p:grpSpPr bwMode="auto">
          <a:xfrm>
            <a:off x="4014000" y="4603880"/>
            <a:ext cx="1116000" cy="156101"/>
            <a:chOff x="0" y="1217"/>
            <a:chExt cx="5755" cy="805"/>
          </a:xfrm>
          <a:solidFill>
            <a:schemeClr val="bg1"/>
          </a:solidFill>
        </p:grpSpPr>
        <p:sp>
          <p:nvSpPr>
            <p:cNvPr id="10" name="Freeform 5">
              <a:extLst>
                <a:ext uri="{FF2B5EF4-FFF2-40B4-BE49-F238E27FC236}">
                  <a16:creationId xmlns:a16="http://schemas.microsoft.com/office/drawing/2014/main" id="{2D4C4A98-964D-4A31-AAE9-A38AA8B3E842}"/>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 name="Freeform 6">
              <a:extLst>
                <a:ext uri="{FF2B5EF4-FFF2-40B4-BE49-F238E27FC236}">
                  <a16:creationId xmlns:a16="http://schemas.microsoft.com/office/drawing/2014/main" id="{45C67EED-046D-4301-BDFF-B81A32E1FCFB}"/>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Freeform 7">
              <a:extLst>
                <a:ext uri="{FF2B5EF4-FFF2-40B4-BE49-F238E27FC236}">
                  <a16:creationId xmlns:a16="http://schemas.microsoft.com/office/drawing/2014/main" id="{0A3FCA86-F9C8-4B0E-8618-E95E8721B555}"/>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 name="Freeform 8">
              <a:extLst>
                <a:ext uri="{FF2B5EF4-FFF2-40B4-BE49-F238E27FC236}">
                  <a16:creationId xmlns:a16="http://schemas.microsoft.com/office/drawing/2014/main" id="{089EE4AE-2EE5-41F8-8291-66987858D0E7}"/>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 name="Freeform 9">
              <a:extLst>
                <a:ext uri="{FF2B5EF4-FFF2-40B4-BE49-F238E27FC236}">
                  <a16:creationId xmlns:a16="http://schemas.microsoft.com/office/drawing/2014/main" id="{669DCCF9-CBDD-4BD6-944A-4AB8D998224D}"/>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10">
              <a:extLst>
                <a:ext uri="{FF2B5EF4-FFF2-40B4-BE49-F238E27FC236}">
                  <a16:creationId xmlns:a16="http://schemas.microsoft.com/office/drawing/2014/main" id="{8EA211C4-F3C6-443E-A88B-2D4A0EB48422}"/>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11">
              <a:extLst>
                <a:ext uri="{FF2B5EF4-FFF2-40B4-BE49-F238E27FC236}">
                  <a16:creationId xmlns:a16="http://schemas.microsoft.com/office/drawing/2014/main" id="{31E1F259-0D9E-4948-9AA8-657E210E8D07}"/>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12">
              <a:extLst>
                <a:ext uri="{FF2B5EF4-FFF2-40B4-BE49-F238E27FC236}">
                  <a16:creationId xmlns:a16="http://schemas.microsoft.com/office/drawing/2014/main" id="{B4BE61E2-9257-4490-A7BA-AD8DD6C54A62}"/>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Freeform 13">
              <a:extLst>
                <a:ext uri="{FF2B5EF4-FFF2-40B4-BE49-F238E27FC236}">
                  <a16:creationId xmlns:a16="http://schemas.microsoft.com/office/drawing/2014/main" id="{CA40E8E1-28F4-4AEC-BAA0-7F66E0EF9E82}"/>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14">
              <a:extLst>
                <a:ext uri="{FF2B5EF4-FFF2-40B4-BE49-F238E27FC236}">
                  <a16:creationId xmlns:a16="http://schemas.microsoft.com/office/drawing/2014/main" id="{CF7863B3-3431-4FA1-B59D-73ED8273F356}"/>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15">
              <a:extLst>
                <a:ext uri="{FF2B5EF4-FFF2-40B4-BE49-F238E27FC236}">
                  <a16:creationId xmlns:a16="http://schemas.microsoft.com/office/drawing/2014/main" id="{446374BF-E0E0-4D14-8CBE-994F84B7FDDF}"/>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Freeform 16">
              <a:extLst>
                <a:ext uri="{FF2B5EF4-FFF2-40B4-BE49-F238E27FC236}">
                  <a16:creationId xmlns:a16="http://schemas.microsoft.com/office/drawing/2014/main" id="{46B98D92-5700-4C02-904A-C958758592E3}"/>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17">
              <a:extLst>
                <a:ext uri="{FF2B5EF4-FFF2-40B4-BE49-F238E27FC236}">
                  <a16:creationId xmlns:a16="http://schemas.microsoft.com/office/drawing/2014/main" id="{47D34EB7-1886-4BF3-B351-613F2A50D237}"/>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39677288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ank you 3">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4E47256-CF95-4F83-BA6A-204F90C7C4FA}"/>
              </a:ext>
            </a:extLst>
          </p:cNvPr>
          <p:cNvSpPr/>
          <p:nvPr userDrawn="1"/>
        </p:nvSpPr>
        <p:spPr>
          <a:xfrm>
            <a:off x="0" y="0"/>
            <a:ext cx="9127614" cy="51435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1B02C38D-AB23-4FE1-9B12-CEA1175E9568}"/>
              </a:ext>
            </a:extLst>
          </p:cNvPr>
          <p:cNvSpPr/>
          <p:nvPr userDrawn="1"/>
        </p:nvSpPr>
        <p:spPr>
          <a:xfrm>
            <a:off x="9" y="4371950"/>
            <a:ext cx="9143999" cy="771549"/>
          </a:xfrm>
          <a:prstGeom prst="rect">
            <a:avLst/>
          </a:prstGeom>
          <a:solidFill>
            <a:srgbClr val="2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11" name="Espace réservé du texte 8">
            <a:extLst>
              <a:ext uri="{FF2B5EF4-FFF2-40B4-BE49-F238E27FC236}">
                <a16:creationId xmlns:a16="http://schemas.microsoft.com/office/drawing/2014/main" id="{C078A197-B117-4EA7-B036-B1C0AE1AC564}"/>
              </a:ext>
            </a:extLst>
          </p:cNvPr>
          <p:cNvSpPr>
            <a:spLocks noGrp="1"/>
          </p:cNvSpPr>
          <p:nvPr>
            <p:ph type="body" sz="quarter" idx="11" hasCustomPrompt="1"/>
          </p:nvPr>
        </p:nvSpPr>
        <p:spPr>
          <a:xfrm>
            <a:off x="1" y="1779662"/>
            <a:ext cx="9143999" cy="995961"/>
          </a:xfrm>
          <a:prstGeom prst="rect">
            <a:avLst/>
          </a:prstGeom>
        </p:spPr>
        <p:txBody>
          <a:bodyPr anchor="ctr">
            <a:noAutofit/>
          </a:bodyPr>
          <a:lstStyle>
            <a:lvl1pPr marL="0" indent="0" algn="ctr">
              <a:buNone/>
              <a:defRPr sz="3200">
                <a:solidFill>
                  <a:schemeClr val="bg1"/>
                </a:solidFill>
                <a:latin typeface="Tiempos Headline Black" panose="02020A03060303060403" pitchFamily="18" charset="0"/>
              </a:defRPr>
            </a:lvl1pPr>
          </a:lstStyle>
          <a:p>
            <a:pPr lvl="0"/>
            <a:r>
              <a:rPr lang="fr-FR" err="1"/>
              <a:t>Thank</a:t>
            </a:r>
            <a:r>
              <a:rPr lang="fr-FR"/>
              <a:t> </a:t>
            </a:r>
            <a:r>
              <a:rPr lang="fr-FR" err="1"/>
              <a:t>you</a:t>
            </a:r>
            <a:endParaRPr lang="fr-FR"/>
          </a:p>
        </p:txBody>
      </p:sp>
      <p:grpSp>
        <p:nvGrpSpPr>
          <p:cNvPr id="27" name="Group 4">
            <a:extLst>
              <a:ext uri="{FF2B5EF4-FFF2-40B4-BE49-F238E27FC236}">
                <a16:creationId xmlns:a16="http://schemas.microsoft.com/office/drawing/2014/main" id="{F4CB6719-0967-4EA3-945F-9E561516C741}"/>
              </a:ext>
            </a:extLst>
          </p:cNvPr>
          <p:cNvGrpSpPr>
            <a:grpSpLocks noChangeAspect="1"/>
          </p:cNvGrpSpPr>
          <p:nvPr userDrawn="1"/>
        </p:nvGrpSpPr>
        <p:grpSpPr bwMode="auto">
          <a:xfrm>
            <a:off x="4014000" y="4601623"/>
            <a:ext cx="1116000" cy="156101"/>
            <a:chOff x="0" y="1217"/>
            <a:chExt cx="5755" cy="805"/>
          </a:xfrm>
          <a:solidFill>
            <a:schemeClr val="bg1"/>
          </a:solidFill>
        </p:grpSpPr>
        <p:sp>
          <p:nvSpPr>
            <p:cNvPr id="28" name="Freeform 5">
              <a:extLst>
                <a:ext uri="{FF2B5EF4-FFF2-40B4-BE49-F238E27FC236}">
                  <a16:creationId xmlns:a16="http://schemas.microsoft.com/office/drawing/2014/main" id="{DC4EB284-C712-4DC0-BD84-4B38FA0E0BB0}"/>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6">
              <a:extLst>
                <a:ext uri="{FF2B5EF4-FFF2-40B4-BE49-F238E27FC236}">
                  <a16:creationId xmlns:a16="http://schemas.microsoft.com/office/drawing/2014/main" id="{180A9C6B-223A-413D-9708-3497DFC28BC5}"/>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7">
              <a:extLst>
                <a:ext uri="{FF2B5EF4-FFF2-40B4-BE49-F238E27FC236}">
                  <a16:creationId xmlns:a16="http://schemas.microsoft.com/office/drawing/2014/main" id="{12E7D6B8-8D7C-4EAA-BB80-F9B55188AF00}"/>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8">
              <a:extLst>
                <a:ext uri="{FF2B5EF4-FFF2-40B4-BE49-F238E27FC236}">
                  <a16:creationId xmlns:a16="http://schemas.microsoft.com/office/drawing/2014/main" id="{D5478D6F-7532-45F8-A2A2-8952A60AD080}"/>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9">
              <a:extLst>
                <a:ext uri="{FF2B5EF4-FFF2-40B4-BE49-F238E27FC236}">
                  <a16:creationId xmlns:a16="http://schemas.microsoft.com/office/drawing/2014/main" id="{E852CA23-6449-41D1-9B8E-38614844721D}"/>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0">
              <a:extLst>
                <a:ext uri="{FF2B5EF4-FFF2-40B4-BE49-F238E27FC236}">
                  <a16:creationId xmlns:a16="http://schemas.microsoft.com/office/drawing/2014/main" id="{77ABDE2F-6E6B-4DBF-B459-1B13ADCC3BB6}"/>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1">
              <a:extLst>
                <a:ext uri="{FF2B5EF4-FFF2-40B4-BE49-F238E27FC236}">
                  <a16:creationId xmlns:a16="http://schemas.microsoft.com/office/drawing/2014/main" id="{B52F13AB-0DDF-4E1A-BF0C-F51907449CB6}"/>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Freeform 12">
              <a:extLst>
                <a:ext uri="{FF2B5EF4-FFF2-40B4-BE49-F238E27FC236}">
                  <a16:creationId xmlns:a16="http://schemas.microsoft.com/office/drawing/2014/main" id="{24B356CD-47FD-4582-804E-CC3DFF77CABA}"/>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 name="Freeform 13">
              <a:extLst>
                <a:ext uri="{FF2B5EF4-FFF2-40B4-BE49-F238E27FC236}">
                  <a16:creationId xmlns:a16="http://schemas.microsoft.com/office/drawing/2014/main" id="{9C66E409-F159-4DA3-8D5B-6049F9307D05}"/>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14">
              <a:extLst>
                <a:ext uri="{FF2B5EF4-FFF2-40B4-BE49-F238E27FC236}">
                  <a16:creationId xmlns:a16="http://schemas.microsoft.com/office/drawing/2014/main" id="{AFD23034-D10B-4064-B9D1-552379BDDF6E}"/>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Freeform 15">
              <a:extLst>
                <a:ext uri="{FF2B5EF4-FFF2-40B4-BE49-F238E27FC236}">
                  <a16:creationId xmlns:a16="http://schemas.microsoft.com/office/drawing/2014/main" id="{3980EF4D-FE2B-4595-8457-9F3E0BC7438E}"/>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 name="Freeform 16">
              <a:extLst>
                <a:ext uri="{FF2B5EF4-FFF2-40B4-BE49-F238E27FC236}">
                  <a16:creationId xmlns:a16="http://schemas.microsoft.com/office/drawing/2014/main" id="{A6837F4D-8110-4FFC-A40F-A6F21B9FBDE0}"/>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 name="Freeform 17">
              <a:extLst>
                <a:ext uri="{FF2B5EF4-FFF2-40B4-BE49-F238E27FC236}">
                  <a16:creationId xmlns:a16="http://schemas.microsoft.com/office/drawing/2014/main" id="{BA167906-D284-4377-8377-BCCFA830889F}"/>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22491580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hank you 1">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937292F-F6C4-4E0D-80D0-B0E84FC1139F}"/>
              </a:ext>
            </a:extLst>
          </p:cNvPr>
          <p:cNvSpPr/>
          <p:nvPr userDrawn="1"/>
        </p:nvSpPr>
        <p:spPr>
          <a:xfrm>
            <a:off x="0" y="0"/>
            <a:ext cx="9127614" cy="51435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025F1E29-0559-45F1-ABC8-7249226F1647}"/>
              </a:ext>
            </a:extLst>
          </p:cNvPr>
          <p:cNvSpPr/>
          <p:nvPr userDrawn="1"/>
        </p:nvSpPr>
        <p:spPr>
          <a:xfrm>
            <a:off x="9" y="4371950"/>
            <a:ext cx="9143999" cy="771549"/>
          </a:xfrm>
          <a:prstGeom prst="rect">
            <a:avLst/>
          </a:prstGeom>
          <a:solidFill>
            <a:srgbClr val="2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6" name="Espace réservé du texte 8">
            <a:extLst>
              <a:ext uri="{FF2B5EF4-FFF2-40B4-BE49-F238E27FC236}">
                <a16:creationId xmlns:a16="http://schemas.microsoft.com/office/drawing/2014/main" id="{2A4B1CBB-80F7-4FD3-B9A5-C38714074495}"/>
              </a:ext>
            </a:extLst>
          </p:cNvPr>
          <p:cNvSpPr>
            <a:spLocks noGrp="1"/>
          </p:cNvSpPr>
          <p:nvPr>
            <p:ph type="body" sz="quarter" idx="11" hasCustomPrompt="1"/>
          </p:nvPr>
        </p:nvSpPr>
        <p:spPr>
          <a:xfrm>
            <a:off x="1" y="1923678"/>
            <a:ext cx="9143999" cy="995961"/>
          </a:xfrm>
          <a:prstGeom prst="rect">
            <a:avLst/>
          </a:prstGeom>
        </p:spPr>
        <p:txBody>
          <a:bodyPr anchor="ctr">
            <a:noAutofit/>
          </a:bodyPr>
          <a:lstStyle>
            <a:lvl1pPr marL="0" indent="0" algn="ctr">
              <a:buNone/>
              <a:defRPr sz="3200">
                <a:solidFill>
                  <a:schemeClr val="bg1"/>
                </a:solidFill>
                <a:latin typeface="Tiempos Headline Black" panose="02020A03060303060403" pitchFamily="18" charset="0"/>
              </a:defRPr>
            </a:lvl1pPr>
          </a:lstStyle>
          <a:p>
            <a:pPr lvl="0"/>
            <a:r>
              <a:rPr lang="fr-FR" err="1"/>
              <a:t>Thank</a:t>
            </a:r>
            <a:r>
              <a:rPr lang="fr-FR"/>
              <a:t> </a:t>
            </a:r>
            <a:r>
              <a:rPr lang="fr-FR" err="1"/>
              <a:t>you</a:t>
            </a:r>
            <a:endParaRPr lang="fr-FR"/>
          </a:p>
        </p:txBody>
      </p:sp>
      <p:grpSp>
        <p:nvGrpSpPr>
          <p:cNvPr id="22" name="Group 4">
            <a:extLst>
              <a:ext uri="{FF2B5EF4-FFF2-40B4-BE49-F238E27FC236}">
                <a16:creationId xmlns:a16="http://schemas.microsoft.com/office/drawing/2014/main" id="{841EF96A-D0DB-4660-9B39-A860A33F8215}"/>
              </a:ext>
            </a:extLst>
          </p:cNvPr>
          <p:cNvGrpSpPr>
            <a:grpSpLocks noChangeAspect="1"/>
          </p:cNvGrpSpPr>
          <p:nvPr userDrawn="1"/>
        </p:nvGrpSpPr>
        <p:grpSpPr bwMode="auto">
          <a:xfrm>
            <a:off x="4014000" y="4658495"/>
            <a:ext cx="1116000" cy="156101"/>
            <a:chOff x="0" y="1217"/>
            <a:chExt cx="5755" cy="805"/>
          </a:xfrm>
          <a:solidFill>
            <a:schemeClr val="bg1"/>
          </a:solidFill>
        </p:grpSpPr>
        <p:sp>
          <p:nvSpPr>
            <p:cNvPr id="23" name="Freeform 5">
              <a:extLst>
                <a:ext uri="{FF2B5EF4-FFF2-40B4-BE49-F238E27FC236}">
                  <a16:creationId xmlns:a16="http://schemas.microsoft.com/office/drawing/2014/main" id="{482B43FD-BF51-41D8-AD23-694B009DA063}"/>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6">
              <a:extLst>
                <a:ext uri="{FF2B5EF4-FFF2-40B4-BE49-F238E27FC236}">
                  <a16:creationId xmlns:a16="http://schemas.microsoft.com/office/drawing/2014/main" id="{3FB13C5B-AEB3-4B5E-ACB6-109255F6F5D3}"/>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7">
              <a:extLst>
                <a:ext uri="{FF2B5EF4-FFF2-40B4-BE49-F238E27FC236}">
                  <a16:creationId xmlns:a16="http://schemas.microsoft.com/office/drawing/2014/main" id="{2B2559CB-9432-46D0-AA6C-F0C955D61DB8}"/>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8">
              <a:extLst>
                <a:ext uri="{FF2B5EF4-FFF2-40B4-BE49-F238E27FC236}">
                  <a16:creationId xmlns:a16="http://schemas.microsoft.com/office/drawing/2014/main" id="{EB031CDA-97E5-450E-B86C-02974A438556}"/>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9">
              <a:extLst>
                <a:ext uri="{FF2B5EF4-FFF2-40B4-BE49-F238E27FC236}">
                  <a16:creationId xmlns:a16="http://schemas.microsoft.com/office/drawing/2014/main" id="{2DF78060-1DAE-4247-BE70-064610A547F6}"/>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10">
              <a:extLst>
                <a:ext uri="{FF2B5EF4-FFF2-40B4-BE49-F238E27FC236}">
                  <a16:creationId xmlns:a16="http://schemas.microsoft.com/office/drawing/2014/main" id="{8F51808C-A8BE-4723-BDD9-1EAF586BCF7A}"/>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11">
              <a:extLst>
                <a:ext uri="{FF2B5EF4-FFF2-40B4-BE49-F238E27FC236}">
                  <a16:creationId xmlns:a16="http://schemas.microsoft.com/office/drawing/2014/main" id="{35737294-83D2-4D96-AE4A-DC8A24300B08}"/>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2">
              <a:extLst>
                <a:ext uri="{FF2B5EF4-FFF2-40B4-BE49-F238E27FC236}">
                  <a16:creationId xmlns:a16="http://schemas.microsoft.com/office/drawing/2014/main" id="{0BD70DE1-9E51-4025-909B-378C638CEE03}"/>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3">
              <a:extLst>
                <a:ext uri="{FF2B5EF4-FFF2-40B4-BE49-F238E27FC236}">
                  <a16:creationId xmlns:a16="http://schemas.microsoft.com/office/drawing/2014/main" id="{F6994888-3E36-4F0F-BA59-D4C9BBB22A5B}"/>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4">
              <a:extLst>
                <a:ext uri="{FF2B5EF4-FFF2-40B4-BE49-F238E27FC236}">
                  <a16:creationId xmlns:a16="http://schemas.microsoft.com/office/drawing/2014/main" id="{B7629E16-B2F9-47BF-834F-4F7FD8BC1D89}"/>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5">
              <a:extLst>
                <a:ext uri="{FF2B5EF4-FFF2-40B4-BE49-F238E27FC236}">
                  <a16:creationId xmlns:a16="http://schemas.microsoft.com/office/drawing/2014/main" id="{74DC60D4-9286-4151-B709-F85292354C57}"/>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6">
              <a:extLst>
                <a:ext uri="{FF2B5EF4-FFF2-40B4-BE49-F238E27FC236}">
                  <a16:creationId xmlns:a16="http://schemas.microsoft.com/office/drawing/2014/main" id="{1BBB3FB0-2E35-42C4-AC71-EA7151A67C8F}"/>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Freeform 17">
              <a:extLst>
                <a:ext uri="{FF2B5EF4-FFF2-40B4-BE49-F238E27FC236}">
                  <a16:creationId xmlns:a16="http://schemas.microsoft.com/office/drawing/2014/main" id="{3D8BF48F-E7A9-493A-A8CC-BAD6C1FDE926}"/>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305765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ank you - USA">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6677677-45D5-4FB9-934E-CFE5F6939F5F}"/>
              </a:ext>
            </a:extLst>
          </p:cNvPr>
          <p:cNvSpPr/>
          <p:nvPr userDrawn="1"/>
        </p:nvSpPr>
        <p:spPr>
          <a:xfrm>
            <a:off x="0" y="0"/>
            <a:ext cx="9127614" cy="51435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971710C8-3FD4-4A51-8D9B-BB6FA1726996}"/>
              </a:ext>
            </a:extLst>
          </p:cNvPr>
          <p:cNvSpPr/>
          <p:nvPr userDrawn="1"/>
        </p:nvSpPr>
        <p:spPr>
          <a:xfrm>
            <a:off x="9" y="4371950"/>
            <a:ext cx="9143999" cy="771549"/>
          </a:xfrm>
          <a:prstGeom prst="rect">
            <a:avLst/>
          </a:prstGeom>
          <a:solidFill>
            <a:srgbClr val="2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16" name="Espace réservé du texte 8">
            <a:extLst>
              <a:ext uri="{FF2B5EF4-FFF2-40B4-BE49-F238E27FC236}">
                <a16:creationId xmlns:a16="http://schemas.microsoft.com/office/drawing/2014/main" id="{9E181255-62C9-4C72-B062-D133356AB51B}"/>
              </a:ext>
            </a:extLst>
          </p:cNvPr>
          <p:cNvSpPr>
            <a:spLocks noGrp="1"/>
          </p:cNvSpPr>
          <p:nvPr>
            <p:ph type="body" sz="quarter" idx="11" hasCustomPrompt="1"/>
          </p:nvPr>
        </p:nvSpPr>
        <p:spPr>
          <a:xfrm>
            <a:off x="0" y="1923678"/>
            <a:ext cx="9143999" cy="995961"/>
          </a:xfrm>
          <a:prstGeom prst="rect">
            <a:avLst/>
          </a:prstGeom>
        </p:spPr>
        <p:txBody>
          <a:bodyPr anchor="ctr">
            <a:noAutofit/>
          </a:bodyPr>
          <a:lstStyle>
            <a:lvl1pPr marL="0" indent="0" algn="ctr">
              <a:buNone/>
              <a:defRPr sz="3200">
                <a:solidFill>
                  <a:schemeClr val="bg1"/>
                </a:solidFill>
                <a:latin typeface="Tiempos Headline Black" panose="02020A03060303060403" pitchFamily="18" charset="0"/>
              </a:defRPr>
            </a:lvl1pPr>
          </a:lstStyle>
          <a:p>
            <a:pPr lvl="0"/>
            <a:r>
              <a:rPr lang="fr-FR" err="1"/>
              <a:t>Thank</a:t>
            </a:r>
            <a:r>
              <a:rPr lang="fr-FR"/>
              <a:t> </a:t>
            </a:r>
            <a:r>
              <a:rPr lang="fr-FR" err="1"/>
              <a:t>you</a:t>
            </a:r>
            <a:endParaRPr lang="fr-FR"/>
          </a:p>
        </p:txBody>
      </p:sp>
      <p:grpSp>
        <p:nvGrpSpPr>
          <p:cNvPr id="28" name="Group 4">
            <a:extLst>
              <a:ext uri="{FF2B5EF4-FFF2-40B4-BE49-F238E27FC236}">
                <a16:creationId xmlns:a16="http://schemas.microsoft.com/office/drawing/2014/main" id="{37FD34E0-0B6D-496C-954B-A91EB1E2781A}"/>
              </a:ext>
            </a:extLst>
          </p:cNvPr>
          <p:cNvGrpSpPr>
            <a:grpSpLocks noChangeAspect="1"/>
          </p:cNvGrpSpPr>
          <p:nvPr userDrawn="1"/>
        </p:nvGrpSpPr>
        <p:grpSpPr bwMode="auto">
          <a:xfrm>
            <a:off x="4014000" y="4635501"/>
            <a:ext cx="1116000" cy="156101"/>
            <a:chOff x="0" y="1217"/>
            <a:chExt cx="5755" cy="805"/>
          </a:xfrm>
          <a:solidFill>
            <a:schemeClr val="bg1"/>
          </a:solidFill>
        </p:grpSpPr>
        <p:sp>
          <p:nvSpPr>
            <p:cNvPr id="29" name="Freeform 5">
              <a:extLst>
                <a:ext uri="{FF2B5EF4-FFF2-40B4-BE49-F238E27FC236}">
                  <a16:creationId xmlns:a16="http://schemas.microsoft.com/office/drawing/2014/main" id="{98D02B0F-12C6-41BC-A97E-B0304E555665}"/>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6">
              <a:extLst>
                <a:ext uri="{FF2B5EF4-FFF2-40B4-BE49-F238E27FC236}">
                  <a16:creationId xmlns:a16="http://schemas.microsoft.com/office/drawing/2014/main" id="{9A574E88-532B-486B-97F1-164CC9298543}"/>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7">
              <a:extLst>
                <a:ext uri="{FF2B5EF4-FFF2-40B4-BE49-F238E27FC236}">
                  <a16:creationId xmlns:a16="http://schemas.microsoft.com/office/drawing/2014/main" id="{FC59A5DD-ADFF-46CE-BE29-91BF4AEBA4E3}"/>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8">
              <a:extLst>
                <a:ext uri="{FF2B5EF4-FFF2-40B4-BE49-F238E27FC236}">
                  <a16:creationId xmlns:a16="http://schemas.microsoft.com/office/drawing/2014/main" id="{C1939117-C221-492F-A9AC-C04DE96DEF24}"/>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9">
              <a:extLst>
                <a:ext uri="{FF2B5EF4-FFF2-40B4-BE49-F238E27FC236}">
                  <a16:creationId xmlns:a16="http://schemas.microsoft.com/office/drawing/2014/main" id="{ED686D07-D889-477D-BC70-26823AEFCBF6}"/>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0">
              <a:extLst>
                <a:ext uri="{FF2B5EF4-FFF2-40B4-BE49-F238E27FC236}">
                  <a16:creationId xmlns:a16="http://schemas.microsoft.com/office/drawing/2014/main" id="{56DD11B2-DC4C-4953-B5C6-81DE9789F2FC}"/>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Freeform 11">
              <a:extLst>
                <a:ext uri="{FF2B5EF4-FFF2-40B4-BE49-F238E27FC236}">
                  <a16:creationId xmlns:a16="http://schemas.microsoft.com/office/drawing/2014/main" id="{85A25A5B-1691-4E34-B371-E52D14BED5FF}"/>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 name="Freeform 12">
              <a:extLst>
                <a:ext uri="{FF2B5EF4-FFF2-40B4-BE49-F238E27FC236}">
                  <a16:creationId xmlns:a16="http://schemas.microsoft.com/office/drawing/2014/main" id="{707EAEBE-DEED-45D5-942B-E18EFD80E5EF}"/>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13">
              <a:extLst>
                <a:ext uri="{FF2B5EF4-FFF2-40B4-BE49-F238E27FC236}">
                  <a16:creationId xmlns:a16="http://schemas.microsoft.com/office/drawing/2014/main" id="{C9F494EB-E2B0-46B5-8F37-FF48BBD40FDA}"/>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Freeform 14">
              <a:extLst>
                <a:ext uri="{FF2B5EF4-FFF2-40B4-BE49-F238E27FC236}">
                  <a16:creationId xmlns:a16="http://schemas.microsoft.com/office/drawing/2014/main" id="{1A8E7F66-A6E6-4A1E-A6D3-C55C1E62E46F}"/>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 name="Freeform 15">
              <a:extLst>
                <a:ext uri="{FF2B5EF4-FFF2-40B4-BE49-F238E27FC236}">
                  <a16:creationId xmlns:a16="http://schemas.microsoft.com/office/drawing/2014/main" id="{02C56110-95C1-4644-9292-4976CA51EB8F}"/>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 name="Freeform 16">
              <a:extLst>
                <a:ext uri="{FF2B5EF4-FFF2-40B4-BE49-F238E27FC236}">
                  <a16:creationId xmlns:a16="http://schemas.microsoft.com/office/drawing/2014/main" id="{4AABE380-3616-4304-94EC-E91CE434DAEF}"/>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 name="Freeform 17">
              <a:extLst>
                <a:ext uri="{FF2B5EF4-FFF2-40B4-BE49-F238E27FC236}">
                  <a16:creationId xmlns:a16="http://schemas.microsoft.com/office/drawing/2014/main" id="{8E354944-0057-4098-A345-40E13413B20D}"/>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17106624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hank you - HK">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41E0432-D596-45AB-9E3E-FF6F473278F5}"/>
              </a:ext>
            </a:extLst>
          </p:cNvPr>
          <p:cNvSpPr/>
          <p:nvPr userDrawn="1"/>
        </p:nvSpPr>
        <p:spPr>
          <a:xfrm>
            <a:off x="0" y="0"/>
            <a:ext cx="9127614" cy="51435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A8AE82AC-354B-40CB-8BDD-C6ED0EE1EF46}"/>
              </a:ext>
            </a:extLst>
          </p:cNvPr>
          <p:cNvSpPr/>
          <p:nvPr userDrawn="1"/>
        </p:nvSpPr>
        <p:spPr>
          <a:xfrm>
            <a:off x="9" y="4371950"/>
            <a:ext cx="9143999" cy="771549"/>
          </a:xfrm>
          <a:prstGeom prst="rect">
            <a:avLst/>
          </a:prstGeom>
          <a:solidFill>
            <a:srgbClr val="2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15" name="Espace réservé du texte 8">
            <a:extLst>
              <a:ext uri="{FF2B5EF4-FFF2-40B4-BE49-F238E27FC236}">
                <a16:creationId xmlns:a16="http://schemas.microsoft.com/office/drawing/2014/main" id="{41AAF613-4AEB-430D-8936-2E78295B7F6A}"/>
              </a:ext>
            </a:extLst>
          </p:cNvPr>
          <p:cNvSpPr>
            <a:spLocks noGrp="1"/>
          </p:cNvSpPr>
          <p:nvPr>
            <p:ph type="body" sz="quarter" idx="11" hasCustomPrompt="1"/>
          </p:nvPr>
        </p:nvSpPr>
        <p:spPr>
          <a:xfrm>
            <a:off x="8" y="1995686"/>
            <a:ext cx="9143984" cy="995961"/>
          </a:xfrm>
          <a:prstGeom prst="rect">
            <a:avLst/>
          </a:prstGeom>
        </p:spPr>
        <p:txBody>
          <a:bodyPr anchor="ctr">
            <a:noAutofit/>
          </a:bodyPr>
          <a:lstStyle>
            <a:lvl1pPr marL="0" indent="0" algn="ctr">
              <a:buNone/>
              <a:defRPr sz="3200">
                <a:solidFill>
                  <a:schemeClr val="bg1"/>
                </a:solidFill>
                <a:latin typeface="Tiempos Headline Black" panose="02020A03060303060403" pitchFamily="18" charset="0"/>
              </a:defRPr>
            </a:lvl1pPr>
          </a:lstStyle>
          <a:p>
            <a:pPr lvl="0"/>
            <a:r>
              <a:rPr lang="fr-FR" err="1"/>
              <a:t>Thank</a:t>
            </a:r>
            <a:r>
              <a:rPr lang="fr-FR"/>
              <a:t> </a:t>
            </a:r>
            <a:r>
              <a:rPr lang="fr-FR" err="1"/>
              <a:t>you</a:t>
            </a:r>
            <a:endParaRPr lang="fr-FR"/>
          </a:p>
        </p:txBody>
      </p:sp>
      <p:grpSp>
        <p:nvGrpSpPr>
          <p:cNvPr id="27" name="Group 4">
            <a:extLst>
              <a:ext uri="{FF2B5EF4-FFF2-40B4-BE49-F238E27FC236}">
                <a16:creationId xmlns:a16="http://schemas.microsoft.com/office/drawing/2014/main" id="{C530020E-7AE9-426B-8D6C-E5E043CAC06E}"/>
              </a:ext>
            </a:extLst>
          </p:cNvPr>
          <p:cNvGrpSpPr>
            <a:grpSpLocks noChangeAspect="1"/>
          </p:cNvGrpSpPr>
          <p:nvPr userDrawn="1"/>
        </p:nvGrpSpPr>
        <p:grpSpPr bwMode="auto">
          <a:xfrm>
            <a:off x="4014000" y="4627881"/>
            <a:ext cx="1116000" cy="156101"/>
            <a:chOff x="0" y="1217"/>
            <a:chExt cx="5755" cy="805"/>
          </a:xfrm>
          <a:solidFill>
            <a:schemeClr val="bg1"/>
          </a:solidFill>
        </p:grpSpPr>
        <p:sp>
          <p:nvSpPr>
            <p:cNvPr id="28" name="Freeform 5">
              <a:extLst>
                <a:ext uri="{FF2B5EF4-FFF2-40B4-BE49-F238E27FC236}">
                  <a16:creationId xmlns:a16="http://schemas.microsoft.com/office/drawing/2014/main" id="{008DA3FE-5EA1-41E0-9690-EE097815E069}"/>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6">
              <a:extLst>
                <a:ext uri="{FF2B5EF4-FFF2-40B4-BE49-F238E27FC236}">
                  <a16:creationId xmlns:a16="http://schemas.microsoft.com/office/drawing/2014/main" id="{BDE03018-4B18-4B3F-876F-6FDF3065F4C1}"/>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7">
              <a:extLst>
                <a:ext uri="{FF2B5EF4-FFF2-40B4-BE49-F238E27FC236}">
                  <a16:creationId xmlns:a16="http://schemas.microsoft.com/office/drawing/2014/main" id="{4DC8F29C-7FA5-493A-B834-155480895B41}"/>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8">
              <a:extLst>
                <a:ext uri="{FF2B5EF4-FFF2-40B4-BE49-F238E27FC236}">
                  <a16:creationId xmlns:a16="http://schemas.microsoft.com/office/drawing/2014/main" id="{249398E1-513A-4D16-98AD-48CC20F5E751}"/>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9">
              <a:extLst>
                <a:ext uri="{FF2B5EF4-FFF2-40B4-BE49-F238E27FC236}">
                  <a16:creationId xmlns:a16="http://schemas.microsoft.com/office/drawing/2014/main" id="{A9C09B7E-C7EC-481E-BB7D-FB75C9828DF3}"/>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0">
              <a:extLst>
                <a:ext uri="{FF2B5EF4-FFF2-40B4-BE49-F238E27FC236}">
                  <a16:creationId xmlns:a16="http://schemas.microsoft.com/office/drawing/2014/main" id="{44B275B1-03F5-43B2-8305-44C67FF38F92}"/>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1">
              <a:extLst>
                <a:ext uri="{FF2B5EF4-FFF2-40B4-BE49-F238E27FC236}">
                  <a16:creationId xmlns:a16="http://schemas.microsoft.com/office/drawing/2014/main" id="{770EA108-82D3-4CE2-BAE1-9AA2E951749D}"/>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Freeform 12">
              <a:extLst>
                <a:ext uri="{FF2B5EF4-FFF2-40B4-BE49-F238E27FC236}">
                  <a16:creationId xmlns:a16="http://schemas.microsoft.com/office/drawing/2014/main" id="{94D78AAE-A02E-4690-B5A4-F84C5EFF66A4}"/>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 name="Freeform 13">
              <a:extLst>
                <a:ext uri="{FF2B5EF4-FFF2-40B4-BE49-F238E27FC236}">
                  <a16:creationId xmlns:a16="http://schemas.microsoft.com/office/drawing/2014/main" id="{2E40BB65-2A1F-4246-BFCA-63023DD6D3F5}"/>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14">
              <a:extLst>
                <a:ext uri="{FF2B5EF4-FFF2-40B4-BE49-F238E27FC236}">
                  <a16:creationId xmlns:a16="http://schemas.microsoft.com/office/drawing/2014/main" id="{2F2FA1E0-3F34-44B1-AA4E-4C49EC382DEF}"/>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Freeform 15">
              <a:extLst>
                <a:ext uri="{FF2B5EF4-FFF2-40B4-BE49-F238E27FC236}">
                  <a16:creationId xmlns:a16="http://schemas.microsoft.com/office/drawing/2014/main" id="{A6A2B047-656F-4561-8CAA-2D663278087C}"/>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 name="Freeform 16">
              <a:extLst>
                <a:ext uri="{FF2B5EF4-FFF2-40B4-BE49-F238E27FC236}">
                  <a16:creationId xmlns:a16="http://schemas.microsoft.com/office/drawing/2014/main" id="{FA1FB726-9BF3-4260-9D28-92CAFB8A61FB}"/>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 name="Freeform 17">
              <a:extLst>
                <a:ext uri="{FF2B5EF4-FFF2-40B4-BE49-F238E27FC236}">
                  <a16:creationId xmlns:a16="http://schemas.microsoft.com/office/drawing/2014/main" id="{20D79381-6D19-4760-B560-F56ACFEF7F60}"/>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28430895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asic - 2 lines">
    <p:spTree>
      <p:nvGrpSpPr>
        <p:cNvPr id="1" name=""/>
        <p:cNvGrpSpPr/>
        <p:nvPr/>
      </p:nvGrpSpPr>
      <p:grpSpPr>
        <a:xfrm>
          <a:off x="0" y="0"/>
          <a:ext cx="0" cy="0"/>
          <a:chOff x="0" y="0"/>
          <a:chExt cx="0" cy="0"/>
        </a:xfrm>
      </p:grpSpPr>
      <p:sp>
        <p:nvSpPr>
          <p:cNvPr id="9" name="Ligne">
            <a:extLst>
              <a:ext uri="{FF2B5EF4-FFF2-40B4-BE49-F238E27FC236}">
                <a16:creationId xmlns:a16="http://schemas.microsoft.com/office/drawing/2014/main" id="{EEF3B7A8-4087-426B-B7B0-EF2C1A5E8DC3}"/>
              </a:ext>
            </a:extLst>
          </p:cNvPr>
          <p:cNvSpPr/>
          <p:nvPr userDrawn="1"/>
        </p:nvSpPr>
        <p:spPr>
          <a:xfrm>
            <a:off x="291297" y="1101275"/>
            <a:ext cx="615768" cy="0"/>
          </a:xfrm>
          <a:prstGeom prst="line">
            <a:avLst/>
          </a:prstGeom>
          <a:ln w="57150">
            <a:solidFill>
              <a:srgbClr val="00ADD0"/>
            </a:solidFill>
          </a:ln>
        </p:spPr>
        <p:txBody>
          <a:bodyPr lIns="43103" rIns="43103"/>
          <a:lstStyle/>
          <a:p>
            <a:endParaRPr sz="1697"/>
          </a:p>
        </p:txBody>
      </p:sp>
      <p:sp>
        <p:nvSpPr>
          <p:cNvPr id="14" name="Footer Placeholder 10">
            <a:extLst>
              <a:ext uri="{FF2B5EF4-FFF2-40B4-BE49-F238E27FC236}">
                <a16:creationId xmlns:a16="http://schemas.microsoft.com/office/drawing/2014/main" id="{A537E593-552F-4C81-B0F2-861BC2AB0226}"/>
              </a:ext>
            </a:extLst>
          </p:cNvPr>
          <p:cNvSpPr>
            <a:spLocks noGrp="1"/>
          </p:cNvSpPr>
          <p:nvPr>
            <p:ph type="ftr" sz="quarter" idx="19"/>
          </p:nvPr>
        </p:nvSpPr>
        <p:spPr>
          <a:xfrm>
            <a:off x="202040" y="118266"/>
            <a:ext cx="2896866" cy="215581"/>
          </a:xfrm>
          <a:prstGeom prst="rect">
            <a:avLst/>
          </a:prstGeom>
        </p:spPr>
        <p:txBody>
          <a:bodyPr/>
          <a:lstStyle>
            <a:lvl1pPr algn="l">
              <a:defRPr sz="1000">
                <a:solidFill>
                  <a:srgbClr val="BFBFBF"/>
                </a:solidFill>
              </a:defRPr>
            </a:lvl1pPr>
          </a:lstStyle>
          <a:p>
            <a:pPr>
              <a:defRPr/>
            </a:pPr>
            <a:endParaRPr lang="fr-FR"/>
          </a:p>
        </p:txBody>
      </p:sp>
      <p:sp>
        <p:nvSpPr>
          <p:cNvPr id="8" name="Title 1">
            <a:extLst>
              <a:ext uri="{FF2B5EF4-FFF2-40B4-BE49-F238E27FC236}">
                <a16:creationId xmlns:a16="http://schemas.microsoft.com/office/drawing/2014/main" id="{49FD11EF-E85F-4E2F-A7F9-B155FEDB8575}"/>
              </a:ext>
            </a:extLst>
          </p:cNvPr>
          <p:cNvSpPr>
            <a:spLocks noGrp="1"/>
          </p:cNvSpPr>
          <p:nvPr>
            <p:ph type="title" hasCustomPrompt="1"/>
          </p:nvPr>
        </p:nvSpPr>
        <p:spPr>
          <a:xfrm>
            <a:off x="202038" y="346539"/>
            <a:ext cx="8737496" cy="665835"/>
          </a:xfrm>
          <a:prstGeom prst="rect">
            <a:avLst/>
          </a:prstGeom>
        </p:spPr>
        <p:txBody>
          <a:bodyPr/>
          <a:lstStyle>
            <a:lvl1pPr>
              <a:defRPr sz="2000">
                <a:solidFill>
                  <a:srgbClr val="00ADD0"/>
                </a:solidFill>
                <a:latin typeface="Tiempos Headline Black" panose="02020A03060303060403" pitchFamily="18" charset="0"/>
              </a:defRPr>
            </a:lvl1pPr>
          </a:lstStyle>
          <a:p>
            <a:r>
              <a:rPr lang="en-US"/>
              <a:t>If your title is </a:t>
            </a:r>
            <a:r>
              <a:rPr lang="en-US" err="1"/>
              <a:t>sooooooooooo</a:t>
            </a:r>
            <a:r>
              <a:rPr lang="en-US"/>
              <a:t> long </a:t>
            </a:r>
            <a:br>
              <a:rPr lang="en-US"/>
            </a:br>
            <a:r>
              <a:rPr lang="en-US"/>
              <a:t>that it fits in 2 lines </a:t>
            </a:r>
          </a:p>
        </p:txBody>
      </p:sp>
      <p:sp>
        <p:nvSpPr>
          <p:cNvPr id="10" name="Slide Number Placeholder 12">
            <a:extLst>
              <a:ext uri="{FF2B5EF4-FFF2-40B4-BE49-F238E27FC236}">
                <a16:creationId xmlns:a16="http://schemas.microsoft.com/office/drawing/2014/main" id="{F008BFA9-9BB8-4330-A134-124F13F4DB3C}"/>
              </a:ext>
            </a:extLst>
          </p:cNvPr>
          <p:cNvSpPr>
            <a:spLocks noGrp="1"/>
          </p:cNvSpPr>
          <p:nvPr>
            <p:ph type="sldNum" sz="quarter" idx="4"/>
          </p:nvPr>
        </p:nvSpPr>
        <p:spPr>
          <a:xfrm>
            <a:off x="3838402" y="4788900"/>
            <a:ext cx="1467196" cy="256778"/>
          </a:xfrm>
          <a:prstGeom prst="rect">
            <a:avLst/>
          </a:prstGeom>
        </p:spPr>
        <p:txBody>
          <a:bodyPr/>
          <a:lstStyle>
            <a:lvl1pPr algn="ctr">
              <a:defRPr sz="1100">
                <a:solidFill>
                  <a:srgbClr val="BFBFBF"/>
                </a:solidFill>
              </a:defRPr>
            </a:lvl1pPr>
          </a:lstStyle>
          <a:p>
            <a:fld id="{CC832868-5502-4FD1-96B4-5F2FB0A47EE0}" type="slidenum">
              <a:rPr lang="fr-FR" altLang="fr-FR" smtClean="0"/>
              <a:pPr/>
              <a:t>‹#›</a:t>
            </a:fld>
            <a:endParaRPr lang="fr-FR" altLang="fr-FR"/>
          </a:p>
        </p:txBody>
      </p:sp>
      <p:sp>
        <p:nvSpPr>
          <p:cNvPr id="6" name="Espace réservé du texte 2">
            <a:extLst>
              <a:ext uri="{FF2B5EF4-FFF2-40B4-BE49-F238E27FC236}">
                <a16:creationId xmlns:a16="http://schemas.microsoft.com/office/drawing/2014/main" id="{6FFC126E-110F-4634-AEFA-FEF04CEE3681}"/>
              </a:ext>
            </a:extLst>
          </p:cNvPr>
          <p:cNvSpPr>
            <a:spLocks noGrp="1"/>
          </p:cNvSpPr>
          <p:nvPr>
            <p:ph type="body" sz="quarter" idx="20"/>
          </p:nvPr>
        </p:nvSpPr>
        <p:spPr>
          <a:xfrm>
            <a:off x="612775" y="1428752"/>
            <a:ext cx="7918450" cy="2942997"/>
          </a:xfrm>
          <a:prstGeom prst="rect">
            <a:avLst/>
          </a:prstGeom>
        </p:spPr>
        <p:txBody>
          <a:bodyPr/>
          <a:lstStyle>
            <a:lvl1pPr marL="0" indent="0">
              <a:buNone/>
              <a:defRPr sz="1600" u="none">
                <a:latin typeface="Metric Light" panose="020B0303030202060203" pitchFamily="34" charset="0"/>
              </a:defRPr>
            </a:lvl1pPr>
            <a:lvl2pPr marL="457168" indent="0">
              <a:buNone/>
              <a:defRPr sz="1600">
                <a:latin typeface="Metric Light" panose="020B0303030202060203" pitchFamily="34" charset="0"/>
              </a:defRPr>
            </a:lvl2pPr>
            <a:lvl3pPr>
              <a:defRPr sz="1600">
                <a:latin typeface="Metric Light" panose="020B0303030202060203" pitchFamily="34" charset="0"/>
              </a:defRPr>
            </a:lvl3pPr>
            <a:lvl4pPr>
              <a:defRPr sz="1400">
                <a:latin typeface="Metric Light" panose="020B0303030202060203" pitchFamily="34" charset="0"/>
              </a:defRPr>
            </a:lvl4pPr>
            <a:lvl5pPr>
              <a:defRPr sz="1400">
                <a:latin typeface="Metric Light" panose="020B0303030202060203" pitchFamily="34" charset="0"/>
              </a:defRPr>
            </a:lvl5pPr>
          </a:lstStyle>
          <a:p>
            <a:pPr lvl="0"/>
            <a:endParaRPr lang="fr-FR"/>
          </a:p>
        </p:txBody>
      </p:sp>
    </p:spTree>
    <p:extLst>
      <p:ext uri="{BB962C8B-B14F-4D97-AF65-F5344CB8AC3E}">
        <p14:creationId xmlns:p14="http://schemas.microsoft.com/office/powerpoint/2010/main" val="138033716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3">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7BE5331-E225-4C5C-95A4-C55F482175B4}"/>
              </a:ext>
            </a:extLst>
          </p:cNvPr>
          <p:cNvSpPr/>
          <p:nvPr userDrawn="1"/>
        </p:nvSpPr>
        <p:spPr>
          <a:xfrm>
            <a:off x="0" y="0"/>
            <a:ext cx="9143998" cy="5142874"/>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sp>
        <p:nvSpPr>
          <p:cNvPr id="29" name="Rectangle 28">
            <a:extLst>
              <a:ext uri="{FF2B5EF4-FFF2-40B4-BE49-F238E27FC236}">
                <a16:creationId xmlns:a16="http://schemas.microsoft.com/office/drawing/2014/main" id="{7F78CBD6-2A65-41FB-8238-4896F001E5B3}"/>
              </a:ext>
            </a:extLst>
          </p:cNvPr>
          <p:cNvSpPr>
            <a:spLocks noChangeAspect="1"/>
          </p:cNvSpPr>
          <p:nvPr userDrawn="1"/>
        </p:nvSpPr>
        <p:spPr>
          <a:xfrm>
            <a:off x="2" y="4452301"/>
            <a:ext cx="9144000" cy="690573"/>
          </a:xfrm>
          <a:prstGeom prst="rect">
            <a:avLst/>
          </a:prstGeom>
          <a:solidFill>
            <a:srgbClr val="2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08051" rtl="0" eaLnBrk="1" fontAlgn="auto" latinLnBrk="0" hangingPunct="1">
              <a:lnSpc>
                <a:spcPct val="100000"/>
              </a:lnSpc>
              <a:spcBef>
                <a:spcPts val="0"/>
              </a:spcBef>
              <a:spcAft>
                <a:spcPts val="0"/>
              </a:spcAft>
              <a:buClrTx/>
              <a:buSzTx/>
              <a:buFontTx/>
              <a:buNone/>
              <a:tabLst/>
              <a:defRPr/>
            </a:pPr>
            <a:endParaRPr kumimoji="0" lang="fr-FR" sz="1985" b="0" i="0" u="none" strike="noStrike" kern="1200" cap="none" spc="0" normalizeH="0" baseline="0" noProof="0">
              <a:ln>
                <a:noFill/>
              </a:ln>
              <a:solidFill>
                <a:srgbClr val="FFFFFF"/>
              </a:solidFill>
              <a:effectLst/>
              <a:uLnTx/>
              <a:uFillTx/>
              <a:latin typeface="Metric Light"/>
              <a:ea typeface="+mn-ea"/>
              <a:cs typeface="+mn-cs"/>
            </a:endParaRPr>
          </a:p>
        </p:txBody>
      </p:sp>
      <p:sp>
        <p:nvSpPr>
          <p:cNvPr id="21" name="TextBox 13">
            <a:extLst>
              <a:ext uri="{FF2B5EF4-FFF2-40B4-BE49-F238E27FC236}">
                <a16:creationId xmlns:a16="http://schemas.microsoft.com/office/drawing/2014/main" id="{13F75B46-18F0-47DB-9BEA-3FE99B0F0356}"/>
              </a:ext>
            </a:extLst>
          </p:cNvPr>
          <p:cNvSpPr txBox="1">
            <a:spLocks noChangeAspect="1"/>
          </p:cNvSpPr>
          <p:nvPr userDrawn="1"/>
        </p:nvSpPr>
        <p:spPr>
          <a:xfrm>
            <a:off x="305045" y="4634279"/>
            <a:ext cx="4446955" cy="307777"/>
          </a:xfrm>
          <a:prstGeom prst="rect">
            <a:avLst/>
          </a:prstGeom>
          <a:noFill/>
        </p:spPr>
        <p:txBody>
          <a:bodyPr wrap="square" rtlCol="0">
            <a:spAutoFit/>
          </a:bodyPr>
          <a:lstStyle/>
          <a:p>
            <a:pPr marL="0" marR="0" lvl="0" indent="0" algn="l" defTabSz="10080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FFFFFF"/>
                </a:solidFill>
                <a:effectLst/>
                <a:uLnTx/>
                <a:uFillTx/>
                <a:latin typeface="+mj-lt"/>
                <a:ea typeface="+mn-ea"/>
                <a:cs typeface="+mn-cs"/>
              </a:rPr>
              <a:t>PARIS   |   LONDON   |   NEW YORK   |   HONG KONG  </a:t>
            </a:r>
          </a:p>
        </p:txBody>
      </p:sp>
      <p:grpSp>
        <p:nvGrpSpPr>
          <p:cNvPr id="11" name="Group 4">
            <a:extLst>
              <a:ext uri="{FF2B5EF4-FFF2-40B4-BE49-F238E27FC236}">
                <a16:creationId xmlns:a16="http://schemas.microsoft.com/office/drawing/2014/main" id="{344CD554-8746-4A33-9562-01E28EC63A14}"/>
              </a:ext>
            </a:extLst>
          </p:cNvPr>
          <p:cNvGrpSpPr>
            <a:grpSpLocks noChangeAspect="1"/>
          </p:cNvGrpSpPr>
          <p:nvPr userDrawn="1"/>
        </p:nvGrpSpPr>
        <p:grpSpPr bwMode="auto">
          <a:xfrm>
            <a:off x="7255101" y="4672929"/>
            <a:ext cx="1440000" cy="201424"/>
            <a:chOff x="0" y="1217"/>
            <a:chExt cx="5755" cy="805"/>
          </a:xfrm>
          <a:solidFill>
            <a:schemeClr val="bg1"/>
          </a:solidFill>
        </p:grpSpPr>
        <p:sp>
          <p:nvSpPr>
            <p:cNvPr id="14" name="Freeform 5">
              <a:extLst>
                <a:ext uri="{FF2B5EF4-FFF2-40B4-BE49-F238E27FC236}">
                  <a16:creationId xmlns:a16="http://schemas.microsoft.com/office/drawing/2014/main" id="{BFB54A7B-33F4-446E-9979-B19CF868845D}"/>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6">
              <a:extLst>
                <a:ext uri="{FF2B5EF4-FFF2-40B4-BE49-F238E27FC236}">
                  <a16:creationId xmlns:a16="http://schemas.microsoft.com/office/drawing/2014/main" id="{98A0F11B-3B9D-4DE2-994B-E56945C91B05}"/>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7">
              <a:extLst>
                <a:ext uri="{FF2B5EF4-FFF2-40B4-BE49-F238E27FC236}">
                  <a16:creationId xmlns:a16="http://schemas.microsoft.com/office/drawing/2014/main" id="{B55A5187-AC75-4094-8349-94989FF26D18}"/>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8">
              <a:extLst>
                <a:ext uri="{FF2B5EF4-FFF2-40B4-BE49-F238E27FC236}">
                  <a16:creationId xmlns:a16="http://schemas.microsoft.com/office/drawing/2014/main" id="{74E92F97-5135-41C2-A2A5-829E5CA6D254}"/>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9">
              <a:extLst>
                <a:ext uri="{FF2B5EF4-FFF2-40B4-BE49-F238E27FC236}">
                  <a16:creationId xmlns:a16="http://schemas.microsoft.com/office/drawing/2014/main" id="{EBC1E849-D95B-4B43-B3BC-CEFEB0B51CBB}"/>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10">
              <a:extLst>
                <a:ext uri="{FF2B5EF4-FFF2-40B4-BE49-F238E27FC236}">
                  <a16:creationId xmlns:a16="http://schemas.microsoft.com/office/drawing/2014/main" id="{72F75A58-5944-439F-A847-2CEACE1C5A6D}"/>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11">
              <a:extLst>
                <a:ext uri="{FF2B5EF4-FFF2-40B4-BE49-F238E27FC236}">
                  <a16:creationId xmlns:a16="http://schemas.microsoft.com/office/drawing/2014/main" id="{AD4DD03E-9580-477E-A05A-D12ECA053383}"/>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12">
              <a:extLst>
                <a:ext uri="{FF2B5EF4-FFF2-40B4-BE49-F238E27FC236}">
                  <a16:creationId xmlns:a16="http://schemas.microsoft.com/office/drawing/2014/main" id="{5C590A26-446B-45FB-83FF-DE09288864E4}"/>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13">
              <a:extLst>
                <a:ext uri="{FF2B5EF4-FFF2-40B4-BE49-F238E27FC236}">
                  <a16:creationId xmlns:a16="http://schemas.microsoft.com/office/drawing/2014/main" id="{2722B497-65E4-4478-B57F-43FA7F8C172F}"/>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14">
              <a:extLst>
                <a:ext uri="{FF2B5EF4-FFF2-40B4-BE49-F238E27FC236}">
                  <a16:creationId xmlns:a16="http://schemas.microsoft.com/office/drawing/2014/main" id="{2F112820-A4DC-42F4-9398-E4E82A108480}"/>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15">
              <a:extLst>
                <a:ext uri="{FF2B5EF4-FFF2-40B4-BE49-F238E27FC236}">
                  <a16:creationId xmlns:a16="http://schemas.microsoft.com/office/drawing/2014/main" id="{C267083A-7358-4B38-AB14-27118F0C1319}"/>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16">
              <a:extLst>
                <a:ext uri="{FF2B5EF4-FFF2-40B4-BE49-F238E27FC236}">
                  <a16:creationId xmlns:a16="http://schemas.microsoft.com/office/drawing/2014/main" id="{0A8EF97C-AE59-4310-B92F-887F71058D1E}"/>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17">
              <a:extLst>
                <a:ext uri="{FF2B5EF4-FFF2-40B4-BE49-F238E27FC236}">
                  <a16:creationId xmlns:a16="http://schemas.microsoft.com/office/drawing/2014/main" id="{48A1DA6D-C5E9-48CC-814C-3A598579E53B}"/>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144854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mmary Light">
    <p:bg>
      <p:bgRef idx="1001">
        <a:schemeClr val="bg2"/>
      </p:bgRef>
    </p:bg>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AD79AC67-62C9-469A-8D13-B4ED50D21A90}"/>
              </a:ext>
            </a:extLst>
          </p:cNvPr>
          <p:cNvSpPr txBox="1">
            <a:spLocks/>
          </p:cNvSpPr>
          <p:nvPr userDrawn="1"/>
        </p:nvSpPr>
        <p:spPr>
          <a:xfrm>
            <a:off x="246307" y="313581"/>
            <a:ext cx="3823256" cy="591395"/>
          </a:xfrm>
          <a:prstGeom prst="rect">
            <a:avLst/>
          </a:prstGeom>
        </p:spPr>
        <p:txBody>
          <a:bodyPr lIns="93887" tIns="46944" rIns="93887" bIns="46944">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135"/>
              </a:lnSpc>
              <a:spcAft>
                <a:spcPts val="0"/>
              </a:spcAft>
              <a:defRPr/>
            </a:pPr>
            <a:r>
              <a:rPr lang="fr-FR" sz="4000">
                <a:solidFill>
                  <a:srgbClr val="263746"/>
                </a:solidFill>
                <a:latin typeface="Tiempos Headline Black" pitchFamily="18" charset="0"/>
              </a:rPr>
              <a:t>Agenda</a:t>
            </a:r>
          </a:p>
        </p:txBody>
      </p:sp>
      <p:sp>
        <p:nvSpPr>
          <p:cNvPr id="8" name="Slide Number Placeholder 12">
            <a:extLst>
              <a:ext uri="{FF2B5EF4-FFF2-40B4-BE49-F238E27FC236}">
                <a16:creationId xmlns:a16="http://schemas.microsoft.com/office/drawing/2014/main" id="{3B64F81A-437D-41E6-905F-D9569D61EEAB}"/>
              </a:ext>
            </a:extLst>
          </p:cNvPr>
          <p:cNvSpPr>
            <a:spLocks noGrp="1"/>
          </p:cNvSpPr>
          <p:nvPr>
            <p:ph type="sldNum" sz="quarter" idx="20"/>
          </p:nvPr>
        </p:nvSpPr>
        <p:spPr>
          <a:xfrm>
            <a:off x="3838402" y="4788900"/>
            <a:ext cx="1467196" cy="256778"/>
          </a:xfrm>
          <a:prstGeom prst="rect">
            <a:avLst/>
          </a:prstGeom>
        </p:spPr>
        <p:txBody>
          <a:bodyPr/>
          <a:lstStyle>
            <a:lvl1pPr algn="ctr">
              <a:defRPr sz="1100">
                <a:solidFill>
                  <a:schemeClr val="accent1">
                    <a:lumMod val="50000"/>
                  </a:schemeClr>
                </a:solidFill>
              </a:defRPr>
            </a:lvl1pPr>
          </a:lstStyle>
          <a:p>
            <a:fld id="{CC832868-5502-4FD1-96B4-5F2FB0A47EE0}" type="slidenum">
              <a:rPr lang="fr-FR" altLang="fr-FR" smtClean="0"/>
              <a:pPr/>
              <a:t>‹#›</a:t>
            </a:fld>
            <a:endParaRPr lang="fr-FR" altLang="fr-FR"/>
          </a:p>
        </p:txBody>
      </p:sp>
      <p:grpSp>
        <p:nvGrpSpPr>
          <p:cNvPr id="22" name="Group 4">
            <a:extLst>
              <a:ext uri="{FF2B5EF4-FFF2-40B4-BE49-F238E27FC236}">
                <a16:creationId xmlns:a16="http://schemas.microsoft.com/office/drawing/2014/main" id="{E848F8FD-695C-4E9C-B33B-337E056D6CF2}"/>
              </a:ext>
            </a:extLst>
          </p:cNvPr>
          <p:cNvGrpSpPr>
            <a:grpSpLocks noChangeAspect="1"/>
          </p:cNvGrpSpPr>
          <p:nvPr userDrawn="1"/>
        </p:nvGrpSpPr>
        <p:grpSpPr bwMode="auto">
          <a:xfrm>
            <a:off x="8104716" y="4873688"/>
            <a:ext cx="792000" cy="110781"/>
            <a:chOff x="0" y="1217"/>
            <a:chExt cx="5755" cy="805"/>
          </a:xfrm>
          <a:solidFill>
            <a:schemeClr val="tx1"/>
          </a:solidFill>
        </p:grpSpPr>
        <p:sp>
          <p:nvSpPr>
            <p:cNvPr id="23" name="Freeform 5">
              <a:extLst>
                <a:ext uri="{FF2B5EF4-FFF2-40B4-BE49-F238E27FC236}">
                  <a16:creationId xmlns:a16="http://schemas.microsoft.com/office/drawing/2014/main" id="{D6F71F21-9C26-4568-8565-18B202775BA0}"/>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6">
              <a:extLst>
                <a:ext uri="{FF2B5EF4-FFF2-40B4-BE49-F238E27FC236}">
                  <a16:creationId xmlns:a16="http://schemas.microsoft.com/office/drawing/2014/main" id="{76FB0E99-331D-400B-8B41-E76B0EE3B9F4}"/>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7">
              <a:extLst>
                <a:ext uri="{FF2B5EF4-FFF2-40B4-BE49-F238E27FC236}">
                  <a16:creationId xmlns:a16="http://schemas.microsoft.com/office/drawing/2014/main" id="{2A74787D-D759-4D43-85BA-D5F937475743}"/>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8">
              <a:extLst>
                <a:ext uri="{FF2B5EF4-FFF2-40B4-BE49-F238E27FC236}">
                  <a16:creationId xmlns:a16="http://schemas.microsoft.com/office/drawing/2014/main" id="{F5360300-07CF-49C9-BEB5-D42C05B474A7}"/>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9">
              <a:extLst>
                <a:ext uri="{FF2B5EF4-FFF2-40B4-BE49-F238E27FC236}">
                  <a16:creationId xmlns:a16="http://schemas.microsoft.com/office/drawing/2014/main" id="{761500B2-B995-4D90-93A8-56B99B1228EA}"/>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10">
              <a:extLst>
                <a:ext uri="{FF2B5EF4-FFF2-40B4-BE49-F238E27FC236}">
                  <a16:creationId xmlns:a16="http://schemas.microsoft.com/office/drawing/2014/main" id="{2AEC22DF-3EC6-4E49-B3F8-31FB721AA86F}"/>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11">
              <a:extLst>
                <a:ext uri="{FF2B5EF4-FFF2-40B4-BE49-F238E27FC236}">
                  <a16:creationId xmlns:a16="http://schemas.microsoft.com/office/drawing/2014/main" id="{36BBBDE7-C498-4723-8142-CD76D2731C57}"/>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2">
              <a:extLst>
                <a:ext uri="{FF2B5EF4-FFF2-40B4-BE49-F238E27FC236}">
                  <a16:creationId xmlns:a16="http://schemas.microsoft.com/office/drawing/2014/main" id="{992F29DA-FCF9-4EA4-8640-128568B36E7F}"/>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3">
              <a:extLst>
                <a:ext uri="{FF2B5EF4-FFF2-40B4-BE49-F238E27FC236}">
                  <a16:creationId xmlns:a16="http://schemas.microsoft.com/office/drawing/2014/main" id="{FD10C76C-8A78-4CDE-A827-5002F65E9E4C}"/>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4">
              <a:extLst>
                <a:ext uri="{FF2B5EF4-FFF2-40B4-BE49-F238E27FC236}">
                  <a16:creationId xmlns:a16="http://schemas.microsoft.com/office/drawing/2014/main" id="{E0C05C7C-4856-4735-8D59-54DC3F7833AA}"/>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5">
              <a:extLst>
                <a:ext uri="{FF2B5EF4-FFF2-40B4-BE49-F238E27FC236}">
                  <a16:creationId xmlns:a16="http://schemas.microsoft.com/office/drawing/2014/main" id="{1C6E5D6B-FEB3-4DB6-94AF-C4FDB501E220}"/>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6">
              <a:extLst>
                <a:ext uri="{FF2B5EF4-FFF2-40B4-BE49-F238E27FC236}">
                  <a16:creationId xmlns:a16="http://schemas.microsoft.com/office/drawing/2014/main" id="{0FA921E2-A50B-49AF-9740-7D8C88DD5803}"/>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Freeform 17">
              <a:extLst>
                <a:ext uri="{FF2B5EF4-FFF2-40B4-BE49-F238E27FC236}">
                  <a16:creationId xmlns:a16="http://schemas.microsoft.com/office/drawing/2014/main" id="{4EFE6738-A1A8-42A2-A1F1-14703A3C64BB}"/>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145784645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086"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Dark">
    <p:bg>
      <p:bgPr>
        <a:solidFill>
          <a:srgbClr val="263746"/>
        </a:solidFill>
        <a:effectLst/>
      </p:bgPr>
    </p:bg>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B876D86-233F-4BCD-A75B-F36033C2A7FD}"/>
              </a:ext>
            </a:extLst>
          </p:cNvPr>
          <p:cNvSpPr txBox="1">
            <a:spLocks/>
          </p:cNvSpPr>
          <p:nvPr userDrawn="1"/>
        </p:nvSpPr>
        <p:spPr>
          <a:xfrm>
            <a:off x="246307" y="313581"/>
            <a:ext cx="3823256" cy="591395"/>
          </a:xfrm>
          <a:prstGeom prst="rect">
            <a:avLst/>
          </a:prstGeom>
        </p:spPr>
        <p:txBody>
          <a:bodyPr lIns="93887" tIns="46944" rIns="93887" bIns="46944">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135"/>
              </a:lnSpc>
              <a:spcAft>
                <a:spcPts val="0"/>
              </a:spcAft>
              <a:defRPr/>
            </a:pPr>
            <a:r>
              <a:rPr lang="fr-FR" sz="4000">
                <a:solidFill>
                  <a:srgbClr val="A3DBE8"/>
                </a:solidFill>
                <a:latin typeface="Tiempos Headline Black" pitchFamily="18" charset="0"/>
              </a:rPr>
              <a:t>Agenda</a:t>
            </a:r>
          </a:p>
        </p:txBody>
      </p:sp>
      <p:sp>
        <p:nvSpPr>
          <p:cNvPr id="9" name="Slide Number Placeholder 12">
            <a:extLst>
              <a:ext uri="{FF2B5EF4-FFF2-40B4-BE49-F238E27FC236}">
                <a16:creationId xmlns:a16="http://schemas.microsoft.com/office/drawing/2014/main" id="{54B7DC7B-1B25-4C01-86F1-A8CC9B53270D}"/>
              </a:ext>
            </a:extLst>
          </p:cNvPr>
          <p:cNvSpPr>
            <a:spLocks noGrp="1"/>
          </p:cNvSpPr>
          <p:nvPr>
            <p:ph type="sldNum" sz="quarter" idx="20"/>
          </p:nvPr>
        </p:nvSpPr>
        <p:spPr>
          <a:xfrm>
            <a:off x="3838402" y="4788900"/>
            <a:ext cx="1467196" cy="256778"/>
          </a:xfrm>
          <a:prstGeom prst="rect">
            <a:avLst/>
          </a:prstGeom>
        </p:spPr>
        <p:txBody>
          <a:bodyPr/>
          <a:lstStyle>
            <a:lvl1pPr algn="ctr">
              <a:defRPr sz="1100">
                <a:solidFill>
                  <a:schemeClr val="tx1"/>
                </a:solidFill>
              </a:defRPr>
            </a:lvl1pPr>
          </a:lstStyle>
          <a:p>
            <a:fld id="{CC832868-5502-4FD1-96B4-5F2FB0A47EE0}" type="slidenum">
              <a:rPr lang="fr-FR" altLang="fr-FR" smtClean="0"/>
              <a:pPr/>
              <a:t>‹#›</a:t>
            </a:fld>
            <a:endParaRPr lang="fr-FR" altLang="fr-FR"/>
          </a:p>
        </p:txBody>
      </p:sp>
      <p:grpSp>
        <p:nvGrpSpPr>
          <p:cNvPr id="7" name="Group 4">
            <a:extLst>
              <a:ext uri="{FF2B5EF4-FFF2-40B4-BE49-F238E27FC236}">
                <a16:creationId xmlns:a16="http://schemas.microsoft.com/office/drawing/2014/main" id="{4E5812D9-945E-47B1-B3B2-D0047B311E62}"/>
              </a:ext>
            </a:extLst>
          </p:cNvPr>
          <p:cNvGrpSpPr>
            <a:grpSpLocks noChangeAspect="1"/>
          </p:cNvGrpSpPr>
          <p:nvPr userDrawn="1"/>
        </p:nvGrpSpPr>
        <p:grpSpPr bwMode="auto">
          <a:xfrm>
            <a:off x="8104716" y="4873688"/>
            <a:ext cx="792000" cy="110781"/>
            <a:chOff x="0" y="1217"/>
            <a:chExt cx="5755" cy="805"/>
          </a:xfrm>
          <a:solidFill>
            <a:schemeClr val="tx1"/>
          </a:solidFill>
        </p:grpSpPr>
        <p:sp>
          <p:nvSpPr>
            <p:cNvPr id="10" name="Freeform 5">
              <a:extLst>
                <a:ext uri="{FF2B5EF4-FFF2-40B4-BE49-F238E27FC236}">
                  <a16:creationId xmlns:a16="http://schemas.microsoft.com/office/drawing/2014/main" id="{96863234-71D5-4B8E-9795-B633AFF3B0EC}"/>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 name="Freeform 6">
              <a:extLst>
                <a:ext uri="{FF2B5EF4-FFF2-40B4-BE49-F238E27FC236}">
                  <a16:creationId xmlns:a16="http://schemas.microsoft.com/office/drawing/2014/main" id="{3CB224D0-E907-4B97-A5AC-79066AA0F35F}"/>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Freeform 7">
              <a:extLst>
                <a:ext uri="{FF2B5EF4-FFF2-40B4-BE49-F238E27FC236}">
                  <a16:creationId xmlns:a16="http://schemas.microsoft.com/office/drawing/2014/main" id="{A7914634-C6E0-4474-BE3E-FE2D383133DA}"/>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 name="Freeform 8">
              <a:extLst>
                <a:ext uri="{FF2B5EF4-FFF2-40B4-BE49-F238E27FC236}">
                  <a16:creationId xmlns:a16="http://schemas.microsoft.com/office/drawing/2014/main" id="{9180D3F9-C73A-4CA2-9BB1-497930DACB81}"/>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 name="Freeform 9">
              <a:extLst>
                <a:ext uri="{FF2B5EF4-FFF2-40B4-BE49-F238E27FC236}">
                  <a16:creationId xmlns:a16="http://schemas.microsoft.com/office/drawing/2014/main" id="{835E5990-7B84-4775-A5A6-188F8306D36B}"/>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10">
              <a:extLst>
                <a:ext uri="{FF2B5EF4-FFF2-40B4-BE49-F238E27FC236}">
                  <a16:creationId xmlns:a16="http://schemas.microsoft.com/office/drawing/2014/main" id="{084428A7-C3A3-4DCA-B7E5-8B99E6B74D7D}"/>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11">
              <a:extLst>
                <a:ext uri="{FF2B5EF4-FFF2-40B4-BE49-F238E27FC236}">
                  <a16:creationId xmlns:a16="http://schemas.microsoft.com/office/drawing/2014/main" id="{1D1448E6-61C6-45E4-93FA-99FFDE06376B}"/>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12">
              <a:extLst>
                <a:ext uri="{FF2B5EF4-FFF2-40B4-BE49-F238E27FC236}">
                  <a16:creationId xmlns:a16="http://schemas.microsoft.com/office/drawing/2014/main" id="{D143D70F-F684-44D2-B3EE-2656E25D8793}"/>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Freeform 13">
              <a:extLst>
                <a:ext uri="{FF2B5EF4-FFF2-40B4-BE49-F238E27FC236}">
                  <a16:creationId xmlns:a16="http://schemas.microsoft.com/office/drawing/2014/main" id="{5C695314-B676-4C2B-AE08-9BCAB1C36A65}"/>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14">
              <a:extLst>
                <a:ext uri="{FF2B5EF4-FFF2-40B4-BE49-F238E27FC236}">
                  <a16:creationId xmlns:a16="http://schemas.microsoft.com/office/drawing/2014/main" id="{38C2E415-D377-46DB-BFD5-B67050C435D0}"/>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15">
              <a:extLst>
                <a:ext uri="{FF2B5EF4-FFF2-40B4-BE49-F238E27FC236}">
                  <a16:creationId xmlns:a16="http://schemas.microsoft.com/office/drawing/2014/main" id="{470305D8-CF62-4CAD-911B-50858363777B}"/>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Freeform 16">
              <a:extLst>
                <a:ext uri="{FF2B5EF4-FFF2-40B4-BE49-F238E27FC236}">
                  <a16:creationId xmlns:a16="http://schemas.microsoft.com/office/drawing/2014/main" id="{B7BED2C8-B0DE-4EF4-8ABD-26AF2B91C487}"/>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17">
              <a:extLst>
                <a:ext uri="{FF2B5EF4-FFF2-40B4-BE49-F238E27FC236}">
                  <a16:creationId xmlns:a16="http://schemas.microsoft.com/office/drawing/2014/main" id="{F735CDC1-A41F-43AD-A063-F00E22E05676}"/>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37257246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card Light">
    <p:bg>
      <p:bgRef idx="1001">
        <a:schemeClr val="bg2"/>
      </p:bgRef>
    </p:bg>
    <p:spTree>
      <p:nvGrpSpPr>
        <p:cNvPr id="1" name=""/>
        <p:cNvGrpSpPr/>
        <p:nvPr/>
      </p:nvGrpSpPr>
      <p:grpSpPr>
        <a:xfrm>
          <a:off x="0" y="0"/>
          <a:ext cx="0" cy="0"/>
          <a:chOff x="0" y="0"/>
          <a:chExt cx="0" cy="0"/>
        </a:xfrm>
      </p:grpSpPr>
      <p:sp>
        <p:nvSpPr>
          <p:cNvPr id="6" name="Slide Number Placeholder 12">
            <a:extLst>
              <a:ext uri="{FF2B5EF4-FFF2-40B4-BE49-F238E27FC236}">
                <a16:creationId xmlns:a16="http://schemas.microsoft.com/office/drawing/2014/main" id="{0A3C18AA-C92E-4D8B-9D36-1AF42F54C182}"/>
              </a:ext>
            </a:extLst>
          </p:cNvPr>
          <p:cNvSpPr>
            <a:spLocks noGrp="1"/>
          </p:cNvSpPr>
          <p:nvPr>
            <p:ph type="sldNum" sz="quarter" idx="20"/>
          </p:nvPr>
        </p:nvSpPr>
        <p:spPr>
          <a:xfrm>
            <a:off x="3838402" y="4788900"/>
            <a:ext cx="1467196" cy="256778"/>
          </a:xfrm>
          <a:prstGeom prst="rect">
            <a:avLst/>
          </a:prstGeom>
        </p:spPr>
        <p:txBody>
          <a:bodyPr/>
          <a:lstStyle>
            <a:lvl1pPr algn="ctr">
              <a:defRPr sz="1100">
                <a:solidFill>
                  <a:schemeClr val="accent1">
                    <a:lumMod val="50000"/>
                  </a:schemeClr>
                </a:solidFill>
              </a:defRPr>
            </a:lvl1pPr>
          </a:lstStyle>
          <a:p>
            <a:fld id="{CC832868-5502-4FD1-96B4-5F2FB0A47EE0}" type="slidenum">
              <a:rPr lang="fr-FR" altLang="fr-FR" smtClean="0"/>
              <a:pPr/>
              <a:t>‹#›</a:t>
            </a:fld>
            <a:endParaRPr lang="fr-FR" altLang="fr-FR"/>
          </a:p>
        </p:txBody>
      </p:sp>
      <p:grpSp>
        <p:nvGrpSpPr>
          <p:cNvPr id="5" name="Group 4">
            <a:extLst>
              <a:ext uri="{FF2B5EF4-FFF2-40B4-BE49-F238E27FC236}">
                <a16:creationId xmlns:a16="http://schemas.microsoft.com/office/drawing/2014/main" id="{5653E75F-E96A-4AF4-9023-B99676B8752F}"/>
              </a:ext>
            </a:extLst>
          </p:cNvPr>
          <p:cNvGrpSpPr>
            <a:grpSpLocks noChangeAspect="1"/>
          </p:cNvGrpSpPr>
          <p:nvPr userDrawn="1"/>
        </p:nvGrpSpPr>
        <p:grpSpPr bwMode="auto">
          <a:xfrm>
            <a:off x="8104716" y="4873688"/>
            <a:ext cx="792000" cy="110781"/>
            <a:chOff x="0" y="1217"/>
            <a:chExt cx="5755" cy="805"/>
          </a:xfrm>
          <a:solidFill>
            <a:schemeClr val="tx1"/>
          </a:solidFill>
        </p:grpSpPr>
        <p:sp>
          <p:nvSpPr>
            <p:cNvPr id="7" name="Freeform 5">
              <a:extLst>
                <a:ext uri="{FF2B5EF4-FFF2-40B4-BE49-F238E27FC236}">
                  <a16:creationId xmlns:a16="http://schemas.microsoft.com/office/drawing/2014/main" id="{3638094D-8D06-4CE3-9864-D0AFE1991182}"/>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 name="Freeform 6">
              <a:extLst>
                <a:ext uri="{FF2B5EF4-FFF2-40B4-BE49-F238E27FC236}">
                  <a16:creationId xmlns:a16="http://schemas.microsoft.com/office/drawing/2014/main" id="{07B5E066-ADA1-4933-9C6D-4FDE60F568B6}"/>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Freeform 7">
              <a:extLst>
                <a:ext uri="{FF2B5EF4-FFF2-40B4-BE49-F238E27FC236}">
                  <a16:creationId xmlns:a16="http://schemas.microsoft.com/office/drawing/2014/main" id="{F65D0E31-DBC9-407D-A210-A7CF486E8CBF}"/>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 name="Freeform 8">
              <a:extLst>
                <a:ext uri="{FF2B5EF4-FFF2-40B4-BE49-F238E27FC236}">
                  <a16:creationId xmlns:a16="http://schemas.microsoft.com/office/drawing/2014/main" id="{EA9AB536-A22F-4CFC-B581-AABB7105E020}"/>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 name="Freeform 9">
              <a:extLst>
                <a:ext uri="{FF2B5EF4-FFF2-40B4-BE49-F238E27FC236}">
                  <a16:creationId xmlns:a16="http://schemas.microsoft.com/office/drawing/2014/main" id="{4546CC87-D221-46F6-B8F4-C4B710785677}"/>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Freeform 10">
              <a:extLst>
                <a:ext uri="{FF2B5EF4-FFF2-40B4-BE49-F238E27FC236}">
                  <a16:creationId xmlns:a16="http://schemas.microsoft.com/office/drawing/2014/main" id="{109EA552-B744-49AF-B4A3-07818E764477}"/>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 name="Freeform 11">
              <a:extLst>
                <a:ext uri="{FF2B5EF4-FFF2-40B4-BE49-F238E27FC236}">
                  <a16:creationId xmlns:a16="http://schemas.microsoft.com/office/drawing/2014/main" id="{A03328C7-01F4-4B48-B4CA-C835A0D4D9AC}"/>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 name="Freeform 12">
              <a:extLst>
                <a:ext uri="{FF2B5EF4-FFF2-40B4-BE49-F238E27FC236}">
                  <a16:creationId xmlns:a16="http://schemas.microsoft.com/office/drawing/2014/main" id="{A9C9BA8B-D7BB-4F8D-93D7-DFEDD0ADBEEB}"/>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13">
              <a:extLst>
                <a:ext uri="{FF2B5EF4-FFF2-40B4-BE49-F238E27FC236}">
                  <a16:creationId xmlns:a16="http://schemas.microsoft.com/office/drawing/2014/main" id="{CAA2BC5E-28B7-4326-B06B-26953E5A15B4}"/>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14">
              <a:extLst>
                <a:ext uri="{FF2B5EF4-FFF2-40B4-BE49-F238E27FC236}">
                  <a16:creationId xmlns:a16="http://schemas.microsoft.com/office/drawing/2014/main" id="{D0B3746B-96A9-4859-9A5E-F6AA5F2FED98}"/>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15">
              <a:extLst>
                <a:ext uri="{FF2B5EF4-FFF2-40B4-BE49-F238E27FC236}">
                  <a16:creationId xmlns:a16="http://schemas.microsoft.com/office/drawing/2014/main" id="{E2AAA333-13FA-431D-873C-D466806AB5CF}"/>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Freeform 16">
              <a:extLst>
                <a:ext uri="{FF2B5EF4-FFF2-40B4-BE49-F238E27FC236}">
                  <a16:creationId xmlns:a16="http://schemas.microsoft.com/office/drawing/2014/main" id="{5C946FCC-5628-49C7-8F66-E7176394D86E}"/>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17">
              <a:extLst>
                <a:ext uri="{FF2B5EF4-FFF2-40B4-BE49-F238E27FC236}">
                  <a16:creationId xmlns:a16="http://schemas.microsoft.com/office/drawing/2014/main" id="{513C3E62-B938-4F25-B4F1-209AF2A07BF0}"/>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9661866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theme" Target="../theme/theme5.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105796"/>
      </p:ext>
    </p:extLst>
  </p:cSld>
  <p:clrMap bg1="lt1" tx1="dk1" bg2="lt2" tx2="dk2" accent1="accent1" accent2="accent2" accent3="accent3" accent4="accent4" accent5="accent5" accent6="accent6" hlink="hlink" folHlink="folHlink"/>
  <p:sldLayoutIdLst>
    <p:sldLayoutId id="2147483963" r:id="rId1"/>
    <p:sldLayoutId id="2147483832" r:id="rId2"/>
    <p:sldLayoutId id="2147483833" r:id="rId3"/>
    <p:sldLayoutId id="2147483964" r:id="rId4"/>
    <p:sldLayoutId id="2147483831" r:id="rId5"/>
    <p:sldLayoutId id="2147483965" r:id="rId6"/>
    <p:sldLayoutId id="2147483891" r:id="rId7"/>
    <p:sldLayoutId id="2147483892" r:id="rId8"/>
  </p:sldLayoutIdLst>
  <p:hf hdr="0" dt="0"/>
  <p:txStyles>
    <p:titleStyle>
      <a:lvl1pPr algn="ctr" defTabSz="1287894" rtl="0" eaLnBrk="1" fontAlgn="base" hangingPunct="1">
        <a:spcBef>
          <a:spcPct val="0"/>
        </a:spcBef>
        <a:spcAft>
          <a:spcPct val="0"/>
        </a:spcAft>
        <a:defRPr sz="6211" kern="1200">
          <a:solidFill>
            <a:schemeClr val="tx1"/>
          </a:solidFill>
          <a:latin typeface="+mj-lt"/>
          <a:ea typeface="+mj-ea"/>
          <a:cs typeface="+mj-cs"/>
        </a:defRPr>
      </a:lvl1pPr>
      <a:lvl2pPr algn="ctr" defTabSz="1287894" rtl="0" eaLnBrk="1" fontAlgn="base" hangingPunct="1">
        <a:spcBef>
          <a:spcPct val="0"/>
        </a:spcBef>
        <a:spcAft>
          <a:spcPct val="0"/>
        </a:spcAft>
        <a:defRPr sz="6211">
          <a:solidFill>
            <a:schemeClr val="tx1"/>
          </a:solidFill>
          <a:latin typeface="Metric Light" panose="020B0303030202060203" pitchFamily="34" charset="0"/>
        </a:defRPr>
      </a:lvl2pPr>
      <a:lvl3pPr algn="ctr" defTabSz="1287894" rtl="0" eaLnBrk="1" fontAlgn="base" hangingPunct="1">
        <a:spcBef>
          <a:spcPct val="0"/>
        </a:spcBef>
        <a:spcAft>
          <a:spcPct val="0"/>
        </a:spcAft>
        <a:defRPr sz="6211">
          <a:solidFill>
            <a:schemeClr val="tx1"/>
          </a:solidFill>
          <a:latin typeface="Metric Light" panose="020B0303030202060203" pitchFamily="34" charset="0"/>
        </a:defRPr>
      </a:lvl3pPr>
      <a:lvl4pPr algn="ctr" defTabSz="1287894" rtl="0" eaLnBrk="1" fontAlgn="base" hangingPunct="1">
        <a:spcBef>
          <a:spcPct val="0"/>
        </a:spcBef>
        <a:spcAft>
          <a:spcPct val="0"/>
        </a:spcAft>
        <a:defRPr sz="6211">
          <a:solidFill>
            <a:schemeClr val="tx1"/>
          </a:solidFill>
          <a:latin typeface="Metric Light" panose="020B0303030202060203" pitchFamily="34" charset="0"/>
        </a:defRPr>
      </a:lvl4pPr>
      <a:lvl5pPr algn="ctr" defTabSz="1287894" rtl="0" eaLnBrk="1" fontAlgn="base" hangingPunct="1">
        <a:spcBef>
          <a:spcPct val="0"/>
        </a:spcBef>
        <a:spcAft>
          <a:spcPct val="0"/>
        </a:spcAft>
        <a:defRPr sz="6211">
          <a:solidFill>
            <a:schemeClr val="tx1"/>
          </a:solidFill>
          <a:latin typeface="Metric Light" panose="020B0303030202060203" pitchFamily="34" charset="0"/>
        </a:defRPr>
      </a:lvl5pPr>
      <a:lvl6pPr marL="591569" algn="ctr" defTabSz="1287894" rtl="0" eaLnBrk="1" fontAlgn="base" hangingPunct="1">
        <a:spcBef>
          <a:spcPct val="0"/>
        </a:spcBef>
        <a:spcAft>
          <a:spcPct val="0"/>
        </a:spcAft>
        <a:defRPr sz="6211">
          <a:solidFill>
            <a:schemeClr val="tx1"/>
          </a:solidFill>
          <a:latin typeface="Metric Light" panose="020B0303030202060203" pitchFamily="34" charset="0"/>
        </a:defRPr>
      </a:lvl6pPr>
      <a:lvl7pPr marL="1183137" algn="ctr" defTabSz="1287894" rtl="0" eaLnBrk="1" fontAlgn="base" hangingPunct="1">
        <a:spcBef>
          <a:spcPct val="0"/>
        </a:spcBef>
        <a:spcAft>
          <a:spcPct val="0"/>
        </a:spcAft>
        <a:defRPr sz="6211">
          <a:solidFill>
            <a:schemeClr val="tx1"/>
          </a:solidFill>
          <a:latin typeface="Metric Light" panose="020B0303030202060203" pitchFamily="34" charset="0"/>
        </a:defRPr>
      </a:lvl7pPr>
      <a:lvl8pPr marL="1774706" algn="ctr" defTabSz="1287894" rtl="0" eaLnBrk="1" fontAlgn="base" hangingPunct="1">
        <a:spcBef>
          <a:spcPct val="0"/>
        </a:spcBef>
        <a:spcAft>
          <a:spcPct val="0"/>
        </a:spcAft>
        <a:defRPr sz="6211">
          <a:solidFill>
            <a:schemeClr val="tx1"/>
          </a:solidFill>
          <a:latin typeface="Metric Light" panose="020B0303030202060203" pitchFamily="34" charset="0"/>
        </a:defRPr>
      </a:lvl8pPr>
      <a:lvl9pPr marL="2366274" algn="ctr" defTabSz="1287894" rtl="0" eaLnBrk="1" fontAlgn="base" hangingPunct="1">
        <a:spcBef>
          <a:spcPct val="0"/>
        </a:spcBef>
        <a:spcAft>
          <a:spcPct val="0"/>
        </a:spcAft>
        <a:defRPr sz="6211">
          <a:solidFill>
            <a:schemeClr val="tx1"/>
          </a:solidFill>
          <a:latin typeface="Metric Light" panose="020B0303030202060203" pitchFamily="34" charset="0"/>
        </a:defRPr>
      </a:lvl9pPr>
    </p:titleStyle>
    <p:bodyStyle>
      <a:lvl1pPr marL="482704" indent="-482704" algn="l" defTabSz="1287894" rtl="0" eaLnBrk="1" fontAlgn="base" hangingPunct="1">
        <a:spcBef>
          <a:spcPct val="20000"/>
        </a:spcBef>
        <a:spcAft>
          <a:spcPct val="0"/>
        </a:spcAft>
        <a:buFont typeface="Arial" panose="020B0604020202020204" pitchFamily="34" charset="0"/>
        <a:buChar char="•"/>
        <a:defRPr sz="4528" kern="1200">
          <a:solidFill>
            <a:schemeClr val="tx1"/>
          </a:solidFill>
          <a:latin typeface="+mn-lt"/>
          <a:ea typeface="+mn-ea"/>
          <a:cs typeface="+mn-cs"/>
        </a:defRPr>
      </a:lvl1pPr>
      <a:lvl2pPr marL="1045517" indent="-402597" algn="l" defTabSz="1287894" rtl="0" eaLnBrk="1" fontAlgn="base" hangingPunct="1">
        <a:spcBef>
          <a:spcPct val="20000"/>
        </a:spcBef>
        <a:spcAft>
          <a:spcPct val="0"/>
        </a:spcAft>
        <a:buFont typeface="Arial" panose="020B0604020202020204" pitchFamily="34" charset="0"/>
        <a:buChar char="–"/>
        <a:defRPr sz="3883" kern="1200">
          <a:solidFill>
            <a:schemeClr val="tx1"/>
          </a:solidFill>
          <a:latin typeface="+mn-lt"/>
          <a:ea typeface="+mn-ea"/>
          <a:cs typeface="+mn-cs"/>
        </a:defRPr>
      </a:lvl2pPr>
      <a:lvl3pPr marL="1610382" indent="-320433" algn="l" defTabSz="1287894" rtl="0" eaLnBrk="1" fontAlgn="base" hangingPunct="1">
        <a:spcBef>
          <a:spcPct val="20000"/>
        </a:spcBef>
        <a:spcAft>
          <a:spcPct val="0"/>
        </a:spcAft>
        <a:buFont typeface="Arial" panose="020B0604020202020204" pitchFamily="34" charset="0"/>
        <a:buChar char="•"/>
        <a:defRPr sz="3364" kern="1200">
          <a:solidFill>
            <a:schemeClr val="tx1"/>
          </a:solidFill>
          <a:latin typeface="+mn-lt"/>
          <a:ea typeface="+mn-ea"/>
          <a:cs typeface="+mn-cs"/>
        </a:defRPr>
      </a:lvl3pPr>
      <a:lvl4pPr marL="2253302" indent="-320433" algn="l" defTabSz="1287894" rtl="0" eaLnBrk="1" fontAlgn="base" hangingPunct="1">
        <a:spcBef>
          <a:spcPct val="20000"/>
        </a:spcBef>
        <a:spcAft>
          <a:spcPct val="0"/>
        </a:spcAft>
        <a:buFont typeface="Arial" panose="020B0604020202020204" pitchFamily="34" charset="0"/>
        <a:buChar char="–"/>
        <a:defRPr sz="2847" kern="1200">
          <a:solidFill>
            <a:schemeClr val="tx1"/>
          </a:solidFill>
          <a:latin typeface="+mn-lt"/>
          <a:ea typeface="+mn-ea"/>
          <a:cs typeface="+mn-cs"/>
        </a:defRPr>
      </a:lvl4pPr>
      <a:lvl5pPr marL="2898274" indent="-320433" algn="l" defTabSz="1287894" rtl="0" eaLnBrk="1" fontAlgn="base" hangingPunct="1">
        <a:spcBef>
          <a:spcPct val="20000"/>
        </a:spcBef>
        <a:spcAft>
          <a:spcPct val="0"/>
        </a:spcAft>
        <a:buFont typeface="Arial" panose="020B0604020202020204" pitchFamily="34" charset="0"/>
        <a:buChar char="»"/>
        <a:defRPr sz="2847" kern="1200">
          <a:solidFill>
            <a:schemeClr val="tx1"/>
          </a:solidFill>
          <a:latin typeface="+mn-lt"/>
          <a:ea typeface="+mn-ea"/>
          <a:cs typeface="+mn-cs"/>
        </a:defRPr>
      </a:lvl5pPr>
      <a:lvl6pPr marL="3542874"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6pPr>
      <a:lvl7pPr marL="4187034"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7pPr>
      <a:lvl8pPr marL="4831193"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8pPr>
      <a:lvl9pPr marL="5475351"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9pPr>
    </p:bodyStyle>
    <p:otherStyle>
      <a:defPPr>
        <a:defRPr lang="fr-FR"/>
      </a:defPPr>
      <a:lvl1pPr marL="0" algn="l" defTabSz="1288317" rtl="0" eaLnBrk="1" latinLnBrk="0" hangingPunct="1">
        <a:defRPr sz="2588" kern="1200">
          <a:solidFill>
            <a:schemeClr val="tx1"/>
          </a:solidFill>
          <a:latin typeface="+mn-lt"/>
          <a:ea typeface="+mn-ea"/>
          <a:cs typeface="+mn-cs"/>
        </a:defRPr>
      </a:lvl1pPr>
      <a:lvl2pPr marL="644159" algn="l" defTabSz="1288317" rtl="0" eaLnBrk="1" latinLnBrk="0" hangingPunct="1">
        <a:defRPr sz="2588" kern="1200">
          <a:solidFill>
            <a:schemeClr val="tx1"/>
          </a:solidFill>
          <a:latin typeface="+mn-lt"/>
          <a:ea typeface="+mn-ea"/>
          <a:cs typeface="+mn-cs"/>
        </a:defRPr>
      </a:lvl2pPr>
      <a:lvl3pPr marL="1288317" algn="l" defTabSz="1288317" rtl="0" eaLnBrk="1" latinLnBrk="0" hangingPunct="1">
        <a:defRPr sz="2588" kern="1200">
          <a:solidFill>
            <a:schemeClr val="tx1"/>
          </a:solidFill>
          <a:latin typeface="+mn-lt"/>
          <a:ea typeface="+mn-ea"/>
          <a:cs typeface="+mn-cs"/>
        </a:defRPr>
      </a:lvl3pPr>
      <a:lvl4pPr marL="1932478" algn="l" defTabSz="1288317" rtl="0" eaLnBrk="1" latinLnBrk="0" hangingPunct="1">
        <a:defRPr sz="2588" kern="1200">
          <a:solidFill>
            <a:schemeClr val="tx1"/>
          </a:solidFill>
          <a:latin typeface="+mn-lt"/>
          <a:ea typeface="+mn-ea"/>
          <a:cs typeface="+mn-cs"/>
        </a:defRPr>
      </a:lvl4pPr>
      <a:lvl5pPr marL="2576637" algn="l" defTabSz="1288317" rtl="0" eaLnBrk="1" latinLnBrk="0" hangingPunct="1">
        <a:defRPr sz="2588" kern="1200">
          <a:solidFill>
            <a:schemeClr val="tx1"/>
          </a:solidFill>
          <a:latin typeface="+mn-lt"/>
          <a:ea typeface="+mn-ea"/>
          <a:cs typeface="+mn-cs"/>
        </a:defRPr>
      </a:lvl5pPr>
      <a:lvl6pPr marL="3220794" algn="l" defTabSz="1288317" rtl="0" eaLnBrk="1" latinLnBrk="0" hangingPunct="1">
        <a:defRPr sz="2588" kern="1200">
          <a:solidFill>
            <a:schemeClr val="tx1"/>
          </a:solidFill>
          <a:latin typeface="+mn-lt"/>
          <a:ea typeface="+mn-ea"/>
          <a:cs typeface="+mn-cs"/>
        </a:defRPr>
      </a:lvl6pPr>
      <a:lvl7pPr marL="3864953" algn="l" defTabSz="1288317" rtl="0" eaLnBrk="1" latinLnBrk="0" hangingPunct="1">
        <a:defRPr sz="2588" kern="1200">
          <a:solidFill>
            <a:schemeClr val="tx1"/>
          </a:solidFill>
          <a:latin typeface="+mn-lt"/>
          <a:ea typeface="+mn-ea"/>
          <a:cs typeface="+mn-cs"/>
        </a:defRPr>
      </a:lvl7pPr>
      <a:lvl8pPr marL="4509113" algn="l" defTabSz="1288317" rtl="0" eaLnBrk="1" latinLnBrk="0" hangingPunct="1">
        <a:defRPr sz="2588" kern="1200">
          <a:solidFill>
            <a:schemeClr val="tx1"/>
          </a:solidFill>
          <a:latin typeface="+mn-lt"/>
          <a:ea typeface="+mn-ea"/>
          <a:cs typeface="+mn-cs"/>
        </a:defRPr>
      </a:lvl8pPr>
      <a:lvl9pPr marL="5153271" algn="l" defTabSz="1288317" rtl="0" eaLnBrk="1" latinLnBrk="0" hangingPunct="1">
        <a:defRPr sz="258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752912"/>
      </p:ext>
    </p:extLst>
  </p:cSld>
  <p:clrMap bg1="lt1" tx1="dk1" bg2="lt2" tx2="dk2" accent1="accent1" accent2="accent2" accent3="accent3" accent4="accent4" accent5="accent5" accent6="accent6" hlink="hlink" folHlink="folHlink"/>
  <p:sldLayoutIdLst>
    <p:sldLayoutId id="2147483822" r:id="rId1"/>
    <p:sldLayoutId id="2147483834" r:id="rId2"/>
    <p:sldLayoutId id="2147483966" r:id="rId3"/>
  </p:sldLayoutIdLst>
  <p:hf hdr="0" dt="0"/>
  <p:txStyles>
    <p:titleStyle>
      <a:lvl1pPr algn="ctr" defTabSz="1287894" rtl="0" eaLnBrk="0" fontAlgn="base" hangingPunct="0">
        <a:spcBef>
          <a:spcPct val="0"/>
        </a:spcBef>
        <a:spcAft>
          <a:spcPct val="0"/>
        </a:spcAft>
        <a:defRPr sz="6211" kern="1200">
          <a:solidFill>
            <a:schemeClr val="tx1"/>
          </a:solidFill>
          <a:latin typeface="+mj-lt"/>
          <a:ea typeface="+mj-ea"/>
          <a:cs typeface="+mj-cs"/>
        </a:defRPr>
      </a:lvl1pPr>
      <a:lvl2pPr algn="ctr" defTabSz="1287894" rtl="0" eaLnBrk="0" fontAlgn="base" hangingPunct="0">
        <a:spcBef>
          <a:spcPct val="0"/>
        </a:spcBef>
        <a:spcAft>
          <a:spcPct val="0"/>
        </a:spcAft>
        <a:defRPr sz="6211">
          <a:solidFill>
            <a:schemeClr val="tx1"/>
          </a:solidFill>
          <a:latin typeface="Metric Light" panose="020B0303030202060203" pitchFamily="34" charset="0"/>
        </a:defRPr>
      </a:lvl2pPr>
      <a:lvl3pPr algn="ctr" defTabSz="1287894" rtl="0" eaLnBrk="0" fontAlgn="base" hangingPunct="0">
        <a:spcBef>
          <a:spcPct val="0"/>
        </a:spcBef>
        <a:spcAft>
          <a:spcPct val="0"/>
        </a:spcAft>
        <a:defRPr sz="6211">
          <a:solidFill>
            <a:schemeClr val="tx1"/>
          </a:solidFill>
          <a:latin typeface="Metric Light" panose="020B0303030202060203" pitchFamily="34" charset="0"/>
        </a:defRPr>
      </a:lvl3pPr>
      <a:lvl4pPr algn="ctr" defTabSz="1287894" rtl="0" eaLnBrk="0" fontAlgn="base" hangingPunct="0">
        <a:spcBef>
          <a:spcPct val="0"/>
        </a:spcBef>
        <a:spcAft>
          <a:spcPct val="0"/>
        </a:spcAft>
        <a:defRPr sz="6211">
          <a:solidFill>
            <a:schemeClr val="tx1"/>
          </a:solidFill>
          <a:latin typeface="Metric Light" panose="020B0303030202060203" pitchFamily="34" charset="0"/>
        </a:defRPr>
      </a:lvl4pPr>
      <a:lvl5pPr algn="ctr" defTabSz="1287894" rtl="0" eaLnBrk="0" fontAlgn="base" hangingPunct="0">
        <a:spcBef>
          <a:spcPct val="0"/>
        </a:spcBef>
        <a:spcAft>
          <a:spcPct val="0"/>
        </a:spcAft>
        <a:defRPr sz="6211">
          <a:solidFill>
            <a:schemeClr val="tx1"/>
          </a:solidFill>
          <a:latin typeface="Metric Light" panose="020B0303030202060203" pitchFamily="34" charset="0"/>
        </a:defRPr>
      </a:lvl5pPr>
      <a:lvl6pPr marL="591569" algn="ctr" defTabSz="1287894" rtl="0" fontAlgn="base">
        <a:spcBef>
          <a:spcPct val="0"/>
        </a:spcBef>
        <a:spcAft>
          <a:spcPct val="0"/>
        </a:spcAft>
        <a:defRPr sz="6211">
          <a:solidFill>
            <a:schemeClr val="tx1"/>
          </a:solidFill>
          <a:latin typeface="Metric Light" panose="020B0303030202060203" pitchFamily="34" charset="0"/>
        </a:defRPr>
      </a:lvl6pPr>
      <a:lvl7pPr marL="1183137" algn="ctr" defTabSz="1287894" rtl="0" fontAlgn="base">
        <a:spcBef>
          <a:spcPct val="0"/>
        </a:spcBef>
        <a:spcAft>
          <a:spcPct val="0"/>
        </a:spcAft>
        <a:defRPr sz="6211">
          <a:solidFill>
            <a:schemeClr val="tx1"/>
          </a:solidFill>
          <a:latin typeface="Metric Light" panose="020B0303030202060203" pitchFamily="34" charset="0"/>
        </a:defRPr>
      </a:lvl7pPr>
      <a:lvl8pPr marL="1774706" algn="ctr" defTabSz="1287894" rtl="0" fontAlgn="base">
        <a:spcBef>
          <a:spcPct val="0"/>
        </a:spcBef>
        <a:spcAft>
          <a:spcPct val="0"/>
        </a:spcAft>
        <a:defRPr sz="6211">
          <a:solidFill>
            <a:schemeClr val="tx1"/>
          </a:solidFill>
          <a:latin typeface="Metric Light" panose="020B0303030202060203" pitchFamily="34" charset="0"/>
        </a:defRPr>
      </a:lvl8pPr>
      <a:lvl9pPr marL="2366274" algn="ctr" defTabSz="1287894" rtl="0" fontAlgn="base">
        <a:spcBef>
          <a:spcPct val="0"/>
        </a:spcBef>
        <a:spcAft>
          <a:spcPct val="0"/>
        </a:spcAft>
        <a:defRPr sz="6211">
          <a:solidFill>
            <a:schemeClr val="tx1"/>
          </a:solidFill>
          <a:latin typeface="Metric Light" panose="020B0303030202060203" pitchFamily="34" charset="0"/>
        </a:defRPr>
      </a:lvl9pPr>
    </p:titleStyle>
    <p:bodyStyle>
      <a:lvl1pPr marL="482704" indent="-482704" algn="l" defTabSz="1287894" rtl="0" eaLnBrk="0" fontAlgn="base" hangingPunct="0">
        <a:spcBef>
          <a:spcPct val="20000"/>
        </a:spcBef>
        <a:spcAft>
          <a:spcPct val="0"/>
        </a:spcAft>
        <a:buFont typeface="Arial" panose="020B0604020202020204" pitchFamily="34" charset="0"/>
        <a:buChar char="•"/>
        <a:defRPr sz="4528" kern="1200">
          <a:solidFill>
            <a:schemeClr val="tx1"/>
          </a:solidFill>
          <a:latin typeface="+mn-lt"/>
          <a:ea typeface="+mn-ea"/>
          <a:cs typeface="+mn-cs"/>
        </a:defRPr>
      </a:lvl1pPr>
      <a:lvl2pPr marL="1045517" indent="-402597" algn="l" defTabSz="1287894" rtl="0" eaLnBrk="0" fontAlgn="base" hangingPunct="0">
        <a:spcBef>
          <a:spcPct val="20000"/>
        </a:spcBef>
        <a:spcAft>
          <a:spcPct val="0"/>
        </a:spcAft>
        <a:buFont typeface="Arial" panose="020B0604020202020204" pitchFamily="34" charset="0"/>
        <a:buChar char="–"/>
        <a:defRPr sz="3883" kern="1200">
          <a:solidFill>
            <a:schemeClr val="tx1"/>
          </a:solidFill>
          <a:latin typeface="+mn-lt"/>
          <a:ea typeface="+mn-ea"/>
          <a:cs typeface="+mn-cs"/>
        </a:defRPr>
      </a:lvl2pPr>
      <a:lvl3pPr marL="1610382" indent="-320433" algn="l" defTabSz="1287894" rtl="0" eaLnBrk="0" fontAlgn="base" hangingPunct="0">
        <a:spcBef>
          <a:spcPct val="20000"/>
        </a:spcBef>
        <a:spcAft>
          <a:spcPct val="0"/>
        </a:spcAft>
        <a:buFont typeface="Arial" panose="020B0604020202020204" pitchFamily="34" charset="0"/>
        <a:buChar char="•"/>
        <a:defRPr sz="3364" kern="1200">
          <a:solidFill>
            <a:schemeClr val="tx1"/>
          </a:solidFill>
          <a:latin typeface="+mn-lt"/>
          <a:ea typeface="+mn-ea"/>
          <a:cs typeface="+mn-cs"/>
        </a:defRPr>
      </a:lvl3pPr>
      <a:lvl4pPr marL="2253302" indent="-320433" algn="l" defTabSz="1287894" rtl="0" eaLnBrk="0" fontAlgn="base" hangingPunct="0">
        <a:spcBef>
          <a:spcPct val="20000"/>
        </a:spcBef>
        <a:spcAft>
          <a:spcPct val="0"/>
        </a:spcAft>
        <a:buFont typeface="Arial" panose="020B0604020202020204" pitchFamily="34" charset="0"/>
        <a:buChar char="–"/>
        <a:defRPr sz="2847" kern="1200">
          <a:solidFill>
            <a:schemeClr val="tx1"/>
          </a:solidFill>
          <a:latin typeface="+mn-lt"/>
          <a:ea typeface="+mn-ea"/>
          <a:cs typeface="+mn-cs"/>
        </a:defRPr>
      </a:lvl4pPr>
      <a:lvl5pPr marL="2898274" indent="-320433" algn="l" defTabSz="1287894" rtl="0" eaLnBrk="0" fontAlgn="base" hangingPunct="0">
        <a:spcBef>
          <a:spcPct val="20000"/>
        </a:spcBef>
        <a:spcAft>
          <a:spcPct val="0"/>
        </a:spcAft>
        <a:buFont typeface="Arial" panose="020B0604020202020204" pitchFamily="34" charset="0"/>
        <a:buChar char="»"/>
        <a:defRPr sz="2847" kern="1200">
          <a:solidFill>
            <a:schemeClr val="tx1"/>
          </a:solidFill>
          <a:latin typeface="+mn-lt"/>
          <a:ea typeface="+mn-ea"/>
          <a:cs typeface="+mn-cs"/>
        </a:defRPr>
      </a:lvl5pPr>
      <a:lvl6pPr marL="3542874"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6pPr>
      <a:lvl7pPr marL="4187034"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7pPr>
      <a:lvl8pPr marL="4831193"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8pPr>
      <a:lvl9pPr marL="5475351"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9pPr>
    </p:bodyStyle>
    <p:otherStyle>
      <a:defPPr>
        <a:defRPr lang="fr-FR"/>
      </a:defPPr>
      <a:lvl1pPr marL="0" algn="l" defTabSz="1288317" rtl="0" eaLnBrk="1" latinLnBrk="0" hangingPunct="1">
        <a:defRPr sz="2588" kern="1200">
          <a:solidFill>
            <a:schemeClr val="tx1"/>
          </a:solidFill>
          <a:latin typeface="+mn-lt"/>
          <a:ea typeface="+mn-ea"/>
          <a:cs typeface="+mn-cs"/>
        </a:defRPr>
      </a:lvl1pPr>
      <a:lvl2pPr marL="644159" algn="l" defTabSz="1288317" rtl="0" eaLnBrk="1" latinLnBrk="0" hangingPunct="1">
        <a:defRPr sz="2588" kern="1200">
          <a:solidFill>
            <a:schemeClr val="tx1"/>
          </a:solidFill>
          <a:latin typeface="+mn-lt"/>
          <a:ea typeface="+mn-ea"/>
          <a:cs typeface="+mn-cs"/>
        </a:defRPr>
      </a:lvl2pPr>
      <a:lvl3pPr marL="1288317" algn="l" defTabSz="1288317" rtl="0" eaLnBrk="1" latinLnBrk="0" hangingPunct="1">
        <a:defRPr sz="2588" kern="1200">
          <a:solidFill>
            <a:schemeClr val="tx1"/>
          </a:solidFill>
          <a:latin typeface="+mn-lt"/>
          <a:ea typeface="+mn-ea"/>
          <a:cs typeface="+mn-cs"/>
        </a:defRPr>
      </a:lvl3pPr>
      <a:lvl4pPr marL="1932478" algn="l" defTabSz="1288317" rtl="0" eaLnBrk="1" latinLnBrk="0" hangingPunct="1">
        <a:defRPr sz="2588" kern="1200">
          <a:solidFill>
            <a:schemeClr val="tx1"/>
          </a:solidFill>
          <a:latin typeface="+mn-lt"/>
          <a:ea typeface="+mn-ea"/>
          <a:cs typeface="+mn-cs"/>
        </a:defRPr>
      </a:lvl4pPr>
      <a:lvl5pPr marL="2576637" algn="l" defTabSz="1288317" rtl="0" eaLnBrk="1" latinLnBrk="0" hangingPunct="1">
        <a:defRPr sz="2588" kern="1200">
          <a:solidFill>
            <a:schemeClr val="tx1"/>
          </a:solidFill>
          <a:latin typeface="+mn-lt"/>
          <a:ea typeface="+mn-ea"/>
          <a:cs typeface="+mn-cs"/>
        </a:defRPr>
      </a:lvl5pPr>
      <a:lvl6pPr marL="3220794" algn="l" defTabSz="1288317" rtl="0" eaLnBrk="1" latinLnBrk="0" hangingPunct="1">
        <a:defRPr sz="2588" kern="1200">
          <a:solidFill>
            <a:schemeClr val="tx1"/>
          </a:solidFill>
          <a:latin typeface="+mn-lt"/>
          <a:ea typeface="+mn-ea"/>
          <a:cs typeface="+mn-cs"/>
        </a:defRPr>
      </a:lvl6pPr>
      <a:lvl7pPr marL="3864953" algn="l" defTabSz="1288317" rtl="0" eaLnBrk="1" latinLnBrk="0" hangingPunct="1">
        <a:defRPr sz="2588" kern="1200">
          <a:solidFill>
            <a:schemeClr val="tx1"/>
          </a:solidFill>
          <a:latin typeface="+mn-lt"/>
          <a:ea typeface="+mn-ea"/>
          <a:cs typeface="+mn-cs"/>
        </a:defRPr>
      </a:lvl7pPr>
      <a:lvl8pPr marL="4509113" algn="l" defTabSz="1288317" rtl="0" eaLnBrk="1" latinLnBrk="0" hangingPunct="1">
        <a:defRPr sz="2588" kern="1200">
          <a:solidFill>
            <a:schemeClr val="tx1"/>
          </a:solidFill>
          <a:latin typeface="+mn-lt"/>
          <a:ea typeface="+mn-ea"/>
          <a:cs typeface="+mn-cs"/>
        </a:defRPr>
      </a:lvl8pPr>
      <a:lvl9pPr marL="5153271" algn="l" defTabSz="1288317" rtl="0" eaLnBrk="1" latinLnBrk="0" hangingPunct="1">
        <a:defRPr sz="258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6370627"/>
      </p:ext>
    </p:extLst>
  </p:cSld>
  <p:clrMap bg1="lt1" tx1="dk1" bg2="lt2" tx2="dk2" accent1="accent1" accent2="accent2" accent3="accent3" accent4="accent4" accent5="accent5" accent6="accent6" hlink="hlink" folHlink="folHlink"/>
  <p:sldLayoutIdLst>
    <p:sldLayoutId id="2147483828" r:id="rId1"/>
    <p:sldLayoutId id="2147483829" r:id="rId2"/>
  </p:sldLayoutIdLst>
  <p:hf hdr="0" dt="0"/>
  <p:txStyles>
    <p:titleStyle>
      <a:lvl1pPr algn="ctr" defTabSz="1287894" rtl="0" eaLnBrk="0" fontAlgn="base" hangingPunct="0">
        <a:spcBef>
          <a:spcPct val="0"/>
        </a:spcBef>
        <a:spcAft>
          <a:spcPct val="0"/>
        </a:spcAft>
        <a:defRPr sz="6211" kern="1200">
          <a:solidFill>
            <a:schemeClr val="tx1"/>
          </a:solidFill>
          <a:latin typeface="+mj-lt"/>
          <a:ea typeface="+mj-ea"/>
          <a:cs typeface="+mj-cs"/>
        </a:defRPr>
      </a:lvl1pPr>
      <a:lvl2pPr algn="ctr" defTabSz="1287894" rtl="0" eaLnBrk="0" fontAlgn="base" hangingPunct="0">
        <a:spcBef>
          <a:spcPct val="0"/>
        </a:spcBef>
        <a:spcAft>
          <a:spcPct val="0"/>
        </a:spcAft>
        <a:defRPr sz="6211">
          <a:solidFill>
            <a:schemeClr val="tx1"/>
          </a:solidFill>
          <a:latin typeface="Metric Light" panose="020B0303030202060203" pitchFamily="34" charset="0"/>
        </a:defRPr>
      </a:lvl2pPr>
      <a:lvl3pPr algn="ctr" defTabSz="1287894" rtl="0" eaLnBrk="0" fontAlgn="base" hangingPunct="0">
        <a:spcBef>
          <a:spcPct val="0"/>
        </a:spcBef>
        <a:spcAft>
          <a:spcPct val="0"/>
        </a:spcAft>
        <a:defRPr sz="6211">
          <a:solidFill>
            <a:schemeClr val="tx1"/>
          </a:solidFill>
          <a:latin typeface="Metric Light" panose="020B0303030202060203" pitchFamily="34" charset="0"/>
        </a:defRPr>
      </a:lvl3pPr>
      <a:lvl4pPr algn="ctr" defTabSz="1287894" rtl="0" eaLnBrk="0" fontAlgn="base" hangingPunct="0">
        <a:spcBef>
          <a:spcPct val="0"/>
        </a:spcBef>
        <a:spcAft>
          <a:spcPct val="0"/>
        </a:spcAft>
        <a:defRPr sz="6211">
          <a:solidFill>
            <a:schemeClr val="tx1"/>
          </a:solidFill>
          <a:latin typeface="Metric Light" panose="020B0303030202060203" pitchFamily="34" charset="0"/>
        </a:defRPr>
      </a:lvl4pPr>
      <a:lvl5pPr algn="ctr" defTabSz="1287894" rtl="0" eaLnBrk="0" fontAlgn="base" hangingPunct="0">
        <a:spcBef>
          <a:spcPct val="0"/>
        </a:spcBef>
        <a:spcAft>
          <a:spcPct val="0"/>
        </a:spcAft>
        <a:defRPr sz="6211">
          <a:solidFill>
            <a:schemeClr val="tx1"/>
          </a:solidFill>
          <a:latin typeface="Metric Light" panose="020B0303030202060203" pitchFamily="34" charset="0"/>
        </a:defRPr>
      </a:lvl5pPr>
      <a:lvl6pPr marL="591569" algn="ctr" defTabSz="1287894" rtl="0" fontAlgn="base">
        <a:spcBef>
          <a:spcPct val="0"/>
        </a:spcBef>
        <a:spcAft>
          <a:spcPct val="0"/>
        </a:spcAft>
        <a:defRPr sz="6211">
          <a:solidFill>
            <a:schemeClr val="tx1"/>
          </a:solidFill>
          <a:latin typeface="Metric Light" panose="020B0303030202060203" pitchFamily="34" charset="0"/>
        </a:defRPr>
      </a:lvl6pPr>
      <a:lvl7pPr marL="1183137" algn="ctr" defTabSz="1287894" rtl="0" fontAlgn="base">
        <a:spcBef>
          <a:spcPct val="0"/>
        </a:spcBef>
        <a:spcAft>
          <a:spcPct val="0"/>
        </a:spcAft>
        <a:defRPr sz="6211">
          <a:solidFill>
            <a:schemeClr val="tx1"/>
          </a:solidFill>
          <a:latin typeface="Metric Light" panose="020B0303030202060203" pitchFamily="34" charset="0"/>
        </a:defRPr>
      </a:lvl7pPr>
      <a:lvl8pPr marL="1774706" algn="ctr" defTabSz="1287894" rtl="0" fontAlgn="base">
        <a:spcBef>
          <a:spcPct val="0"/>
        </a:spcBef>
        <a:spcAft>
          <a:spcPct val="0"/>
        </a:spcAft>
        <a:defRPr sz="6211">
          <a:solidFill>
            <a:schemeClr val="tx1"/>
          </a:solidFill>
          <a:latin typeface="Metric Light" panose="020B0303030202060203" pitchFamily="34" charset="0"/>
        </a:defRPr>
      </a:lvl8pPr>
      <a:lvl9pPr marL="2366274" algn="ctr" defTabSz="1287894" rtl="0" fontAlgn="base">
        <a:spcBef>
          <a:spcPct val="0"/>
        </a:spcBef>
        <a:spcAft>
          <a:spcPct val="0"/>
        </a:spcAft>
        <a:defRPr sz="6211">
          <a:solidFill>
            <a:schemeClr val="tx1"/>
          </a:solidFill>
          <a:latin typeface="Metric Light" panose="020B0303030202060203" pitchFamily="34" charset="0"/>
        </a:defRPr>
      </a:lvl9pPr>
    </p:titleStyle>
    <p:bodyStyle>
      <a:lvl1pPr marL="482704" indent="-482704" algn="l" defTabSz="1287894" rtl="0" eaLnBrk="0" fontAlgn="base" hangingPunct="0">
        <a:spcBef>
          <a:spcPct val="20000"/>
        </a:spcBef>
        <a:spcAft>
          <a:spcPct val="0"/>
        </a:spcAft>
        <a:buFont typeface="Arial" panose="020B0604020202020204" pitchFamily="34" charset="0"/>
        <a:buChar char="•"/>
        <a:defRPr sz="4528" kern="1200">
          <a:solidFill>
            <a:schemeClr val="tx1"/>
          </a:solidFill>
          <a:latin typeface="+mn-lt"/>
          <a:ea typeface="+mn-ea"/>
          <a:cs typeface="+mn-cs"/>
        </a:defRPr>
      </a:lvl1pPr>
      <a:lvl2pPr marL="1045517" indent="-402597" algn="l" defTabSz="1287894" rtl="0" eaLnBrk="0" fontAlgn="base" hangingPunct="0">
        <a:spcBef>
          <a:spcPct val="20000"/>
        </a:spcBef>
        <a:spcAft>
          <a:spcPct val="0"/>
        </a:spcAft>
        <a:buFont typeface="Arial" panose="020B0604020202020204" pitchFamily="34" charset="0"/>
        <a:buChar char="–"/>
        <a:defRPr sz="3883" kern="1200">
          <a:solidFill>
            <a:schemeClr val="tx1"/>
          </a:solidFill>
          <a:latin typeface="+mn-lt"/>
          <a:ea typeface="+mn-ea"/>
          <a:cs typeface="+mn-cs"/>
        </a:defRPr>
      </a:lvl2pPr>
      <a:lvl3pPr marL="1610382" indent="-320433" algn="l" defTabSz="1287894" rtl="0" eaLnBrk="0" fontAlgn="base" hangingPunct="0">
        <a:spcBef>
          <a:spcPct val="20000"/>
        </a:spcBef>
        <a:spcAft>
          <a:spcPct val="0"/>
        </a:spcAft>
        <a:buFont typeface="Arial" panose="020B0604020202020204" pitchFamily="34" charset="0"/>
        <a:buChar char="•"/>
        <a:defRPr sz="3364" kern="1200">
          <a:solidFill>
            <a:schemeClr val="tx1"/>
          </a:solidFill>
          <a:latin typeface="+mn-lt"/>
          <a:ea typeface="+mn-ea"/>
          <a:cs typeface="+mn-cs"/>
        </a:defRPr>
      </a:lvl3pPr>
      <a:lvl4pPr marL="2253302" indent="-320433" algn="l" defTabSz="1287894" rtl="0" eaLnBrk="0" fontAlgn="base" hangingPunct="0">
        <a:spcBef>
          <a:spcPct val="20000"/>
        </a:spcBef>
        <a:spcAft>
          <a:spcPct val="0"/>
        </a:spcAft>
        <a:buFont typeface="Arial" panose="020B0604020202020204" pitchFamily="34" charset="0"/>
        <a:buChar char="–"/>
        <a:defRPr sz="2847" kern="1200">
          <a:solidFill>
            <a:schemeClr val="tx1"/>
          </a:solidFill>
          <a:latin typeface="+mn-lt"/>
          <a:ea typeface="+mn-ea"/>
          <a:cs typeface="+mn-cs"/>
        </a:defRPr>
      </a:lvl4pPr>
      <a:lvl5pPr marL="2898274" indent="-320433" algn="l" defTabSz="1287894" rtl="0" eaLnBrk="0" fontAlgn="base" hangingPunct="0">
        <a:spcBef>
          <a:spcPct val="20000"/>
        </a:spcBef>
        <a:spcAft>
          <a:spcPct val="0"/>
        </a:spcAft>
        <a:buFont typeface="Arial" panose="020B0604020202020204" pitchFamily="34" charset="0"/>
        <a:buChar char="»"/>
        <a:defRPr sz="2847" kern="1200">
          <a:solidFill>
            <a:schemeClr val="tx1"/>
          </a:solidFill>
          <a:latin typeface="+mn-lt"/>
          <a:ea typeface="+mn-ea"/>
          <a:cs typeface="+mn-cs"/>
        </a:defRPr>
      </a:lvl5pPr>
      <a:lvl6pPr marL="3542874"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6pPr>
      <a:lvl7pPr marL="4187034"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7pPr>
      <a:lvl8pPr marL="4831193"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8pPr>
      <a:lvl9pPr marL="5475351"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9pPr>
    </p:bodyStyle>
    <p:otherStyle>
      <a:defPPr>
        <a:defRPr lang="fr-FR"/>
      </a:defPPr>
      <a:lvl1pPr marL="0" algn="l" defTabSz="1288317" rtl="0" eaLnBrk="1" latinLnBrk="0" hangingPunct="1">
        <a:defRPr sz="2588" kern="1200">
          <a:solidFill>
            <a:schemeClr val="tx1"/>
          </a:solidFill>
          <a:latin typeface="+mn-lt"/>
          <a:ea typeface="+mn-ea"/>
          <a:cs typeface="+mn-cs"/>
        </a:defRPr>
      </a:lvl1pPr>
      <a:lvl2pPr marL="644159" algn="l" defTabSz="1288317" rtl="0" eaLnBrk="1" latinLnBrk="0" hangingPunct="1">
        <a:defRPr sz="2588" kern="1200">
          <a:solidFill>
            <a:schemeClr val="tx1"/>
          </a:solidFill>
          <a:latin typeface="+mn-lt"/>
          <a:ea typeface="+mn-ea"/>
          <a:cs typeface="+mn-cs"/>
        </a:defRPr>
      </a:lvl2pPr>
      <a:lvl3pPr marL="1288317" algn="l" defTabSz="1288317" rtl="0" eaLnBrk="1" latinLnBrk="0" hangingPunct="1">
        <a:defRPr sz="2588" kern="1200">
          <a:solidFill>
            <a:schemeClr val="tx1"/>
          </a:solidFill>
          <a:latin typeface="+mn-lt"/>
          <a:ea typeface="+mn-ea"/>
          <a:cs typeface="+mn-cs"/>
        </a:defRPr>
      </a:lvl3pPr>
      <a:lvl4pPr marL="1932478" algn="l" defTabSz="1288317" rtl="0" eaLnBrk="1" latinLnBrk="0" hangingPunct="1">
        <a:defRPr sz="2588" kern="1200">
          <a:solidFill>
            <a:schemeClr val="tx1"/>
          </a:solidFill>
          <a:latin typeface="+mn-lt"/>
          <a:ea typeface="+mn-ea"/>
          <a:cs typeface="+mn-cs"/>
        </a:defRPr>
      </a:lvl4pPr>
      <a:lvl5pPr marL="2576637" algn="l" defTabSz="1288317" rtl="0" eaLnBrk="1" latinLnBrk="0" hangingPunct="1">
        <a:defRPr sz="2588" kern="1200">
          <a:solidFill>
            <a:schemeClr val="tx1"/>
          </a:solidFill>
          <a:latin typeface="+mn-lt"/>
          <a:ea typeface="+mn-ea"/>
          <a:cs typeface="+mn-cs"/>
        </a:defRPr>
      </a:lvl5pPr>
      <a:lvl6pPr marL="3220794" algn="l" defTabSz="1288317" rtl="0" eaLnBrk="1" latinLnBrk="0" hangingPunct="1">
        <a:defRPr sz="2588" kern="1200">
          <a:solidFill>
            <a:schemeClr val="tx1"/>
          </a:solidFill>
          <a:latin typeface="+mn-lt"/>
          <a:ea typeface="+mn-ea"/>
          <a:cs typeface="+mn-cs"/>
        </a:defRPr>
      </a:lvl6pPr>
      <a:lvl7pPr marL="3864953" algn="l" defTabSz="1288317" rtl="0" eaLnBrk="1" latinLnBrk="0" hangingPunct="1">
        <a:defRPr sz="2588" kern="1200">
          <a:solidFill>
            <a:schemeClr val="tx1"/>
          </a:solidFill>
          <a:latin typeface="+mn-lt"/>
          <a:ea typeface="+mn-ea"/>
          <a:cs typeface="+mn-cs"/>
        </a:defRPr>
      </a:lvl7pPr>
      <a:lvl8pPr marL="4509113" algn="l" defTabSz="1288317" rtl="0" eaLnBrk="1" latinLnBrk="0" hangingPunct="1">
        <a:defRPr sz="2588" kern="1200">
          <a:solidFill>
            <a:schemeClr val="tx1"/>
          </a:solidFill>
          <a:latin typeface="+mn-lt"/>
          <a:ea typeface="+mn-ea"/>
          <a:cs typeface="+mn-cs"/>
        </a:defRPr>
      </a:lvl8pPr>
      <a:lvl9pPr marL="5153271" algn="l" defTabSz="1288317" rtl="0" eaLnBrk="1" latinLnBrk="0" hangingPunct="1">
        <a:defRPr sz="258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D5BAD37-50A8-4B4A-A74F-DFFCB37BB489}"/>
              </a:ext>
            </a:extLst>
          </p:cNvPr>
          <p:cNvGrpSpPr>
            <a:grpSpLocks noChangeAspect="1"/>
          </p:cNvGrpSpPr>
          <p:nvPr userDrawn="1"/>
        </p:nvGrpSpPr>
        <p:grpSpPr bwMode="auto">
          <a:xfrm>
            <a:off x="8104716" y="4873688"/>
            <a:ext cx="792000" cy="110781"/>
            <a:chOff x="0" y="1217"/>
            <a:chExt cx="5755" cy="805"/>
          </a:xfrm>
          <a:solidFill>
            <a:schemeClr val="tx1"/>
          </a:solidFill>
        </p:grpSpPr>
        <p:sp>
          <p:nvSpPr>
            <p:cNvPr id="6" name="Freeform 5">
              <a:extLst>
                <a:ext uri="{FF2B5EF4-FFF2-40B4-BE49-F238E27FC236}">
                  <a16:creationId xmlns:a16="http://schemas.microsoft.com/office/drawing/2014/main" id="{48817389-BF14-499F-827E-25203059450B}"/>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 name="Freeform 6">
              <a:extLst>
                <a:ext uri="{FF2B5EF4-FFF2-40B4-BE49-F238E27FC236}">
                  <a16:creationId xmlns:a16="http://schemas.microsoft.com/office/drawing/2014/main" id="{89926436-33FC-45E1-9EFC-B81C99F5F113}"/>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 name="Freeform 7">
              <a:extLst>
                <a:ext uri="{FF2B5EF4-FFF2-40B4-BE49-F238E27FC236}">
                  <a16:creationId xmlns:a16="http://schemas.microsoft.com/office/drawing/2014/main" id="{F8018FD6-5F20-4ED1-A9AB-CDEAF6283DAF}"/>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Freeform 8">
              <a:extLst>
                <a:ext uri="{FF2B5EF4-FFF2-40B4-BE49-F238E27FC236}">
                  <a16:creationId xmlns:a16="http://schemas.microsoft.com/office/drawing/2014/main" id="{3AF18E81-A3D8-4F22-A336-7C52F6A4E773}"/>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 name="Freeform 9">
              <a:extLst>
                <a:ext uri="{FF2B5EF4-FFF2-40B4-BE49-F238E27FC236}">
                  <a16:creationId xmlns:a16="http://schemas.microsoft.com/office/drawing/2014/main" id="{2D08EFB2-C59F-4841-B5E6-9117F33E57EC}"/>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 name="Freeform 10">
              <a:extLst>
                <a:ext uri="{FF2B5EF4-FFF2-40B4-BE49-F238E27FC236}">
                  <a16:creationId xmlns:a16="http://schemas.microsoft.com/office/drawing/2014/main" id="{A81B775B-AFAB-47D2-AF25-37C1CF04D0E8}"/>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Freeform 11">
              <a:extLst>
                <a:ext uri="{FF2B5EF4-FFF2-40B4-BE49-F238E27FC236}">
                  <a16:creationId xmlns:a16="http://schemas.microsoft.com/office/drawing/2014/main" id="{41C78A61-67EA-4CCD-8F64-65115A54D421}"/>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 name="Freeform 12">
              <a:extLst>
                <a:ext uri="{FF2B5EF4-FFF2-40B4-BE49-F238E27FC236}">
                  <a16:creationId xmlns:a16="http://schemas.microsoft.com/office/drawing/2014/main" id="{0D126381-4E2C-4D58-8AF2-1FF2F7A6532F}"/>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 name="Freeform 13">
              <a:extLst>
                <a:ext uri="{FF2B5EF4-FFF2-40B4-BE49-F238E27FC236}">
                  <a16:creationId xmlns:a16="http://schemas.microsoft.com/office/drawing/2014/main" id="{B183EBAA-8089-4328-A37D-542EC0158FC6}"/>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14">
              <a:extLst>
                <a:ext uri="{FF2B5EF4-FFF2-40B4-BE49-F238E27FC236}">
                  <a16:creationId xmlns:a16="http://schemas.microsoft.com/office/drawing/2014/main" id="{ECC1DB6B-21E2-4738-A7F7-C03837FCD9D6}"/>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15">
              <a:extLst>
                <a:ext uri="{FF2B5EF4-FFF2-40B4-BE49-F238E27FC236}">
                  <a16:creationId xmlns:a16="http://schemas.microsoft.com/office/drawing/2014/main" id="{A353E388-F96C-4B20-B47C-64D90DADEF74}"/>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16">
              <a:extLst>
                <a:ext uri="{FF2B5EF4-FFF2-40B4-BE49-F238E27FC236}">
                  <a16:creationId xmlns:a16="http://schemas.microsoft.com/office/drawing/2014/main" id="{426B958B-E261-42E5-95BD-9ED526932E6A}"/>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Freeform 17">
              <a:extLst>
                <a:ext uri="{FF2B5EF4-FFF2-40B4-BE49-F238E27FC236}">
                  <a16:creationId xmlns:a16="http://schemas.microsoft.com/office/drawing/2014/main" id="{8BAB7316-1270-4174-916E-1A097C0228B4}"/>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823384013"/>
      </p:ext>
    </p:extLst>
  </p:cSld>
  <p:clrMap bg1="lt1" tx1="dk1" bg2="lt2" tx2="dk2" accent1="accent1" accent2="accent2" accent3="accent3" accent4="accent4" accent5="accent5" accent6="accent6" hlink="hlink" folHlink="folHlink"/>
  <p:sldLayoutIdLst>
    <p:sldLayoutId id="2147483797" r:id="rId1"/>
    <p:sldLayoutId id="2147483903" r:id="rId2"/>
    <p:sldLayoutId id="2147483935" r:id="rId3"/>
    <p:sldLayoutId id="2147483941" r:id="rId4"/>
    <p:sldLayoutId id="2147483946" r:id="rId5"/>
    <p:sldLayoutId id="2147483942" r:id="rId6"/>
    <p:sldLayoutId id="2147483896" r:id="rId7"/>
    <p:sldLayoutId id="2147483895" r:id="rId8"/>
    <p:sldLayoutId id="2147483937" r:id="rId9"/>
    <p:sldLayoutId id="2147483898" r:id="rId10"/>
    <p:sldLayoutId id="2147483944" r:id="rId11"/>
    <p:sldLayoutId id="2147483945" r:id="rId12"/>
    <p:sldLayoutId id="2147483961" r:id="rId13"/>
    <p:sldLayoutId id="2147483934" r:id="rId14"/>
    <p:sldLayoutId id="2147483953" r:id="rId15"/>
    <p:sldLayoutId id="2147483954" r:id="rId16"/>
    <p:sldLayoutId id="2147483955" r:id="rId17"/>
    <p:sldLayoutId id="2147483956" r:id="rId18"/>
  </p:sldLayoutIdLst>
  <p:hf hdr="0" dt="0"/>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2" indent="-228582"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2"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5" indent="-228582"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6"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5"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B660A9-A6B6-4515-BB6E-F4DEE38CEF6A}"/>
              </a:ext>
            </a:extLst>
          </p:cNvPr>
          <p:cNvSpPr/>
          <p:nvPr userDrawn="1"/>
        </p:nvSpPr>
        <p:spPr>
          <a:xfrm>
            <a:off x="201574" y="4601066"/>
            <a:ext cx="941275" cy="3727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a:latin typeface="Metric Bold" panose="020B0803030202060203" pitchFamily="34" charset="0"/>
              </a:rPr>
              <a:t>Insert </a:t>
            </a:r>
            <a:br>
              <a:rPr lang="fr-FR" sz="1100">
                <a:latin typeface="Metric Bold" panose="020B0803030202060203" pitchFamily="34" charset="0"/>
              </a:rPr>
            </a:br>
            <a:r>
              <a:rPr lang="fr-FR" sz="1100">
                <a:latin typeface="Metric Bold" panose="020B0803030202060203" pitchFamily="34" charset="0"/>
              </a:rPr>
              <a:t>Client logo</a:t>
            </a:r>
            <a:endParaRPr lang="en-GB" sz="1100">
              <a:latin typeface="Metric Bold" panose="020B0803030202060203" pitchFamily="34" charset="0"/>
            </a:endParaRPr>
          </a:p>
        </p:txBody>
      </p:sp>
      <p:grpSp>
        <p:nvGrpSpPr>
          <p:cNvPr id="5" name="Group 4">
            <a:extLst>
              <a:ext uri="{FF2B5EF4-FFF2-40B4-BE49-F238E27FC236}">
                <a16:creationId xmlns:a16="http://schemas.microsoft.com/office/drawing/2014/main" id="{A9C22B05-86BF-46AE-8420-62A0B36194D2}"/>
              </a:ext>
            </a:extLst>
          </p:cNvPr>
          <p:cNvGrpSpPr>
            <a:grpSpLocks noChangeAspect="1"/>
          </p:cNvGrpSpPr>
          <p:nvPr userDrawn="1"/>
        </p:nvGrpSpPr>
        <p:grpSpPr bwMode="auto">
          <a:xfrm>
            <a:off x="8104716" y="4873688"/>
            <a:ext cx="792000" cy="110781"/>
            <a:chOff x="0" y="1217"/>
            <a:chExt cx="5755" cy="805"/>
          </a:xfrm>
          <a:solidFill>
            <a:schemeClr val="tx1"/>
          </a:solidFill>
        </p:grpSpPr>
        <p:sp>
          <p:nvSpPr>
            <p:cNvPr id="7" name="Freeform 5">
              <a:extLst>
                <a:ext uri="{FF2B5EF4-FFF2-40B4-BE49-F238E27FC236}">
                  <a16:creationId xmlns:a16="http://schemas.microsoft.com/office/drawing/2014/main" id="{2C1F6A49-72E1-47FD-A7FF-B58DA4CD4222}"/>
                </a:ext>
              </a:extLst>
            </p:cNvPr>
            <p:cNvSpPr>
              <a:spLocks/>
            </p:cNvSpPr>
            <p:nvPr userDrawn="1"/>
          </p:nvSpPr>
          <p:spPr bwMode="auto">
            <a:xfrm>
              <a:off x="663" y="1217"/>
              <a:ext cx="663" cy="799"/>
            </a:xfrm>
            <a:custGeom>
              <a:avLst/>
              <a:gdLst>
                <a:gd name="T0" fmla="*/ 76 w 1816"/>
                <a:gd name="T1" fmla="*/ 118 h 2200"/>
                <a:gd name="T2" fmla="*/ 1 w 1816"/>
                <a:gd name="T3" fmla="*/ 146 h 2200"/>
                <a:gd name="T4" fmla="*/ 0 w 1816"/>
                <a:gd name="T5" fmla="*/ 205 h 2200"/>
                <a:gd name="T6" fmla="*/ 21 w 1816"/>
                <a:gd name="T7" fmla="*/ 250 h 2200"/>
                <a:gd name="T8" fmla="*/ 75 w 1816"/>
                <a:gd name="T9" fmla="*/ 280 h 2200"/>
                <a:gd name="T10" fmla="*/ 146 w 1816"/>
                <a:gd name="T11" fmla="*/ 1168 h 2200"/>
                <a:gd name="T12" fmla="*/ 142 w 1816"/>
                <a:gd name="T13" fmla="*/ 1785 h 2200"/>
                <a:gd name="T14" fmla="*/ 128 w 1816"/>
                <a:gd name="T15" fmla="*/ 1989 h 2200"/>
                <a:gd name="T16" fmla="*/ 93 w 1816"/>
                <a:gd name="T17" fmla="*/ 2048 h 2200"/>
                <a:gd name="T18" fmla="*/ 46 w 1816"/>
                <a:gd name="T19" fmla="*/ 2058 h 2200"/>
                <a:gd name="T20" fmla="*/ 13 w 1816"/>
                <a:gd name="T21" fmla="*/ 2070 h 2200"/>
                <a:gd name="T22" fmla="*/ 0 w 1816"/>
                <a:gd name="T23" fmla="*/ 2113 h 2200"/>
                <a:gd name="T24" fmla="*/ 0 w 1816"/>
                <a:gd name="T25" fmla="*/ 2200 h 2200"/>
                <a:gd name="T26" fmla="*/ 883 w 1816"/>
                <a:gd name="T27" fmla="*/ 2200 h 2200"/>
                <a:gd name="T28" fmla="*/ 883 w 1816"/>
                <a:gd name="T29" fmla="*/ 2112 h 2200"/>
                <a:gd name="T30" fmla="*/ 869 w 1816"/>
                <a:gd name="T31" fmla="*/ 2068 h 2200"/>
                <a:gd name="T32" fmla="*/ 831 w 1816"/>
                <a:gd name="T33" fmla="*/ 2055 h 2200"/>
                <a:gd name="T34" fmla="*/ 788 w 1816"/>
                <a:gd name="T35" fmla="*/ 2042 h 2200"/>
                <a:gd name="T36" fmla="*/ 754 w 1816"/>
                <a:gd name="T37" fmla="*/ 2001 h 2200"/>
                <a:gd name="T38" fmla="*/ 738 w 1816"/>
                <a:gd name="T39" fmla="*/ 1911 h 2200"/>
                <a:gd name="T40" fmla="*/ 736 w 1816"/>
                <a:gd name="T41" fmla="*/ 1690 h 2200"/>
                <a:gd name="T42" fmla="*/ 975 w 1816"/>
                <a:gd name="T43" fmla="*/ 1805 h 2200"/>
                <a:gd name="T44" fmla="*/ 1511 w 1816"/>
                <a:gd name="T45" fmla="*/ 2200 h 2200"/>
                <a:gd name="T46" fmla="*/ 1816 w 1816"/>
                <a:gd name="T47" fmla="*/ 2155 h 2200"/>
                <a:gd name="T48" fmla="*/ 1776 w 1816"/>
                <a:gd name="T49" fmla="*/ 2065 h 2200"/>
                <a:gd name="T50" fmla="*/ 1533 w 1816"/>
                <a:gd name="T51" fmla="*/ 1657 h 2200"/>
                <a:gd name="T52" fmla="*/ 1266 w 1816"/>
                <a:gd name="T53" fmla="*/ 1220 h 2200"/>
                <a:gd name="T54" fmla="*/ 1259 w 1816"/>
                <a:gd name="T55" fmla="*/ 1172 h 2200"/>
                <a:gd name="T56" fmla="*/ 1421 w 1816"/>
                <a:gd name="T57" fmla="*/ 1003 h 2200"/>
                <a:gd name="T58" fmla="*/ 1548 w 1816"/>
                <a:gd name="T59" fmla="*/ 885 h 2200"/>
                <a:gd name="T60" fmla="*/ 1646 w 1816"/>
                <a:gd name="T61" fmla="*/ 827 h 2200"/>
                <a:gd name="T62" fmla="*/ 1693 w 1816"/>
                <a:gd name="T63" fmla="*/ 817 h 2200"/>
                <a:gd name="T64" fmla="*/ 1739 w 1816"/>
                <a:gd name="T65" fmla="*/ 791 h 2200"/>
                <a:gd name="T66" fmla="*/ 1746 w 1816"/>
                <a:gd name="T67" fmla="*/ 737 h 2200"/>
                <a:gd name="T68" fmla="*/ 1425 w 1816"/>
                <a:gd name="T69" fmla="*/ 667 h 2200"/>
                <a:gd name="T70" fmla="*/ 1103 w 1816"/>
                <a:gd name="T71" fmla="*/ 737 h 2200"/>
                <a:gd name="T72" fmla="*/ 1111 w 1816"/>
                <a:gd name="T73" fmla="*/ 789 h 2200"/>
                <a:gd name="T74" fmla="*/ 1146 w 1816"/>
                <a:gd name="T75" fmla="*/ 815 h 2200"/>
                <a:gd name="T76" fmla="*/ 1189 w 1816"/>
                <a:gd name="T77" fmla="*/ 824 h 2200"/>
                <a:gd name="T78" fmla="*/ 1243 w 1816"/>
                <a:gd name="T79" fmla="*/ 854 h 2200"/>
                <a:gd name="T80" fmla="*/ 1247 w 1816"/>
                <a:gd name="T81" fmla="*/ 888 h 2200"/>
                <a:gd name="T82" fmla="*/ 1187 w 1816"/>
                <a:gd name="T83" fmla="*/ 977 h 2200"/>
                <a:gd name="T84" fmla="*/ 983 w 1816"/>
                <a:gd name="T85" fmla="*/ 1173 h 2200"/>
                <a:gd name="T86" fmla="*/ 733 w 1816"/>
                <a:gd name="T87" fmla="*/ 700 h 2200"/>
                <a:gd name="T88" fmla="*/ 680 w 1816"/>
                <a:gd name="T89" fmla="*/ 2 h 2200"/>
                <a:gd name="T90" fmla="*/ 443 w 1816"/>
                <a:gd name="T91" fmla="*/ 42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6" h="2200">
                  <a:moveTo>
                    <a:pt x="316" y="68"/>
                  </a:moveTo>
                  <a:lnTo>
                    <a:pt x="76" y="118"/>
                  </a:lnTo>
                  <a:lnTo>
                    <a:pt x="5" y="133"/>
                  </a:lnTo>
                  <a:lnTo>
                    <a:pt x="1" y="146"/>
                  </a:lnTo>
                  <a:lnTo>
                    <a:pt x="0" y="188"/>
                  </a:lnTo>
                  <a:lnTo>
                    <a:pt x="0" y="205"/>
                  </a:lnTo>
                  <a:lnTo>
                    <a:pt x="5" y="230"/>
                  </a:lnTo>
                  <a:lnTo>
                    <a:pt x="21" y="250"/>
                  </a:lnTo>
                  <a:lnTo>
                    <a:pt x="51" y="269"/>
                  </a:lnTo>
                  <a:lnTo>
                    <a:pt x="75" y="280"/>
                  </a:lnTo>
                  <a:lnTo>
                    <a:pt x="150" y="317"/>
                  </a:lnTo>
                  <a:lnTo>
                    <a:pt x="146" y="1168"/>
                  </a:lnTo>
                  <a:lnTo>
                    <a:pt x="145" y="1486"/>
                  </a:lnTo>
                  <a:lnTo>
                    <a:pt x="142" y="1785"/>
                  </a:lnTo>
                  <a:lnTo>
                    <a:pt x="137" y="1912"/>
                  </a:lnTo>
                  <a:lnTo>
                    <a:pt x="128" y="1989"/>
                  </a:lnTo>
                  <a:lnTo>
                    <a:pt x="114" y="2031"/>
                  </a:lnTo>
                  <a:lnTo>
                    <a:pt x="93" y="2048"/>
                  </a:lnTo>
                  <a:lnTo>
                    <a:pt x="65" y="2055"/>
                  </a:lnTo>
                  <a:lnTo>
                    <a:pt x="46" y="2058"/>
                  </a:lnTo>
                  <a:lnTo>
                    <a:pt x="32" y="2061"/>
                  </a:lnTo>
                  <a:lnTo>
                    <a:pt x="13" y="2070"/>
                  </a:lnTo>
                  <a:lnTo>
                    <a:pt x="3" y="2086"/>
                  </a:lnTo>
                  <a:lnTo>
                    <a:pt x="0" y="2113"/>
                  </a:lnTo>
                  <a:lnTo>
                    <a:pt x="0" y="2133"/>
                  </a:lnTo>
                  <a:lnTo>
                    <a:pt x="0" y="2200"/>
                  </a:lnTo>
                  <a:lnTo>
                    <a:pt x="441" y="2200"/>
                  </a:lnTo>
                  <a:lnTo>
                    <a:pt x="883" y="2200"/>
                  </a:lnTo>
                  <a:lnTo>
                    <a:pt x="883" y="2133"/>
                  </a:lnTo>
                  <a:lnTo>
                    <a:pt x="883" y="2112"/>
                  </a:lnTo>
                  <a:lnTo>
                    <a:pt x="879" y="2084"/>
                  </a:lnTo>
                  <a:lnTo>
                    <a:pt x="869" y="2068"/>
                  </a:lnTo>
                  <a:lnTo>
                    <a:pt x="848" y="2059"/>
                  </a:lnTo>
                  <a:lnTo>
                    <a:pt x="831" y="2055"/>
                  </a:lnTo>
                  <a:lnTo>
                    <a:pt x="815" y="2051"/>
                  </a:lnTo>
                  <a:lnTo>
                    <a:pt x="788" y="2042"/>
                  </a:lnTo>
                  <a:lnTo>
                    <a:pt x="768" y="2026"/>
                  </a:lnTo>
                  <a:lnTo>
                    <a:pt x="754" y="2001"/>
                  </a:lnTo>
                  <a:lnTo>
                    <a:pt x="744" y="1963"/>
                  </a:lnTo>
                  <a:lnTo>
                    <a:pt x="738" y="1911"/>
                  </a:lnTo>
                  <a:lnTo>
                    <a:pt x="735" y="1799"/>
                  </a:lnTo>
                  <a:lnTo>
                    <a:pt x="736" y="1690"/>
                  </a:lnTo>
                  <a:lnTo>
                    <a:pt x="741" y="1410"/>
                  </a:lnTo>
                  <a:lnTo>
                    <a:pt x="975" y="1805"/>
                  </a:lnTo>
                  <a:lnTo>
                    <a:pt x="1206" y="2200"/>
                  </a:lnTo>
                  <a:lnTo>
                    <a:pt x="1511" y="2200"/>
                  </a:lnTo>
                  <a:lnTo>
                    <a:pt x="1816" y="2200"/>
                  </a:lnTo>
                  <a:lnTo>
                    <a:pt x="1816" y="2155"/>
                  </a:lnTo>
                  <a:lnTo>
                    <a:pt x="1813" y="2140"/>
                  </a:lnTo>
                  <a:lnTo>
                    <a:pt x="1776" y="2065"/>
                  </a:lnTo>
                  <a:lnTo>
                    <a:pt x="1660" y="1863"/>
                  </a:lnTo>
                  <a:lnTo>
                    <a:pt x="1533" y="1657"/>
                  </a:lnTo>
                  <a:lnTo>
                    <a:pt x="1420" y="1474"/>
                  </a:lnTo>
                  <a:lnTo>
                    <a:pt x="1266" y="1220"/>
                  </a:lnTo>
                  <a:lnTo>
                    <a:pt x="1250" y="1188"/>
                  </a:lnTo>
                  <a:lnTo>
                    <a:pt x="1259" y="1172"/>
                  </a:lnTo>
                  <a:lnTo>
                    <a:pt x="1353" y="1072"/>
                  </a:lnTo>
                  <a:lnTo>
                    <a:pt x="1421" y="1003"/>
                  </a:lnTo>
                  <a:lnTo>
                    <a:pt x="1473" y="954"/>
                  </a:lnTo>
                  <a:lnTo>
                    <a:pt x="1548" y="885"/>
                  </a:lnTo>
                  <a:lnTo>
                    <a:pt x="1602" y="846"/>
                  </a:lnTo>
                  <a:lnTo>
                    <a:pt x="1646" y="827"/>
                  </a:lnTo>
                  <a:lnTo>
                    <a:pt x="1668" y="822"/>
                  </a:lnTo>
                  <a:lnTo>
                    <a:pt x="1693" y="817"/>
                  </a:lnTo>
                  <a:lnTo>
                    <a:pt x="1724" y="807"/>
                  </a:lnTo>
                  <a:lnTo>
                    <a:pt x="1739" y="791"/>
                  </a:lnTo>
                  <a:lnTo>
                    <a:pt x="1745" y="760"/>
                  </a:lnTo>
                  <a:lnTo>
                    <a:pt x="1746" y="737"/>
                  </a:lnTo>
                  <a:lnTo>
                    <a:pt x="1751" y="667"/>
                  </a:lnTo>
                  <a:lnTo>
                    <a:pt x="1425" y="667"/>
                  </a:lnTo>
                  <a:lnTo>
                    <a:pt x="1098" y="667"/>
                  </a:lnTo>
                  <a:lnTo>
                    <a:pt x="1103" y="737"/>
                  </a:lnTo>
                  <a:lnTo>
                    <a:pt x="1105" y="759"/>
                  </a:lnTo>
                  <a:lnTo>
                    <a:pt x="1111" y="789"/>
                  </a:lnTo>
                  <a:lnTo>
                    <a:pt x="1123" y="806"/>
                  </a:lnTo>
                  <a:lnTo>
                    <a:pt x="1146" y="815"/>
                  </a:lnTo>
                  <a:lnTo>
                    <a:pt x="1163" y="818"/>
                  </a:lnTo>
                  <a:lnTo>
                    <a:pt x="1189" y="824"/>
                  </a:lnTo>
                  <a:lnTo>
                    <a:pt x="1227" y="839"/>
                  </a:lnTo>
                  <a:lnTo>
                    <a:pt x="1243" y="854"/>
                  </a:lnTo>
                  <a:lnTo>
                    <a:pt x="1248" y="866"/>
                  </a:lnTo>
                  <a:lnTo>
                    <a:pt x="1247" y="888"/>
                  </a:lnTo>
                  <a:lnTo>
                    <a:pt x="1228" y="926"/>
                  </a:lnTo>
                  <a:lnTo>
                    <a:pt x="1187" y="977"/>
                  </a:lnTo>
                  <a:lnTo>
                    <a:pt x="1086" y="1079"/>
                  </a:lnTo>
                  <a:lnTo>
                    <a:pt x="983" y="1173"/>
                  </a:lnTo>
                  <a:lnTo>
                    <a:pt x="733" y="1402"/>
                  </a:lnTo>
                  <a:lnTo>
                    <a:pt x="733" y="700"/>
                  </a:lnTo>
                  <a:lnTo>
                    <a:pt x="733" y="0"/>
                  </a:lnTo>
                  <a:lnTo>
                    <a:pt x="680" y="2"/>
                  </a:lnTo>
                  <a:lnTo>
                    <a:pt x="641" y="6"/>
                  </a:lnTo>
                  <a:lnTo>
                    <a:pt x="443" y="42"/>
                  </a:lnTo>
                  <a:lnTo>
                    <a:pt x="31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 name="Freeform 6">
              <a:extLst>
                <a:ext uri="{FF2B5EF4-FFF2-40B4-BE49-F238E27FC236}">
                  <a16:creationId xmlns:a16="http://schemas.microsoft.com/office/drawing/2014/main" id="{8CBBF411-E6F7-48F8-BCEF-D0EA5F2EA268}"/>
                </a:ext>
              </a:extLst>
            </p:cNvPr>
            <p:cNvSpPr>
              <a:spLocks/>
            </p:cNvSpPr>
            <p:nvPr userDrawn="1"/>
          </p:nvSpPr>
          <p:spPr bwMode="auto">
            <a:xfrm>
              <a:off x="1396" y="1217"/>
              <a:ext cx="216" cy="200"/>
            </a:xfrm>
            <a:custGeom>
              <a:avLst/>
              <a:gdLst>
                <a:gd name="T0" fmla="*/ 125 w 592"/>
                <a:gd name="T1" fmla="*/ 37 h 550"/>
                <a:gd name="T2" fmla="*/ 91 w 592"/>
                <a:gd name="T3" fmla="*/ 61 h 550"/>
                <a:gd name="T4" fmla="*/ 53 w 592"/>
                <a:gd name="T5" fmla="*/ 98 h 550"/>
                <a:gd name="T6" fmla="*/ 34 w 592"/>
                <a:gd name="T7" fmla="*/ 123 h 550"/>
                <a:gd name="T8" fmla="*/ 19 w 592"/>
                <a:gd name="T9" fmla="*/ 150 h 550"/>
                <a:gd name="T10" fmla="*/ 9 w 592"/>
                <a:gd name="T11" fmla="*/ 181 h 550"/>
                <a:gd name="T12" fmla="*/ 1 w 592"/>
                <a:gd name="T13" fmla="*/ 233 h 550"/>
                <a:gd name="T14" fmla="*/ 0 w 592"/>
                <a:gd name="T15" fmla="*/ 275 h 550"/>
                <a:gd name="T16" fmla="*/ 1 w 592"/>
                <a:gd name="T17" fmla="*/ 317 h 550"/>
                <a:gd name="T18" fmla="*/ 9 w 592"/>
                <a:gd name="T19" fmla="*/ 369 h 550"/>
                <a:gd name="T20" fmla="*/ 19 w 592"/>
                <a:gd name="T21" fmla="*/ 400 h 550"/>
                <a:gd name="T22" fmla="*/ 34 w 592"/>
                <a:gd name="T23" fmla="*/ 427 h 550"/>
                <a:gd name="T24" fmla="*/ 53 w 592"/>
                <a:gd name="T25" fmla="*/ 452 h 550"/>
                <a:gd name="T26" fmla="*/ 91 w 592"/>
                <a:gd name="T27" fmla="*/ 488 h 550"/>
                <a:gd name="T28" fmla="*/ 125 w 592"/>
                <a:gd name="T29" fmla="*/ 512 h 550"/>
                <a:gd name="T30" fmla="*/ 141 w 592"/>
                <a:gd name="T31" fmla="*/ 522 h 550"/>
                <a:gd name="T32" fmla="*/ 173 w 592"/>
                <a:gd name="T33" fmla="*/ 537 h 550"/>
                <a:gd name="T34" fmla="*/ 211 w 592"/>
                <a:gd name="T35" fmla="*/ 546 h 550"/>
                <a:gd name="T36" fmla="*/ 259 w 592"/>
                <a:gd name="T37" fmla="*/ 550 h 550"/>
                <a:gd name="T38" fmla="*/ 290 w 592"/>
                <a:gd name="T39" fmla="*/ 550 h 550"/>
                <a:gd name="T40" fmla="*/ 326 w 592"/>
                <a:gd name="T41" fmla="*/ 549 h 550"/>
                <a:gd name="T42" fmla="*/ 390 w 592"/>
                <a:gd name="T43" fmla="*/ 540 h 550"/>
                <a:gd name="T44" fmla="*/ 446 w 592"/>
                <a:gd name="T45" fmla="*/ 522 h 550"/>
                <a:gd name="T46" fmla="*/ 493 w 592"/>
                <a:gd name="T47" fmla="*/ 496 h 550"/>
                <a:gd name="T48" fmla="*/ 532 w 592"/>
                <a:gd name="T49" fmla="*/ 461 h 550"/>
                <a:gd name="T50" fmla="*/ 561 w 592"/>
                <a:gd name="T51" fmla="*/ 417 h 550"/>
                <a:gd name="T52" fmla="*/ 581 w 592"/>
                <a:gd name="T53" fmla="*/ 366 h 550"/>
                <a:gd name="T54" fmla="*/ 591 w 592"/>
                <a:gd name="T55" fmla="*/ 308 h 550"/>
                <a:gd name="T56" fmla="*/ 592 w 592"/>
                <a:gd name="T57" fmla="*/ 275 h 550"/>
                <a:gd name="T58" fmla="*/ 591 w 592"/>
                <a:gd name="T59" fmla="*/ 242 h 550"/>
                <a:gd name="T60" fmla="*/ 581 w 592"/>
                <a:gd name="T61" fmla="*/ 184 h 550"/>
                <a:gd name="T62" fmla="*/ 561 w 592"/>
                <a:gd name="T63" fmla="*/ 133 h 550"/>
                <a:gd name="T64" fmla="*/ 532 w 592"/>
                <a:gd name="T65" fmla="*/ 89 h 550"/>
                <a:gd name="T66" fmla="*/ 493 w 592"/>
                <a:gd name="T67" fmla="*/ 54 h 550"/>
                <a:gd name="T68" fmla="*/ 446 w 592"/>
                <a:gd name="T69" fmla="*/ 28 h 550"/>
                <a:gd name="T70" fmla="*/ 390 w 592"/>
                <a:gd name="T71" fmla="*/ 10 h 550"/>
                <a:gd name="T72" fmla="*/ 326 w 592"/>
                <a:gd name="T73" fmla="*/ 1 h 550"/>
                <a:gd name="T74" fmla="*/ 290 w 592"/>
                <a:gd name="T75" fmla="*/ 0 h 550"/>
                <a:gd name="T76" fmla="*/ 259 w 592"/>
                <a:gd name="T77" fmla="*/ 0 h 550"/>
                <a:gd name="T78" fmla="*/ 211 w 592"/>
                <a:gd name="T79" fmla="*/ 4 h 550"/>
                <a:gd name="T80" fmla="*/ 173 w 592"/>
                <a:gd name="T81" fmla="*/ 12 h 550"/>
                <a:gd name="T82" fmla="*/ 141 w 592"/>
                <a:gd name="T83" fmla="*/ 27 h 550"/>
                <a:gd name="T84" fmla="*/ 125 w 592"/>
                <a:gd name="T85" fmla="*/ 3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2" h="550">
                  <a:moveTo>
                    <a:pt x="125" y="37"/>
                  </a:moveTo>
                  <a:lnTo>
                    <a:pt x="91" y="61"/>
                  </a:lnTo>
                  <a:lnTo>
                    <a:pt x="53" y="98"/>
                  </a:lnTo>
                  <a:lnTo>
                    <a:pt x="34" y="123"/>
                  </a:lnTo>
                  <a:lnTo>
                    <a:pt x="19" y="150"/>
                  </a:lnTo>
                  <a:lnTo>
                    <a:pt x="9" y="181"/>
                  </a:lnTo>
                  <a:lnTo>
                    <a:pt x="1" y="233"/>
                  </a:lnTo>
                  <a:lnTo>
                    <a:pt x="0" y="275"/>
                  </a:lnTo>
                  <a:lnTo>
                    <a:pt x="1" y="317"/>
                  </a:lnTo>
                  <a:lnTo>
                    <a:pt x="9" y="369"/>
                  </a:lnTo>
                  <a:lnTo>
                    <a:pt x="19" y="400"/>
                  </a:lnTo>
                  <a:lnTo>
                    <a:pt x="34" y="427"/>
                  </a:lnTo>
                  <a:lnTo>
                    <a:pt x="53" y="452"/>
                  </a:lnTo>
                  <a:lnTo>
                    <a:pt x="91" y="488"/>
                  </a:lnTo>
                  <a:lnTo>
                    <a:pt x="125" y="512"/>
                  </a:lnTo>
                  <a:lnTo>
                    <a:pt x="141" y="522"/>
                  </a:lnTo>
                  <a:lnTo>
                    <a:pt x="173" y="537"/>
                  </a:lnTo>
                  <a:lnTo>
                    <a:pt x="211" y="546"/>
                  </a:lnTo>
                  <a:lnTo>
                    <a:pt x="259" y="550"/>
                  </a:lnTo>
                  <a:lnTo>
                    <a:pt x="290" y="550"/>
                  </a:lnTo>
                  <a:lnTo>
                    <a:pt x="326" y="549"/>
                  </a:lnTo>
                  <a:lnTo>
                    <a:pt x="390" y="540"/>
                  </a:lnTo>
                  <a:lnTo>
                    <a:pt x="446" y="522"/>
                  </a:lnTo>
                  <a:lnTo>
                    <a:pt x="493" y="496"/>
                  </a:lnTo>
                  <a:lnTo>
                    <a:pt x="532" y="461"/>
                  </a:lnTo>
                  <a:lnTo>
                    <a:pt x="561" y="417"/>
                  </a:lnTo>
                  <a:lnTo>
                    <a:pt x="581" y="366"/>
                  </a:lnTo>
                  <a:lnTo>
                    <a:pt x="591" y="308"/>
                  </a:lnTo>
                  <a:lnTo>
                    <a:pt x="592" y="275"/>
                  </a:lnTo>
                  <a:lnTo>
                    <a:pt x="591" y="242"/>
                  </a:lnTo>
                  <a:lnTo>
                    <a:pt x="581" y="184"/>
                  </a:lnTo>
                  <a:lnTo>
                    <a:pt x="561" y="133"/>
                  </a:lnTo>
                  <a:lnTo>
                    <a:pt x="532" y="89"/>
                  </a:lnTo>
                  <a:lnTo>
                    <a:pt x="493" y="54"/>
                  </a:lnTo>
                  <a:lnTo>
                    <a:pt x="446" y="28"/>
                  </a:lnTo>
                  <a:lnTo>
                    <a:pt x="390" y="10"/>
                  </a:lnTo>
                  <a:lnTo>
                    <a:pt x="326" y="1"/>
                  </a:lnTo>
                  <a:lnTo>
                    <a:pt x="290" y="0"/>
                  </a:lnTo>
                  <a:lnTo>
                    <a:pt x="259" y="0"/>
                  </a:lnTo>
                  <a:lnTo>
                    <a:pt x="211" y="4"/>
                  </a:lnTo>
                  <a:lnTo>
                    <a:pt x="173" y="12"/>
                  </a:lnTo>
                  <a:lnTo>
                    <a:pt x="141" y="27"/>
                  </a:lnTo>
                  <a:lnTo>
                    <a:pt x="12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Freeform 7">
              <a:extLst>
                <a:ext uri="{FF2B5EF4-FFF2-40B4-BE49-F238E27FC236}">
                  <a16:creationId xmlns:a16="http://schemas.microsoft.com/office/drawing/2014/main" id="{79AC6AD8-C1BE-42B0-BEC0-8B4027EF3B69}"/>
                </a:ext>
              </a:extLst>
            </p:cNvPr>
            <p:cNvSpPr>
              <a:spLocks/>
            </p:cNvSpPr>
            <p:nvPr userDrawn="1"/>
          </p:nvSpPr>
          <p:spPr bwMode="auto">
            <a:xfrm>
              <a:off x="4207" y="1217"/>
              <a:ext cx="213" cy="200"/>
            </a:xfrm>
            <a:custGeom>
              <a:avLst/>
              <a:gdLst>
                <a:gd name="T0" fmla="*/ 125 w 583"/>
                <a:gd name="T1" fmla="*/ 38 h 552"/>
                <a:gd name="T2" fmla="*/ 91 w 583"/>
                <a:gd name="T3" fmla="*/ 62 h 552"/>
                <a:gd name="T4" fmla="*/ 53 w 583"/>
                <a:gd name="T5" fmla="*/ 99 h 552"/>
                <a:gd name="T6" fmla="*/ 34 w 583"/>
                <a:gd name="T7" fmla="*/ 124 h 552"/>
                <a:gd name="T8" fmla="*/ 19 w 583"/>
                <a:gd name="T9" fmla="*/ 151 h 552"/>
                <a:gd name="T10" fmla="*/ 9 w 583"/>
                <a:gd name="T11" fmla="*/ 182 h 552"/>
                <a:gd name="T12" fmla="*/ 1 w 583"/>
                <a:gd name="T13" fmla="*/ 234 h 552"/>
                <a:gd name="T14" fmla="*/ 0 w 583"/>
                <a:gd name="T15" fmla="*/ 276 h 552"/>
                <a:gd name="T16" fmla="*/ 1 w 583"/>
                <a:gd name="T17" fmla="*/ 318 h 552"/>
                <a:gd name="T18" fmla="*/ 9 w 583"/>
                <a:gd name="T19" fmla="*/ 370 h 552"/>
                <a:gd name="T20" fmla="*/ 19 w 583"/>
                <a:gd name="T21" fmla="*/ 401 h 552"/>
                <a:gd name="T22" fmla="*/ 34 w 583"/>
                <a:gd name="T23" fmla="*/ 428 h 552"/>
                <a:gd name="T24" fmla="*/ 53 w 583"/>
                <a:gd name="T25" fmla="*/ 453 h 552"/>
                <a:gd name="T26" fmla="*/ 91 w 583"/>
                <a:gd name="T27" fmla="*/ 489 h 552"/>
                <a:gd name="T28" fmla="*/ 125 w 583"/>
                <a:gd name="T29" fmla="*/ 513 h 552"/>
                <a:gd name="T30" fmla="*/ 139 w 583"/>
                <a:gd name="T31" fmla="*/ 521 h 552"/>
                <a:gd name="T32" fmla="*/ 173 w 583"/>
                <a:gd name="T33" fmla="*/ 535 h 552"/>
                <a:gd name="T34" fmla="*/ 235 w 583"/>
                <a:gd name="T35" fmla="*/ 549 h 552"/>
                <a:gd name="T36" fmla="*/ 328 w 583"/>
                <a:gd name="T37" fmla="*/ 552 h 552"/>
                <a:gd name="T38" fmla="*/ 395 w 583"/>
                <a:gd name="T39" fmla="*/ 543 h 552"/>
                <a:gd name="T40" fmla="*/ 434 w 583"/>
                <a:gd name="T41" fmla="*/ 532 h 552"/>
                <a:gd name="T42" fmla="*/ 452 w 583"/>
                <a:gd name="T43" fmla="*/ 524 h 552"/>
                <a:gd name="T44" fmla="*/ 469 w 583"/>
                <a:gd name="T45" fmla="*/ 516 h 552"/>
                <a:gd name="T46" fmla="*/ 500 w 583"/>
                <a:gd name="T47" fmla="*/ 496 h 552"/>
                <a:gd name="T48" fmla="*/ 525 w 583"/>
                <a:gd name="T49" fmla="*/ 474 h 552"/>
                <a:gd name="T50" fmla="*/ 546 w 583"/>
                <a:gd name="T51" fmla="*/ 448 h 552"/>
                <a:gd name="T52" fmla="*/ 561 w 583"/>
                <a:gd name="T53" fmla="*/ 419 h 552"/>
                <a:gd name="T54" fmla="*/ 572 w 583"/>
                <a:gd name="T55" fmla="*/ 385 h 552"/>
                <a:gd name="T56" fmla="*/ 582 w 583"/>
                <a:gd name="T57" fmla="*/ 325 h 552"/>
                <a:gd name="T58" fmla="*/ 583 w 583"/>
                <a:gd name="T59" fmla="*/ 276 h 552"/>
                <a:gd name="T60" fmla="*/ 582 w 583"/>
                <a:gd name="T61" fmla="*/ 227 h 552"/>
                <a:gd name="T62" fmla="*/ 572 w 583"/>
                <a:gd name="T63" fmla="*/ 167 h 552"/>
                <a:gd name="T64" fmla="*/ 561 w 583"/>
                <a:gd name="T65" fmla="*/ 133 h 552"/>
                <a:gd name="T66" fmla="*/ 546 w 583"/>
                <a:gd name="T67" fmla="*/ 104 h 552"/>
                <a:gd name="T68" fmla="*/ 525 w 583"/>
                <a:gd name="T69" fmla="*/ 78 h 552"/>
                <a:gd name="T70" fmla="*/ 500 w 583"/>
                <a:gd name="T71" fmla="*/ 56 h 552"/>
                <a:gd name="T72" fmla="*/ 469 w 583"/>
                <a:gd name="T73" fmla="*/ 36 h 552"/>
                <a:gd name="T74" fmla="*/ 452 w 583"/>
                <a:gd name="T75" fmla="*/ 28 h 552"/>
                <a:gd name="T76" fmla="*/ 434 w 583"/>
                <a:gd name="T77" fmla="*/ 20 h 552"/>
                <a:gd name="T78" fmla="*/ 395 w 583"/>
                <a:gd name="T79" fmla="*/ 9 h 552"/>
                <a:gd name="T80" fmla="*/ 328 w 583"/>
                <a:gd name="T81" fmla="*/ 0 h 552"/>
                <a:gd name="T82" fmla="*/ 235 w 583"/>
                <a:gd name="T83" fmla="*/ 2 h 552"/>
                <a:gd name="T84" fmla="*/ 173 w 583"/>
                <a:gd name="T85" fmla="*/ 16 h 552"/>
                <a:gd name="T86" fmla="*/ 139 w 583"/>
                <a:gd name="T87" fmla="*/ 29 h 552"/>
                <a:gd name="T88" fmla="*/ 125 w 583"/>
                <a:gd name="T89" fmla="*/ 3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3" h="552">
                  <a:moveTo>
                    <a:pt x="125" y="38"/>
                  </a:moveTo>
                  <a:lnTo>
                    <a:pt x="91" y="62"/>
                  </a:lnTo>
                  <a:lnTo>
                    <a:pt x="53" y="99"/>
                  </a:lnTo>
                  <a:lnTo>
                    <a:pt x="34" y="124"/>
                  </a:lnTo>
                  <a:lnTo>
                    <a:pt x="19" y="151"/>
                  </a:lnTo>
                  <a:lnTo>
                    <a:pt x="9" y="182"/>
                  </a:lnTo>
                  <a:lnTo>
                    <a:pt x="1" y="234"/>
                  </a:lnTo>
                  <a:lnTo>
                    <a:pt x="0" y="276"/>
                  </a:lnTo>
                  <a:lnTo>
                    <a:pt x="1" y="318"/>
                  </a:lnTo>
                  <a:lnTo>
                    <a:pt x="9" y="370"/>
                  </a:lnTo>
                  <a:lnTo>
                    <a:pt x="19" y="401"/>
                  </a:lnTo>
                  <a:lnTo>
                    <a:pt x="34" y="428"/>
                  </a:lnTo>
                  <a:lnTo>
                    <a:pt x="53" y="453"/>
                  </a:lnTo>
                  <a:lnTo>
                    <a:pt x="91" y="489"/>
                  </a:lnTo>
                  <a:lnTo>
                    <a:pt x="125" y="513"/>
                  </a:lnTo>
                  <a:lnTo>
                    <a:pt x="139" y="521"/>
                  </a:lnTo>
                  <a:lnTo>
                    <a:pt x="173" y="535"/>
                  </a:lnTo>
                  <a:lnTo>
                    <a:pt x="235" y="549"/>
                  </a:lnTo>
                  <a:lnTo>
                    <a:pt x="328" y="552"/>
                  </a:lnTo>
                  <a:lnTo>
                    <a:pt x="395" y="543"/>
                  </a:lnTo>
                  <a:lnTo>
                    <a:pt x="434" y="532"/>
                  </a:lnTo>
                  <a:lnTo>
                    <a:pt x="452" y="524"/>
                  </a:lnTo>
                  <a:lnTo>
                    <a:pt x="469" y="516"/>
                  </a:lnTo>
                  <a:lnTo>
                    <a:pt x="500" y="496"/>
                  </a:lnTo>
                  <a:lnTo>
                    <a:pt x="525" y="474"/>
                  </a:lnTo>
                  <a:lnTo>
                    <a:pt x="546" y="448"/>
                  </a:lnTo>
                  <a:lnTo>
                    <a:pt x="561" y="419"/>
                  </a:lnTo>
                  <a:lnTo>
                    <a:pt x="572" y="385"/>
                  </a:lnTo>
                  <a:lnTo>
                    <a:pt x="582" y="325"/>
                  </a:lnTo>
                  <a:lnTo>
                    <a:pt x="583" y="276"/>
                  </a:lnTo>
                  <a:lnTo>
                    <a:pt x="582" y="227"/>
                  </a:lnTo>
                  <a:lnTo>
                    <a:pt x="572" y="167"/>
                  </a:lnTo>
                  <a:lnTo>
                    <a:pt x="561" y="133"/>
                  </a:lnTo>
                  <a:lnTo>
                    <a:pt x="546" y="104"/>
                  </a:lnTo>
                  <a:lnTo>
                    <a:pt x="525" y="78"/>
                  </a:lnTo>
                  <a:lnTo>
                    <a:pt x="500" y="56"/>
                  </a:lnTo>
                  <a:lnTo>
                    <a:pt x="469" y="36"/>
                  </a:lnTo>
                  <a:lnTo>
                    <a:pt x="452" y="28"/>
                  </a:lnTo>
                  <a:lnTo>
                    <a:pt x="434" y="20"/>
                  </a:lnTo>
                  <a:lnTo>
                    <a:pt x="395" y="9"/>
                  </a:lnTo>
                  <a:lnTo>
                    <a:pt x="328" y="0"/>
                  </a:lnTo>
                  <a:lnTo>
                    <a:pt x="235" y="2"/>
                  </a:lnTo>
                  <a:lnTo>
                    <a:pt x="173" y="16"/>
                  </a:lnTo>
                  <a:lnTo>
                    <a:pt x="139" y="29"/>
                  </a:lnTo>
                  <a:lnTo>
                    <a:pt x="12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 name="Freeform 8">
              <a:extLst>
                <a:ext uri="{FF2B5EF4-FFF2-40B4-BE49-F238E27FC236}">
                  <a16:creationId xmlns:a16="http://schemas.microsoft.com/office/drawing/2014/main" id="{60B6B4AF-24C2-413F-BCCB-7C7970944D5E}"/>
                </a:ext>
              </a:extLst>
            </p:cNvPr>
            <p:cNvSpPr>
              <a:spLocks/>
            </p:cNvSpPr>
            <p:nvPr userDrawn="1"/>
          </p:nvSpPr>
          <p:spPr bwMode="auto">
            <a:xfrm>
              <a:off x="0" y="1302"/>
              <a:ext cx="638" cy="714"/>
            </a:xfrm>
            <a:custGeom>
              <a:avLst/>
              <a:gdLst>
                <a:gd name="T0" fmla="*/ 0 w 1748"/>
                <a:gd name="T1" fmla="*/ 87 h 1967"/>
                <a:gd name="T2" fmla="*/ 13 w 1748"/>
                <a:gd name="T3" fmla="*/ 131 h 1967"/>
                <a:gd name="T4" fmla="*/ 47 w 1748"/>
                <a:gd name="T5" fmla="*/ 144 h 1967"/>
                <a:gd name="T6" fmla="*/ 124 w 1748"/>
                <a:gd name="T7" fmla="*/ 166 h 1967"/>
                <a:gd name="T8" fmla="*/ 178 w 1748"/>
                <a:gd name="T9" fmla="*/ 212 h 1967"/>
                <a:gd name="T10" fmla="*/ 189 w 1748"/>
                <a:gd name="T11" fmla="*/ 247 h 1967"/>
                <a:gd name="T12" fmla="*/ 198 w 1748"/>
                <a:gd name="T13" fmla="*/ 681 h 1967"/>
                <a:gd name="T14" fmla="*/ 193 w 1748"/>
                <a:gd name="T15" fmla="*/ 1462 h 1967"/>
                <a:gd name="T16" fmla="*/ 173 w 1748"/>
                <a:gd name="T17" fmla="*/ 1760 h 1967"/>
                <a:gd name="T18" fmla="*/ 158 w 1748"/>
                <a:gd name="T19" fmla="*/ 1777 h 1967"/>
                <a:gd name="T20" fmla="*/ 90 w 1748"/>
                <a:gd name="T21" fmla="*/ 1806 h 1967"/>
                <a:gd name="T22" fmla="*/ 42 w 1748"/>
                <a:gd name="T23" fmla="*/ 1815 h 1967"/>
                <a:gd name="T24" fmla="*/ 3 w 1748"/>
                <a:gd name="T25" fmla="*/ 1838 h 1967"/>
                <a:gd name="T26" fmla="*/ 0 w 1748"/>
                <a:gd name="T27" fmla="*/ 1894 h 1967"/>
                <a:gd name="T28" fmla="*/ 830 w 1748"/>
                <a:gd name="T29" fmla="*/ 1967 h 1967"/>
                <a:gd name="T30" fmla="*/ 1698 w 1748"/>
                <a:gd name="T31" fmla="*/ 1687 h 1967"/>
                <a:gd name="T32" fmla="*/ 1745 w 1748"/>
                <a:gd name="T33" fmla="*/ 1362 h 1967"/>
                <a:gd name="T34" fmla="*/ 1748 w 1748"/>
                <a:gd name="T35" fmla="*/ 1328 h 1967"/>
                <a:gd name="T36" fmla="*/ 1701 w 1748"/>
                <a:gd name="T37" fmla="*/ 1317 h 1967"/>
                <a:gd name="T38" fmla="*/ 1592 w 1748"/>
                <a:gd name="T39" fmla="*/ 1317 h 1967"/>
                <a:gd name="T40" fmla="*/ 1494 w 1748"/>
                <a:gd name="T41" fmla="*/ 1502 h 1967"/>
                <a:gd name="T42" fmla="*/ 1366 w 1748"/>
                <a:gd name="T43" fmla="*/ 1686 h 1967"/>
                <a:gd name="T44" fmla="*/ 1275 w 1748"/>
                <a:gd name="T45" fmla="*/ 1762 h 1967"/>
                <a:gd name="T46" fmla="*/ 1216 w 1748"/>
                <a:gd name="T47" fmla="*/ 1788 h 1967"/>
                <a:gd name="T48" fmla="*/ 1106 w 1748"/>
                <a:gd name="T49" fmla="*/ 1800 h 1967"/>
                <a:gd name="T50" fmla="*/ 1018 w 1748"/>
                <a:gd name="T51" fmla="*/ 1800 h 1967"/>
                <a:gd name="T52" fmla="*/ 916 w 1748"/>
                <a:gd name="T53" fmla="*/ 1789 h 1967"/>
                <a:gd name="T54" fmla="*/ 872 w 1748"/>
                <a:gd name="T55" fmla="*/ 1760 h 1967"/>
                <a:gd name="T56" fmla="*/ 820 w 1748"/>
                <a:gd name="T57" fmla="*/ 1377 h 1967"/>
                <a:gd name="T58" fmla="*/ 933 w 1748"/>
                <a:gd name="T59" fmla="*/ 1034 h 1967"/>
                <a:gd name="T60" fmla="*/ 1030 w 1748"/>
                <a:gd name="T61" fmla="*/ 1037 h 1967"/>
                <a:gd name="T62" fmla="*/ 1117 w 1748"/>
                <a:gd name="T63" fmla="*/ 1061 h 1967"/>
                <a:gd name="T64" fmla="*/ 1169 w 1748"/>
                <a:gd name="T65" fmla="*/ 1115 h 1967"/>
                <a:gd name="T66" fmla="*/ 1201 w 1748"/>
                <a:gd name="T67" fmla="*/ 1212 h 1967"/>
                <a:gd name="T68" fmla="*/ 1212 w 1748"/>
                <a:gd name="T69" fmla="*/ 1263 h 1967"/>
                <a:gd name="T70" fmla="*/ 1238 w 1748"/>
                <a:gd name="T71" fmla="*/ 1297 h 1967"/>
                <a:gd name="T72" fmla="*/ 1293 w 1748"/>
                <a:gd name="T73" fmla="*/ 1300 h 1967"/>
                <a:gd name="T74" fmla="*/ 1367 w 1748"/>
                <a:gd name="T75" fmla="*/ 950 h 1967"/>
                <a:gd name="T76" fmla="*/ 1293 w 1748"/>
                <a:gd name="T77" fmla="*/ 600 h 1967"/>
                <a:gd name="T78" fmla="*/ 1200 w 1748"/>
                <a:gd name="T79" fmla="*/ 694 h 1967"/>
                <a:gd name="T80" fmla="*/ 1169 w 1748"/>
                <a:gd name="T81" fmla="*/ 792 h 1967"/>
                <a:gd name="T82" fmla="*/ 1127 w 1748"/>
                <a:gd name="T83" fmla="*/ 832 h 1967"/>
                <a:gd name="T84" fmla="*/ 1029 w 1748"/>
                <a:gd name="T85" fmla="*/ 850 h 1967"/>
                <a:gd name="T86" fmla="*/ 817 w 1748"/>
                <a:gd name="T87" fmla="*/ 850 h 1967"/>
                <a:gd name="T88" fmla="*/ 817 w 1748"/>
                <a:gd name="T89" fmla="*/ 145 h 1967"/>
                <a:gd name="T90" fmla="*/ 1064 w 1748"/>
                <a:gd name="T91" fmla="*/ 156 h 1967"/>
                <a:gd name="T92" fmla="*/ 1202 w 1748"/>
                <a:gd name="T93" fmla="*/ 173 h 1967"/>
                <a:gd name="T94" fmla="*/ 1270 w 1748"/>
                <a:gd name="T95" fmla="*/ 205 h 1967"/>
                <a:gd name="T96" fmla="*/ 1352 w 1748"/>
                <a:gd name="T97" fmla="*/ 273 h 1967"/>
                <a:gd name="T98" fmla="*/ 1458 w 1748"/>
                <a:gd name="T99" fmla="*/ 432 h 1967"/>
                <a:gd name="T100" fmla="*/ 1498 w 1748"/>
                <a:gd name="T101" fmla="*/ 514 h 1967"/>
                <a:gd name="T102" fmla="*/ 1539 w 1748"/>
                <a:gd name="T103" fmla="*/ 563 h 1967"/>
                <a:gd name="T104" fmla="*/ 1597 w 1748"/>
                <a:gd name="T105" fmla="*/ 567 h 1967"/>
                <a:gd name="T106" fmla="*/ 1660 w 1748"/>
                <a:gd name="T107" fmla="*/ 558 h 1967"/>
                <a:gd name="T108" fmla="*/ 1660 w 1748"/>
                <a:gd name="T109" fmla="*/ 540 h 1967"/>
                <a:gd name="T110" fmla="*/ 1651 w 1748"/>
                <a:gd name="T111" fmla="*/ 361 h 1967"/>
                <a:gd name="T112" fmla="*/ 1650 w 1748"/>
                <a:gd name="T113" fmla="*/ 0 h 1967"/>
                <a:gd name="T114" fmla="*/ 0 w 1748"/>
                <a:gd name="T115"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967">
                  <a:moveTo>
                    <a:pt x="0" y="67"/>
                  </a:moveTo>
                  <a:lnTo>
                    <a:pt x="0" y="87"/>
                  </a:lnTo>
                  <a:lnTo>
                    <a:pt x="4" y="115"/>
                  </a:lnTo>
                  <a:lnTo>
                    <a:pt x="13" y="131"/>
                  </a:lnTo>
                  <a:lnTo>
                    <a:pt x="32" y="140"/>
                  </a:lnTo>
                  <a:lnTo>
                    <a:pt x="47" y="144"/>
                  </a:lnTo>
                  <a:lnTo>
                    <a:pt x="77" y="150"/>
                  </a:lnTo>
                  <a:lnTo>
                    <a:pt x="124" y="166"/>
                  </a:lnTo>
                  <a:lnTo>
                    <a:pt x="156" y="186"/>
                  </a:lnTo>
                  <a:lnTo>
                    <a:pt x="178" y="212"/>
                  </a:lnTo>
                  <a:lnTo>
                    <a:pt x="185" y="229"/>
                  </a:lnTo>
                  <a:lnTo>
                    <a:pt x="189" y="247"/>
                  </a:lnTo>
                  <a:lnTo>
                    <a:pt x="194" y="361"/>
                  </a:lnTo>
                  <a:lnTo>
                    <a:pt x="198" y="681"/>
                  </a:lnTo>
                  <a:lnTo>
                    <a:pt x="197" y="1012"/>
                  </a:lnTo>
                  <a:lnTo>
                    <a:pt x="193" y="1462"/>
                  </a:lnTo>
                  <a:lnTo>
                    <a:pt x="183" y="1717"/>
                  </a:lnTo>
                  <a:lnTo>
                    <a:pt x="173" y="1760"/>
                  </a:lnTo>
                  <a:lnTo>
                    <a:pt x="164" y="1773"/>
                  </a:lnTo>
                  <a:lnTo>
                    <a:pt x="158" y="1777"/>
                  </a:lnTo>
                  <a:lnTo>
                    <a:pt x="142" y="1787"/>
                  </a:lnTo>
                  <a:lnTo>
                    <a:pt x="90" y="1806"/>
                  </a:lnTo>
                  <a:lnTo>
                    <a:pt x="63" y="1812"/>
                  </a:lnTo>
                  <a:lnTo>
                    <a:pt x="42" y="1815"/>
                  </a:lnTo>
                  <a:lnTo>
                    <a:pt x="16" y="1822"/>
                  </a:lnTo>
                  <a:lnTo>
                    <a:pt x="3" y="1838"/>
                  </a:lnTo>
                  <a:lnTo>
                    <a:pt x="0" y="1869"/>
                  </a:lnTo>
                  <a:lnTo>
                    <a:pt x="0" y="1894"/>
                  </a:lnTo>
                  <a:lnTo>
                    <a:pt x="0" y="1967"/>
                  </a:lnTo>
                  <a:lnTo>
                    <a:pt x="830" y="1967"/>
                  </a:lnTo>
                  <a:lnTo>
                    <a:pt x="1660" y="1967"/>
                  </a:lnTo>
                  <a:lnTo>
                    <a:pt x="1698" y="1687"/>
                  </a:lnTo>
                  <a:lnTo>
                    <a:pt x="1730" y="1461"/>
                  </a:lnTo>
                  <a:lnTo>
                    <a:pt x="1745" y="1362"/>
                  </a:lnTo>
                  <a:lnTo>
                    <a:pt x="1748" y="1347"/>
                  </a:lnTo>
                  <a:lnTo>
                    <a:pt x="1748" y="1328"/>
                  </a:lnTo>
                  <a:lnTo>
                    <a:pt x="1734" y="1320"/>
                  </a:lnTo>
                  <a:lnTo>
                    <a:pt x="1701" y="1317"/>
                  </a:lnTo>
                  <a:lnTo>
                    <a:pt x="1673" y="1317"/>
                  </a:lnTo>
                  <a:lnTo>
                    <a:pt x="1592" y="1317"/>
                  </a:lnTo>
                  <a:lnTo>
                    <a:pt x="1527" y="1440"/>
                  </a:lnTo>
                  <a:lnTo>
                    <a:pt x="1494" y="1502"/>
                  </a:lnTo>
                  <a:lnTo>
                    <a:pt x="1429" y="1605"/>
                  </a:lnTo>
                  <a:lnTo>
                    <a:pt x="1366" y="1686"/>
                  </a:lnTo>
                  <a:lnTo>
                    <a:pt x="1305" y="1743"/>
                  </a:lnTo>
                  <a:lnTo>
                    <a:pt x="1275" y="1762"/>
                  </a:lnTo>
                  <a:lnTo>
                    <a:pt x="1255" y="1773"/>
                  </a:lnTo>
                  <a:lnTo>
                    <a:pt x="1216" y="1788"/>
                  </a:lnTo>
                  <a:lnTo>
                    <a:pt x="1169" y="1797"/>
                  </a:lnTo>
                  <a:lnTo>
                    <a:pt x="1106" y="1800"/>
                  </a:lnTo>
                  <a:lnTo>
                    <a:pt x="1063" y="1800"/>
                  </a:lnTo>
                  <a:lnTo>
                    <a:pt x="1018" y="1800"/>
                  </a:lnTo>
                  <a:lnTo>
                    <a:pt x="956" y="1797"/>
                  </a:lnTo>
                  <a:lnTo>
                    <a:pt x="916" y="1789"/>
                  </a:lnTo>
                  <a:lnTo>
                    <a:pt x="887" y="1773"/>
                  </a:lnTo>
                  <a:lnTo>
                    <a:pt x="872" y="1760"/>
                  </a:lnTo>
                  <a:lnTo>
                    <a:pt x="825" y="1720"/>
                  </a:lnTo>
                  <a:lnTo>
                    <a:pt x="820" y="1377"/>
                  </a:lnTo>
                  <a:lnTo>
                    <a:pt x="815" y="1034"/>
                  </a:lnTo>
                  <a:lnTo>
                    <a:pt x="933" y="1034"/>
                  </a:lnTo>
                  <a:lnTo>
                    <a:pt x="970" y="1034"/>
                  </a:lnTo>
                  <a:lnTo>
                    <a:pt x="1030" y="1037"/>
                  </a:lnTo>
                  <a:lnTo>
                    <a:pt x="1079" y="1046"/>
                  </a:lnTo>
                  <a:lnTo>
                    <a:pt x="1117" y="1061"/>
                  </a:lnTo>
                  <a:lnTo>
                    <a:pt x="1146" y="1083"/>
                  </a:lnTo>
                  <a:lnTo>
                    <a:pt x="1169" y="1115"/>
                  </a:lnTo>
                  <a:lnTo>
                    <a:pt x="1187" y="1158"/>
                  </a:lnTo>
                  <a:lnTo>
                    <a:pt x="1201" y="1212"/>
                  </a:lnTo>
                  <a:lnTo>
                    <a:pt x="1208" y="1245"/>
                  </a:lnTo>
                  <a:lnTo>
                    <a:pt x="1212" y="1263"/>
                  </a:lnTo>
                  <a:lnTo>
                    <a:pt x="1221" y="1286"/>
                  </a:lnTo>
                  <a:lnTo>
                    <a:pt x="1238" y="1297"/>
                  </a:lnTo>
                  <a:lnTo>
                    <a:pt x="1269" y="1300"/>
                  </a:lnTo>
                  <a:lnTo>
                    <a:pt x="1293" y="1300"/>
                  </a:lnTo>
                  <a:lnTo>
                    <a:pt x="1367" y="1300"/>
                  </a:lnTo>
                  <a:lnTo>
                    <a:pt x="1367" y="950"/>
                  </a:lnTo>
                  <a:lnTo>
                    <a:pt x="1367" y="600"/>
                  </a:lnTo>
                  <a:lnTo>
                    <a:pt x="1293" y="600"/>
                  </a:lnTo>
                  <a:lnTo>
                    <a:pt x="1218" y="600"/>
                  </a:lnTo>
                  <a:lnTo>
                    <a:pt x="1200" y="694"/>
                  </a:lnTo>
                  <a:lnTo>
                    <a:pt x="1189" y="742"/>
                  </a:lnTo>
                  <a:lnTo>
                    <a:pt x="1169" y="792"/>
                  </a:lnTo>
                  <a:lnTo>
                    <a:pt x="1151" y="816"/>
                  </a:lnTo>
                  <a:lnTo>
                    <a:pt x="1127" y="832"/>
                  </a:lnTo>
                  <a:lnTo>
                    <a:pt x="1095" y="842"/>
                  </a:lnTo>
                  <a:lnTo>
                    <a:pt x="1029" y="850"/>
                  </a:lnTo>
                  <a:lnTo>
                    <a:pt x="967" y="850"/>
                  </a:lnTo>
                  <a:lnTo>
                    <a:pt x="817" y="850"/>
                  </a:lnTo>
                  <a:lnTo>
                    <a:pt x="817" y="499"/>
                  </a:lnTo>
                  <a:lnTo>
                    <a:pt x="817" y="145"/>
                  </a:lnTo>
                  <a:lnTo>
                    <a:pt x="1005" y="154"/>
                  </a:lnTo>
                  <a:lnTo>
                    <a:pt x="1064" y="156"/>
                  </a:lnTo>
                  <a:lnTo>
                    <a:pt x="1146" y="162"/>
                  </a:lnTo>
                  <a:lnTo>
                    <a:pt x="1202" y="173"/>
                  </a:lnTo>
                  <a:lnTo>
                    <a:pt x="1246" y="191"/>
                  </a:lnTo>
                  <a:lnTo>
                    <a:pt x="1270" y="205"/>
                  </a:lnTo>
                  <a:lnTo>
                    <a:pt x="1298" y="223"/>
                  </a:lnTo>
                  <a:lnTo>
                    <a:pt x="1352" y="273"/>
                  </a:lnTo>
                  <a:lnTo>
                    <a:pt x="1405" y="342"/>
                  </a:lnTo>
                  <a:lnTo>
                    <a:pt x="1458" y="432"/>
                  </a:lnTo>
                  <a:lnTo>
                    <a:pt x="1485" y="487"/>
                  </a:lnTo>
                  <a:lnTo>
                    <a:pt x="1498" y="514"/>
                  </a:lnTo>
                  <a:lnTo>
                    <a:pt x="1517" y="547"/>
                  </a:lnTo>
                  <a:lnTo>
                    <a:pt x="1539" y="563"/>
                  </a:lnTo>
                  <a:lnTo>
                    <a:pt x="1572" y="567"/>
                  </a:lnTo>
                  <a:lnTo>
                    <a:pt x="1597" y="567"/>
                  </a:lnTo>
                  <a:lnTo>
                    <a:pt x="1636" y="566"/>
                  </a:lnTo>
                  <a:lnTo>
                    <a:pt x="1660" y="558"/>
                  </a:lnTo>
                  <a:lnTo>
                    <a:pt x="1663" y="548"/>
                  </a:lnTo>
                  <a:lnTo>
                    <a:pt x="1660" y="540"/>
                  </a:lnTo>
                  <a:lnTo>
                    <a:pt x="1656" y="515"/>
                  </a:lnTo>
                  <a:lnTo>
                    <a:pt x="1651" y="361"/>
                  </a:lnTo>
                  <a:lnTo>
                    <a:pt x="1650" y="257"/>
                  </a:lnTo>
                  <a:lnTo>
                    <a:pt x="1650" y="0"/>
                  </a:lnTo>
                  <a:lnTo>
                    <a:pt x="825" y="0"/>
                  </a:lnTo>
                  <a:lnTo>
                    <a:pt x="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 name="Freeform 9">
              <a:extLst>
                <a:ext uri="{FF2B5EF4-FFF2-40B4-BE49-F238E27FC236}">
                  <a16:creationId xmlns:a16="http://schemas.microsoft.com/office/drawing/2014/main" id="{D6BE7417-BFE9-4D9A-ADAF-F0FFDC537AFF}"/>
                </a:ext>
              </a:extLst>
            </p:cNvPr>
            <p:cNvSpPr>
              <a:spLocks/>
            </p:cNvSpPr>
            <p:nvPr userDrawn="1"/>
          </p:nvSpPr>
          <p:spPr bwMode="auto">
            <a:xfrm>
              <a:off x="3243" y="1320"/>
              <a:ext cx="406" cy="702"/>
            </a:xfrm>
            <a:custGeom>
              <a:avLst/>
              <a:gdLst>
                <a:gd name="T0" fmla="*/ 453 w 1114"/>
                <a:gd name="T1" fmla="*/ 157 h 1933"/>
                <a:gd name="T2" fmla="*/ 229 w 1114"/>
                <a:gd name="T3" fmla="*/ 329 h 1933"/>
                <a:gd name="T4" fmla="*/ 77 w 1114"/>
                <a:gd name="T5" fmla="*/ 409 h 1933"/>
                <a:gd name="T6" fmla="*/ 20 w 1114"/>
                <a:gd name="T7" fmla="*/ 435 h 1933"/>
                <a:gd name="T8" fmla="*/ 0 w 1114"/>
                <a:gd name="T9" fmla="*/ 481 h 1933"/>
                <a:gd name="T10" fmla="*/ 0 w 1114"/>
                <a:gd name="T11" fmla="*/ 567 h 1933"/>
                <a:gd name="T12" fmla="*/ 150 w 1114"/>
                <a:gd name="T13" fmla="*/ 567 h 1933"/>
                <a:gd name="T14" fmla="*/ 151 w 1114"/>
                <a:gd name="T15" fmla="*/ 1334 h 1933"/>
                <a:gd name="T16" fmla="*/ 166 w 1114"/>
                <a:gd name="T17" fmla="*/ 1651 h 1933"/>
                <a:gd name="T18" fmla="*/ 176 w 1114"/>
                <a:gd name="T19" fmla="*/ 1691 h 1933"/>
                <a:gd name="T20" fmla="*/ 234 w 1114"/>
                <a:gd name="T21" fmla="*/ 1782 h 1933"/>
                <a:gd name="T22" fmla="*/ 357 w 1114"/>
                <a:gd name="T23" fmla="*/ 1890 h 1933"/>
                <a:gd name="T24" fmla="*/ 410 w 1114"/>
                <a:gd name="T25" fmla="*/ 1914 h 1933"/>
                <a:gd name="T26" fmla="*/ 555 w 1114"/>
                <a:gd name="T27" fmla="*/ 1933 h 1933"/>
                <a:gd name="T28" fmla="*/ 773 w 1114"/>
                <a:gd name="T29" fmla="*/ 1918 h 1933"/>
                <a:gd name="T30" fmla="*/ 849 w 1114"/>
                <a:gd name="T31" fmla="*/ 1894 h 1933"/>
                <a:gd name="T32" fmla="*/ 983 w 1114"/>
                <a:gd name="T33" fmla="*/ 1812 h 1933"/>
                <a:gd name="T34" fmla="*/ 1067 w 1114"/>
                <a:gd name="T35" fmla="*/ 1725 h 1933"/>
                <a:gd name="T36" fmla="*/ 1109 w 1114"/>
                <a:gd name="T37" fmla="*/ 1665 h 1933"/>
                <a:gd name="T38" fmla="*/ 1104 w 1114"/>
                <a:gd name="T39" fmla="*/ 1611 h 1933"/>
                <a:gd name="T40" fmla="*/ 1086 w 1114"/>
                <a:gd name="T41" fmla="*/ 1586 h 1933"/>
                <a:gd name="T42" fmla="*/ 1054 w 1114"/>
                <a:gd name="T43" fmla="*/ 1577 h 1933"/>
                <a:gd name="T44" fmla="*/ 999 w 1114"/>
                <a:gd name="T45" fmla="*/ 1600 h 1933"/>
                <a:gd name="T46" fmla="*/ 931 w 1114"/>
                <a:gd name="T47" fmla="*/ 1625 h 1933"/>
                <a:gd name="T48" fmla="*/ 855 w 1114"/>
                <a:gd name="T49" fmla="*/ 1633 h 1933"/>
                <a:gd name="T50" fmla="*/ 797 w 1114"/>
                <a:gd name="T51" fmla="*/ 1613 h 1933"/>
                <a:gd name="T52" fmla="*/ 758 w 1114"/>
                <a:gd name="T53" fmla="*/ 1565 h 1933"/>
                <a:gd name="T54" fmla="*/ 748 w 1114"/>
                <a:gd name="T55" fmla="*/ 1531 h 1933"/>
                <a:gd name="T56" fmla="*/ 735 w 1114"/>
                <a:gd name="T57" fmla="*/ 1240 h 1933"/>
                <a:gd name="T58" fmla="*/ 734 w 1114"/>
                <a:gd name="T59" fmla="*/ 567 h 1933"/>
                <a:gd name="T60" fmla="*/ 1050 w 1114"/>
                <a:gd name="T61" fmla="*/ 567 h 1933"/>
                <a:gd name="T62" fmla="*/ 1050 w 1114"/>
                <a:gd name="T63" fmla="*/ 384 h 1933"/>
                <a:gd name="T64" fmla="*/ 734 w 1114"/>
                <a:gd name="T65" fmla="*/ 384 h 1933"/>
                <a:gd name="T66" fmla="*/ 734 w 1114"/>
                <a:gd name="T67" fmla="*/ 0 h 1933"/>
                <a:gd name="T68" fmla="*/ 651 w 1114"/>
                <a:gd name="T69" fmla="*/ 1 h 1933"/>
                <a:gd name="T70" fmla="*/ 582 w 1114"/>
                <a:gd name="T71" fmla="*/ 32 h 1933"/>
                <a:gd name="T72" fmla="*/ 500 w 1114"/>
                <a:gd name="T73" fmla="*/ 11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4" h="1933">
                  <a:moveTo>
                    <a:pt x="500" y="110"/>
                  </a:moveTo>
                  <a:lnTo>
                    <a:pt x="453" y="157"/>
                  </a:lnTo>
                  <a:lnTo>
                    <a:pt x="343" y="248"/>
                  </a:lnTo>
                  <a:lnTo>
                    <a:pt x="229" y="329"/>
                  </a:lnTo>
                  <a:lnTo>
                    <a:pt x="122" y="390"/>
                  </a:lnTo>
                  <a:lnTo>
                    <a:pt x="77" y="409"/>
                  </a:lnTo>
                  <a:lnTo>
                    <a:pt x="52" y="419"/>
                  </a:lnTo>
                  <a:lnTo>
                    <a:pt x="20" y="435"/>
                  </a:lnTo>
                  <a:lnTo>
                    <a:pt x="5" y="453"/>
                  </a:lnTo>
                  <a:lnTo>
                    <a:pt x="0" y="481"/>
                  </a:lnTo>
                  <a:lnTo>
                    <a:pt x="0" y="502"/>
                  </a:lnTo>
                  <a:lnTo>
                    <a:pt x="0" y="567"/>
                  </a:lnTo>
                  <a:lnTo>
                    <a:pt x="75" y="567"/>
                  </a:lnTo>
                  <a:lnTo>
                    <a:pt x="150" y="567"/>
                  </a:lnTo>
                  <a:lnTo>
                    <a:pt x="150" y="1085"/>
                  </a:lnTo>
                  <a:lnTo>
                    <a:pt x="151" y="1334"/>
                  </a:lnTo>
                  <a:lnTo>
                    <a:pt x="158" y="1564"/>
                  </a:lnTo>
                  <a:lnTo>
                    <a:pt x="166" y="1651"/>
                  </a:lnTo>
                  <a:lnTo>
                    <a:pt x="170" y="1674"/>
                  </a:lnTo>
                  <a:lnTo>
                    <a:pt x="176" y="1691"/>
                  </a:lnTo>
                  <a:lnTo>
                    <a:pt x="194" y="1727"/>
                  </a:lnTo>
                  <a:lnTo>
                    <a:pt x="234" y="1782"/>
                  </a:lnTo>
                  <a:lnTo>
                    <a:pt x="302" y="1850"/>
                  </a:lnTo>
                  <a:lnTo>
                    <a:pt x="357" y="1890"/>
                  </a:lnTo>
                  <a:lnTo>
                    <a:pt x="393" y="1908"/>
                  </a:lnTo>
                  <a:lnTo>
                    <a:pt x="410" y="1914"/>
                  </a:lnTo>
                  <a:lnTo>
                    <a:pt x="451" y="1923"/>
                  </a:lnTo>
                  <a:lnTo>
                    <a:pt x="555" y="1933"/>
                  </a:lnTo>
                  <a:lnTo>
                    <a:pt x="670" y="1931"/>
                  </a:lnTo>
                  <a:lnTo>
                    <a:pt x="773" y="1918"/>
                  </a:lnTo>
                  <a:lnTo>
                    <a:pt x="812" y="1907"/>
                  </a:lnTo>
                  <a:lnTo>
                    <a:pt x="849" y="1894"/>
                  </a:lnTo>
                  <a:lnTo>
                    <a:pt x="919" y="1858"/>
                  </a:lnTo>
                  <a:lnTo>
                    <a:pt x="983" y="1812"/>
                  </a:lnTo>
                  <a:lnTo>
                    <a:pt x="1041" y="1757"/>
                  </a:lnTo>
                  <a:lnTo>
                    <a:pt x="1067" y="1725"/>
                  </a:lnTo>
                  <a:lnTo>
                    <a:pt x="1086" y="1701"/>
                  </a:lnTo>
                  <a:lnTo>
                    <a:pt x="1109" y="1665"/>
                  </a:lnTo>
                  <a:lnTo>
                    <a:pt x="1114" y="1637"/>
                  </a:lnTo>
                  <a:lnTo>
                    <a:pt x="1104" y="1611"/>
                  </a:lnTo>
                  <a:lnTo>
                    <a:pt x="1094" y="1595"/>
                  </a:lnTo>
                  <a:lnTo>
                    <a:pt x="1086" y="1586"/>
                  </a:lnTo>
                  <a:lnTo>
                    <a:pt x="1073" y="1576"/>
                  </a:lnTo>
                  <a:lnTo>
                    <a:pt x="1054" y="1577"/>
                  </a:lnTo>
                  <a:lnTo>
                    <a:pt x="1023" y="1589"/>
                  </a:lnTo>
                  <a:lnTo>
                    <a:pt x="999" y="1600"/>
                  </a:lnTo>
                  <a:lnTo>
                    <a:pt x="975" y="1611"/>
                  </a:lnTo>
                  <a:lnTo>
                    <a:pt x="931" y="1625"/>
                  </a:lnTo>
                  <a:lnTo>
                    <a:pt x="891" y="1633"/>
                  </a:lnTo>
                  <a:lnTo>
                    <a:pt x="855" y="1633"/>
                  </a:lnTo>
                  <a:lnTo>
                    <a:pt x="824" y="1627"/>
                  </a:lnTo>
                  <a:lnTo>
                    <a:pt x="797" y="1613"/>
                  </a:lnTo>
                  <a:lnTo>
                    <a:pt x="775" y="1593"/>
                  </a:lnTo>
                  <a:lnTo>
                    <a:pt x="758" y="1565"/>
                  </a:lnTo>
                  <a:lnTo>
                    <a:pt x="752" y="1549"/>
                  </a:lnTo>
                  <a:lnTo>
                    <a:pt x="748" y="1531"/>
                  </a:lnTo>
                  <a:lnTo>
                    <a:pt x="741" y="1450"/>
                  </a:lnTo>
                  <a:lnTo>
                    <a:pt x="735" y="1240"/>
                  </a:lnTo>
                  <a:lnTo>
                    <a:pt x="734" y="1032"/>
                  </a:lnTo>
                  <a:lnTo>
                    <a:pt x="734" y="567"/>
                  </a:lnTo>
                  <a:lnTo>
                    <a:pt x="892" y="567"/>
                  </a:lnTo>
                  <a:lnTo>
                    <a:pt x="1050" y="567"/>
                  </a:lnTo>
                  <a:lnTo>
                    <a:pt x="1050" y="475"/>
                  </a:lnTo>
                  <a:lnTo>
                    <a:pt x="1050" y="384"/>
                  </a:lnTo>
                  <a:lnTo>
                    <a:pt x="892" y="384"/>
                  </a:lnTo>
                  <a:lnTo>
                    <a:pt x="734" y="384"/>
                  </a:lnTo>
                  <a:lnTo>
                    <a:pt x="734" y="192"/>
                  </a:lnTo>
                  <a:lnTo>
                    <a:pt x="734" y="0"/>
                  </a:lnTo>
                  <a:lnTo>
                    <a:pt x="670" y="0"/>
                  </a:lnTo>
                  <a:lnTo>
                    <a:pt x="651" y="1"/>
                  </a:lnTo>
                  <a:lnTo>
                    <a:pt x="618" y="9"/>
                  </a:lnTo>
                  <a:lnTo>
                    <a:pt x="582" y="32"/>
                  </a:lnTo>
                  <a:lnTo>
                    <a:pt x="534" y="77"/>
                  </a:lnTo>
                  <a:lnTo>
                    <a:pt x="500"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Freeform 10">
              <a:extLst>
                <a:ext uri="{FF2B5EF4-FFF2-40B4-BE49-F238E27FC236}">
                  <a16:creationId xmlns:a16="http://schemas.microsoft.com/office/drawing/2014/main" id="{94842177-049C-4DB9-B3AC-6612BB6B5BE4}"/>
                </a:ext>
              </a:extLst>
            </p:cNvPr>
            <p:cNvSpPr>
              <a:spLocks/>
            </p:cNvSpPr>
            <p:nvPr userDrawn="1"/>
          </p:nvSpPr>
          <p:spPr bwMode="auto">
            <a:xfrm>
              <a:off x="1339" y="1453"/>
              <a:ext cx="322" cy="563"/>
            </a:xfrm>
            <a:custGeom>
              <a:avLst/>
              <a:gdLst>
                <a:gd name="T0" fmla="*/ 291 w 883"/>
                <a:gd name="T1" fmla="*/ 80 h 1550"/>
                <a:gd name="T2" fmla="*/ 8 w 883"/>
                <a:gd name="T3" fmla="*/ 158 h 1550"/>
                <a:gd name="T4" fmla="*/ 3 w 883"/>
                <a:gd name="T5" fmla="*/ 212 h 1550"/>
                <a:gd name="T6" fmla="*/ 2 w 883"/>
                <a:gd name="T7" fmla="*/ 228 h 1550"/>
                <a:gd name="T8" fmla="*/ 5 w 883"/>
                <a:gd name="T9" fmla="*/ 252 h 1550"/>
                <a:gd name="T10" fmla="*/ 20 w 883"/>
                <a:gd name="T11" fmla="*/ 272 h 1550"/>
                <a:gd name="T12" fmla="*/ 51 w 883"/>
                <a:gd name="T13" fmla="*/ 294 h 1550"/>
                <a:gd name="T14" fmla="*/ 75 w 883"/>
                <a:gd name="T15" fmla="*/ 308 h 1550"/>
                <a:gd name="T16" fmla="*/ 150 w 883"/>
                <a:gd name="T17" fmla="*/ 353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792 w 883"/>
                <a:gd name="T65" fmla="*/ 1392 h 1550"/>
                <a:gd name="T66" fmla="*/ 759 w 883"/>
                <a:gd name="T67" fmla="*/ 1375 h 1550"/>
                <a:gd name="T68" fmla="*/ 746 w 883"/>
                <a:gd name="T69" fmla="*/ 1362 h 1550"/>
                <a:gd name="T70" fmla="*/ 743 w 883"/>
                <a:gd name="T71" fmla="*/ 1357 h 1550"/>
                <a:gd name="T72" fmla="*/ 739 w 883"/>
                <a:gd name="T73" fmla="*/ 1309 h 1550"/>
                <a:gd name="T74" fmla="*/ 734 w 883"/>
                <a:gd name="T75" fmla="*/ 933 h 1550"/>
                <a:gd name="T76" fmla="*/ 733 w 883"/>
                <a:gd name="T77" fmla="*/ 665 h 1550"/>
                <a:gd name="T78" fmla="*/ 733 w 883"/>
                <a:gd name="T79" fmla="*/ 0 h 1550"/>
                <a:gd name="T80" fmla="*/ 655 w 883"/>
                <a:gd name="T81" fmla="*/ 2 h 1550"/>
                <a:gd name="T82" fmla="*/ 634 w 883"/>
                <a:gd name="T83" fmla="*/ 3 h 1550"/>
                <a:gd name="T84" fmla="*/ 562 w 883"/>
                <a:gd name="T85" fmla="*/ 15 h 1550"/>
                <a:gd name="T86" fmla="*/ 409 w 883"/>
                <a:gd name="T87" fmla="*/ 49 h 1550"/>
                <a:gd name="T88" fmla="*/ 291 w 883"/>
                <a:gd name="T89" fmla="*/ 8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3" h="1550">
                  <a:moveTo>
                    <a:pt x="291" y="80"/>
                  </a:moveTo>
                  <a:lnTo>
                    <a:pt x="8" y="158"/>
                  </a:lnTo>
                  <a:lnTo>
                    <a:pt x="3" y="212"/>
                  </a:lnTo>
                  <a:lnTo>
                    <a:pt x="2" y="228"/>
                  </a:lnTo>
                  <a:lnTo>
                    <a:pt x="5" y="252"/>
                  </a:lnTo>
                  <a:lnTo>
                    <a:pt x="20" y="272"/>
                  </a:lnTo>
                  <a:lnTo>
                    <a:pt x="51" y="294"/>
                  </a:lnTo>
                  <a:lnTo>
                    <a:pt x="75" y="308"/>
                  </a:lnTo>
                  <a:lnTo>
                    <a:pt x="150" y="353"/>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792" y="1392"/>
                  </a:lnTo>
                  <a:lnTo>
                    <a:pt x="759" y="1375"/>
                  </a:lnTo>
                  <a:lnTo>
                    <a:pt x="746" y="1362"/>
                  </a:lnTo>
                  <a:lnTo>
                    <a:pt x="743" y="1357"/>
                  </a:lnTo>
                  <a:lnTo>
                    <a:pt x="739" y="1309"/>
                  </a:lnTo>
                  <a:lnTo>
                    <a:pt x="734" y="933"/>
                  </a:lnTo>
                  <a:lnTo>
                    <a:pt x="733" y="665"/>
                  </a:lnTo>
                  <a:lnTo>
                    <a:pt x="733" y="0"/>
                  </a:lnTo>
                  <a:lnTo>
                    <a:pt x="655" y="2"/>
                  </a:lnTo>
                  <a:lnTo>
                    <a:pt x="634" y="3"/>
                  </a:lnTo>
                  <a:lnTo>
                    <a:pt x="562" y="15"/>
                  </a:lnTo>
                  <a:lnTo>
                    <a:pt x="409" y="49"/>
                  </a:lnTo>
                  <a:lnTo>
                    <a:pt x="29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 name="Freeform 11">
              <a:extLst>
                <a:ext uri="{FF2B5EF4-FFF2-40B4-BE49-F238E27FC236}">
                  <a16:creationId xmlns:a16="http://schemas.microsoft.com/office/drawing/2014/main" id="{237E3B77-9540-4BB3-9C48-CBD4A4BB8870}"/>
                </a:ext>
              </a:extLst>
            </p:cNvPr>
            <p:cNvSpPr>
              <a:spLocks/>
            </p:cNvSpPr>
            <p:nvPr userDrawn="1"/>
          </p:nvSpPr>
          <p:spPr bwMode="auto">
            <a:xfrm>
              <a:off x="1691" y="1453"/>
              <a:ext cx="992" cy="563"/>
            </a:xfrm>
            <a:custGeom>
              <a:avLst/>
              <a:gdLst>
                <a:gd name="T0" fmla="*/ 76 w 2717"/>
                <a:gd name="T1" fmla="*/ 144 h 1550"/>
                <a:gd name="T2" fmla="*/ 5 w 2717"/>
                <a:gd name="T3" fmla="*/ 192 h 1550"/>
                <a:gd name="T4" fmla="*/ 7 w 2717"/>
                <a:gd name="T5" fmla="*/ 248 h 1550"/>
                <a:gd name="T6" fmla="*/ 75 w 2717"/>
                <a:gd name="T7" fmla="*/ 307 h 1550"/>
                <a:gd name="T8" fmla="*/ 145 w 2717"/>
                <a:gd name="T9" fmla="*/ 1051 h 1550"/>
                <a:gd name="T10" fmla="*/ 128 w 2717"/>
                <a:gd name="T11" fmla="*/ 1357 h 1550"/>
                <a:gd name="T12" fmla="*/ 65 w 2717"/>
                <a:gd name="T13" fmla="*/ 1405 h 1550"/>
                <a:gd name="T14" fmla="*/ 14 w 2717"/>
                <a:gd name="T15" fmla="*/ 1420 h 1550"/>
                <a:gd name="T16" fmla="*/ 0 w 2717"/>
                <a:gd name="T17" fmla="*/ 1483 h 1550"/>
                <a:gd name="T18" fmla="*/ 867 w 2717"/>
                <a:gd name="T19" fmla="*/ 1550 h 1550"/>
                <a:gd name="T20" fmla="*/ 863 w 2717"/>
                <a:gd name="T21" fmla="*/ 1435 h 1550"/>
                <a:gd name="T22" fmla="*/ 814 w 2717"/>
                <a:gd name="T23" fmla="*/ 1403 h 1550"/>
                <a:gd name="T24" fmla="*/ 750 w 2717"/>
                <a:gd name="T25" fmla="*/ 368 h 1550"/>
                <a:gd name="T26" fmla="*/ 916 w 2717"/>
                <a:gd name="T27" fmla="*/ 346 h 1550"/>
                <a:gd name="T28" fmla="*/ 1024 w 2717"/>
                <a:gd name="T29" fmla="*/ 382 h 1550"/>
                <a:gd name="T30" fmla="*/ 1058 w 2717"/>
                <a:gd name="T31" fmla="*/ 532 h 1550"/>
                <a:gd name="T32" fmla="*/ 1065 w 2717"/>
                <a:gd name="T33" fmla="*/ 1102 h 1550"/>
                <a:gd name="T34" fmla="*/ 1050 w 2717"/>
                <a:gd name="T35" fmla="*/ 1375 h 1550"/>
                <a:gd name="T36" fmla="*/ 984 w 2717"/>
                <a:gd name="T37" fmla="*/ 1407 h 1550"/>
                <a:gd name="T38" fmla="*/ 937 w 2717"/>
                <a:gd name="T39" fmla="*/ 1434 h 1550"/>
                <a:gd name="T40" fmla="*/ 934 w 2717"/>
                <a:gd name="T41" fmla="*/ 1550 h 1550"/>
                <a:gd name="T42" fmla="*/ 1784 w 2717"/>
                <a:gd name="T43" fmla="*/ 1483 h 1550"/>
                <a:gd name="T44" fmla="*/ 1771 w 2717"/>
                <a:gd name="T45" fmla="*/ 1420 h 1550"/>
                <a:gd name="T46" fmla="*/ 1723 w 2717"/>
                <a:gd name="T47" fmla="*/ 1403 h 1550"/>
                <a:gd name="T48" fmla="*/ 1665 w 2717"/>
                <a:gd name="T49" fmla="*/ 1351 h 1550"/>
                <a:gd name="T50" fmla="*/ 1650 w 2717"/>
                <a:gd name="T51" fmla="*/ 1053 h 1550"/>
                <a:gd name="T52" fmla="*/ 1695 w 2717"/>
                <a:gd name="T53" fmla="*/ 365 h 1550"/>
                <a:gd name="T54" fmla="*/ 1824 w 2717"/>
                <a:gd name="T55" fmla="*/ 347 h 1550"/>
                <a:gd name="T56" fmla="*/ 1907 w 2717"/>
                <a:gd name="T57" fmla="*/ 357 h 1550"/>
                <a:gd name="T58" fmla="*/ 1947 w 2717"/>
                <a:gd name="T59" fmla="*/ 396 h 1550"/>
                <a:gd name="T60" fmla="*/ 1964 w 2717"/>
                <a:gd name="T61" fmla="*/ 907 h 1550"/>
                <a:gd name="T62" fmla="*/ 1893 w 2717"/>
                <a:gd name="T63" fmla="*/ 1403 h 1550"/>
                <a:gd name="T64" fmla="*/ 1856 w 2717"/>
                <a:gd name="T65" fmla="*/ 1457 h 1550"/>
                <a:gd name="T66" fmla="*/ 2282 w 2717"/>
                <a:gd name="T67" fmla="*/ 1550 h 1550"/>
                <a:gd name="T68" fmla="*/ 2717 w 2717"/>
                <a:gd name="T69" fmla="*/ 1463 h 1550"/>
                <a:gd name="T70" fmla="*/ 2686 w 2717"/>
                <a:gd name="T71" fmla="*/ 1411 h 1550"/>
                <a:gd name="T72" fmla="*/ 2625 w 2717"/>
                <a:gd name="T73" fmla="*/ 1398 h 1550"/>
                <a:gd name="T74" fmla="*/ 2580 w 2717"/>
                <a:gd name="T75" fmla="*/ 1304 h 1550"/>
                <a:gd name="T76" fmla="*/ 2567 w 2717"/>
                <a:gd name="T77" fmla="*/ 832 h 1550"/>
                <a:gd name="T78" fmla="*/ 2537 w 2717"/>
                <a:gd name="T79" fmla="*/ 248 h 1550"/>
                <a:gd name="T80" fmla="*/ 2485 w 2717"/>
                <a:gd name="T81" fmla="*/ 146 h 1550"/>
                <a:gd name="T82" fmla="*/ 2362 w 2717"/>
                <a:gd name="T83" fmla="*/ 41 h 1550"/>
                <a:gd name="T84" fmla="*/ 2183 w 2717"/>
                <a:gd name="T85" fmla="*/ 1 h 1550"/>
                <a:gd name="T86" fmla="*/ 2055 w 2717"/>
                <a:gd name="T87" fmla="*/ 5 h 1550"/>
                <a:gd name="T88" fmla="*/ 1899 w 2717"/>
                <a:gd name="T89" fmla="*/ 46 h 1550"/>
                <a:gd name="T90" fmla="*/ 1759 w 2717"/>
                <a:gd name="T91" fmla="*/ 137 h 1550"/>
                <a:gd name="T92" fmla="*/ 1604 w 2717"/>
                <a:gd name="T93" fmla="*/ 175 h 1550"/>
                <a:gd name="T94" fmla="*/ 1545 w 2717"/>
                <a:gd name="T95" fmla="*/ 93 h 1550"/>
                <a:gd name="T96" fmla="*/ 1475 w 2717"/>
                <a:gd name="T97" fmla="*/ 40 h 1550"/>
                <a:gd name="T98" fmla="*/ 1304 w 2717"/>
                <a:gd name="T99" fmla="*/ 8 h 1550"/>
                <a:gd name="T100" fmla="*/ 1105 w 2717"/>
                <a:gd name="T101" fmla="*/ 12 h 1550"/>
                <a:gd name="T102" fmla="*/ 975 w 2717"/>
                <a:gd name="T103" fmla="*/ 48 h 1550"/>
                <a:gd name="T104" fmla="*/ 822 w 2717"/>
                <a:gd name="T105" fmla="*/ 162 h 1550"/>
                <a:gd name="T106" fmla="*/ 750 w 2717"/>
                <a:gd name="T107" fmla="*/ 0 h 1550"/>
                <a:gd name="T108" fmla="*/ 411 w 2717"/>
                <a:gd name="T109" fmla="*/ 5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7" h="1550">
                  <a:moveTo>
                    <a:pt x="292" y="82"/>
                  </a:moveTo>
                  <a:lnTo>
                    <a:pt x="195" y="109"/>
                  </a:lnTo>
                  <a:lnTo>
                    <a:pt x="76" y="144"/>
                  </a:lnTo>
                  <a:lnTo>
                    <a:pt x="32" y="162"/>
                  </a:lnTo>
                  <a:lnTo>
                    <a:pt x="16" y="173"/>
                  </a:lnTo>
                  <a:lnTo>
                    <a:pt x="5" y="192"/>
                  </a:lnTo>
                  <a:lnTo>
                    <a:pt x="4" y="208"/>
                  </a:lnTo>
                  <a:lnTo>
                    <a:pt x="3" y="224"/>
                  </a:lnTo>
                  <a:lnTo>
                    <a:pt x="7" y="248"/>
                  </a:lnTo>
                  <a:lnTo>
                    <a:pt x="23" y="269"/>
                  </a:lnTo>
                  <a:lnTo>
                    <a:pt x="53" y="292"/>
                  </a:lnTo>
                  <a:lnTo>
                    <a:pt x="75" y="307"/>
                  </a:lnTo>
                  <a:lnTo>
                    <a:pt x="150" y="353"/>
                  </a:lnTo>
                  <a:lnTo>
                    <a:pt x="147" y="862"/>
                  </a:lnTo>
                  <a:lnTo>
                    <a:pt x="145" y="1051"/>
                  </a:lnTo>
                  <a:lnTo>
                    <a:pt x="142" y="1231"/>
                  </a:lnTo>
                  <a:lnTo>
                    <a:pt x="137" y="1308"/>
                  </a:lnTo>
                  <a:lnTo>
                    <a:pt x="128" y="1357"/>
                  </a:lnTo>
                  <a:lnTo>
                    <a:pt x="114" y="1384"/>
                  </a:lnTo>
                  <a:lnTo>
                    <a:pt x="93" y="1398"/>
                  </a:lnTo>
                  <a:lnTo>
                    <a:pt x="65" y="1405"/>
                  </a:lnTo>
                  <a:lnTo>
                    <a:pt x="47" y="1408"/>
                  </a:lnTo>
                  <a:lnTo>
                    <a:pt x="33" y="1411"/>
                  </a:lnTo>
                  <a:lnTo>
                    <a:pt x="14" y="1420"/>
                  </a:lnTo>
                  <a:lnTo>
                    <a:pt x="4" y="1436"/>
                  </a:lnTo>
                  <a:lnTo>
                    <a:pt x="0" y="1463"/>
                  </a:lnTo>
                  <a:lnTo>
                    <a:pt x="0" y="1483"/>
                  </a:lnTo>
                  <a:lnTo>
                    <a:pt x="0" y="1550"/>
                  </a:lnTo>
                  <a:lnTo>
                    <a:pt x="434" y="1550"/>
                  </a:lnTo>
                  <a:lnTo>
                    <a:pt x="867" y="1550"/>
                  </a:lnTo>
                  <a:lnTo>
                    <a:pt x="867" y="1483"/>
                  </a:lnTo>
                  <a:lnTo>
                    <a:pt x="867" y="1463"/>
                  </a:lnTo>
                  <a:lnTo>
                    <a:pt x="863" y="1435"/>
                  </a:lnTo>
                  <a:lnTo>
                    <a:pt x="852" y="1418"/>
                  </a:lnTo>
                  <a:lnTo>
                    <a:pt x="830" y="1408"/>
                  </a:lnTo>
                  <a:lnTo>
                    <a:pt x="814" y="1403"/>
                  </a:lnTo>
                  <a:lnTo>
                    <a:pt x="759" y="1390"/>
                  </a:lnTo>
                  <a:lnTo>
                    <a:pt x="754" y="878"/>
                  </a:lnTo>
                  <a:lnTo>
                    <a:pt x="750" y="368"/>
                  </a:lnTo>
                  <a:lnTo>
                    <a:pt x="812" y="357"/>
                  </a:lnTo>
                  <a:lnTo>
                    <a:pt x="851" y="350"/>
                  </a:lnTo>
                  <a:lnTo>
                    <a:pt x="916" y="346"/>
                  </a:lnTo>
                  <a:lnTo>
                    <a:pt x="968" y="352"/>
                  </a:lnTo>
                  <a:lnTo>
                    <a:pt x="1008" y="369"/>
                  </a:lnTo>
                  <a:lnTo>
                    <a:pt x="1024" y="382"/>
                  </a:lnTo>
                  <a:lnTo>
                    <a:pt x="1035" y="394"/>
                  </a:lnTo>
                  <a:lnTo>
                    <a:pt x="1050" y="435"/>
                  </a:lnTo>
                  <a:lnTo>
                    <a:pt x="1058" y="532"/>
                  </a:lnTo>
                  <a:lnTo>
                    <a:pt x="1062" y="729"/>
                  </a:lnTo>
                  <a:lnTo>
                    <a:pt x="1064" y="885"/>
                  </a:lnTo>
                  <a:lnTo>
                    <a:pt x="1065" y="1102"/>
                  </a:lnTo>
                  <a:lnTo>
                    <a:pt x="1061" y="1299"/>
                  </a:lnTo>
                  <a:lnTo>
                    <a:pt x="1055" y="1365"/>
                  </a:lnTo>
                  <a:lnTo>
                    <a:pt x="1050" y="1375"/>
                  </a:lnTo>
                  <a:lnTo>
                    <a:pt x="1040" y="1384"/>
                  </a:lnTo>
                  <a:lnTo>
                    <a:pt x="1004" y="1401"/>
                  </a:lnTo>
                  <a:lnTo>
                    <a:pt x="984" y="1407"/>
                  </a:lnTo>
                  <a:lnTo>
                    <a:pt x="968" y="1410"/>
                  </a:lnTo>
                  <a:lnTo>
                    <a:pt x="948" y="1418"/>
                  </a:lnTo>
                  <a:lnTo>
                    <a:pt x="937" y="1434"/>
                  </a:lnTo>
                  <a:lnTo>
                    <a:pt x="934" y="1462"/>
                  </a:lnTo>
                  <a:lnTo>
                    <a:pt x="934" y="1483"/>
                  </a:lnTo>
                  <a:lnTo>
                    <a:pt x="934" y="1550"/>
                  </a:lnTo>
                  <a:lnTo>
                    <a:pt x="1359" y="1550"/>
                  </a:lnTo>
                  <a:lnTo>
                    <a:pt x="1784" y="1550"/>
                  </a:lnTo>
                  <a:lnTo>
                    <a:pt x="1784" y="1483"/>
                  </a:lnTo>
                  <a:lnTo>
                    <a:pt x="1784" y="1463"/>
                  </a:lnTo>
                  <a:lnTo>
                    <a:pt x="1780" y="1436"/>
                  </a:lnTo>
                  <a:lnTo>
                    <a:pt x="1771" y="1420"/>
                  </a:lnTo>
                  <a:lnTo>
                    <a:pt x="1753" y="1410"/>
                  </a:lnTo>
                  <a:lnTo>
                    <a:pt x="1739" y="1407"/>
                  </a:lnTo>
                  <a:lnTo>
                    <a:pt x="1723" y="1403"/>
                  </a:lnTo>
                  <a:lnTo>
                    <a:pt x="1697" y="1395"/>
                  </a:lnTo>
                  <a:lnTo>
                    <a:pt x="1678" y="1380"/>
                  </a:lnTo>
                  <a:lnTo>
                    <a:pt x="1665" y="1351"/>
                  </a:lnTo>
                  <a:lnTo>
                    <a:pt x="1657" y="1302"/>
                  </a:lnTo>
                  <a:lnTo>
                    <a:pt x="1653" y="1227"/>
                  </a:lnTo>
                  <a:lnTo>
                    <a:pt x="1650" y="1053"/>
                  </a:lnTo>
                  <a:lnTo>
                    <a:pt x="1650" y="873"/>
                  </a:lnTo>
                  <a:lnTo>
                    <a:pt x="1650" y="383"/>
                  </a:lnTo>
                  <a:lnTo>
                    <a:pt x="1695" y="365"/>
                  </a:lnTo>
                  <a:lnTo>
                    <a:pt x="1718" y="358"/>
                  </a:lnTo>
                  <a:lnTo>
                    <a:pt x="1788" y="348"/>
                  </a:lnTo>
                  <a:lnTo>
                    <a:pt x="1824" y="347"/>
                  </a:lnTo>
                  <a:lnTo>
                    <a:pt x="1847" y="346"/>
                  </a:lnTo>
                  <a:lnTo>
                    <a:pt x="1882" y="349"/>
                  </a:lnTo>
                  <a:lnTo>
                    <a:pt x="1907" y="357"/>
                  </a:lnTo>
                  <a:lnTo>
                    <a:pt x="1927" y="372"/>
                  </a:lnTo>
                  <a:lnTo>
                    <a:pt x="1937" y="383"/>
                  </a:lnTo>
                  <a:lnTo>
                    <a:pt x="1947" y="396"/>
                  </a:lnTo>
                  <a:lnTo>
                    <a:pt x="1959" y="442"/>
                  </a:lnTo>
                  <a:lnTo>
                    <a:pt x="1966" y="619"/>
                  </a:lnTo>
                  <a:lnTo>
                    <a:pt x="1964" y="907"/>
                  </a:lnTo>
                  <a:lnTo>
                    <a:pt x="1959" y="1392"/>
                  </a:lnTo>
                  <a:lnTo>
                    <a:pt x="1909" y="1400"/>
                  </a:lnTo>
                  <a:lnTo>
                    <a:pt x="1893" y="1403"/>
                  </a:lnTo>
                  <a:lnTo>
                    <a:pt x="1872" y="1412"/>
                  </a:lnTo>
                  <a:lnTo>
                    <a:pt x="1861" y="1428"/>
                  </a:lnTo>
                  <a:lnTo>
                    <a:pt x="1856" y="1457"/>
                  </a:lnTo>
                  <a:lnTo>
                    <a:pt x="1854" y="1480"/>
                  </a:lnTo>
                  <a:lnTo>
                    <a:pt x="1849" y="1550"/>
                  </a:lnTo>
                  <a:lnTo>
                    <a:pt x="2282" y="1550"/>
                  </a:lnTo>
                  <a:lnTo>
                    <a:pt x="2717" y="1550"/>
                  </a:lnTo>
                  <a:lnTo>
                    <a:pt x="2717" y="1483"/>
                  </a:lnTo>
                  <a:lnTo>
                    <a:pt x="2717" y="1463"/>
                  </a:lnTo>
                  <a:lnTo>
                    <a:pt x="2714" y="1436"/>
                  </a:lnTo>
                  <a:lnTo>
                    <a:pt x="2704" y="1420"/>
                  </a:lnTo>
                  <a:lnTo>
                    <a:pt x="2686" y="1411"/>
                  </a:lnTo>
                  <a:lnTo>
                    <a:pt x="2672" y="1408"/>
                  </a:lnTo>
                  <a:lnTo>
                    <a:pt x="2654" y="1405"/>
                  </a:lnTo>
                  <a:lnTo>
                    <a:pt x="2625" y="1398"/>
                  </a:lnTo>
                  <a:lnTo>
                    <a:pt x="2604" y="1384"/>
                  </a:lnTo>
                  <a:lnTo>
                    <a:pt x="2590" y="1355"/>
                  </a:lnTo>
                  <a:lnTo>
                    <a:pt x="2580" y="1304"/>
                  </a:lnTo>
                  <a:lnTo>
                    <a:pt x="2574" y="1223"/>
                  </a:lnTo>
                  <a:lnTo>
                    <a:pt x="2570" y="1032"/>
                  </a:lnTo>
                  <a:lnTo>
                    <a:pt x="2567" y="832"/>
                  </a:lnTo>
                  <a:lnTo>
                    <a:pt x="2561" y="528"/>
                  </a:lnTo>
                  <a:lnTo>
                    <a:pt x="2550" y="316"/>
                  </a:lnTo>
                  <a:lnTo>
                    <a:pt x="2537" y="248"/>
                  </a:lnTo>
                  <a:lnTo>
                    <a:pt x="2529" y="225"/>
                  </a:lnTo>
                  <a:lnTo>
                    <a:pt x="2515" y="196"/>
                  </a:lnTo>
                  <a:lnTo>
                    <a:pt x="2485" y="146"/>
                  </a:lnTo>
                  <a:lnTo>
                    <a:pt x="2449" y="103"/>
                  </a:lnTo>
                  <a:lnTo>
                    <a:pt x="2408" y="69"/>
                  </a:lnTo>
                  <a:lnTo>
                    <a:pt x="2362" y="41"/>
                  </a:lnTo>
                  <a:lnTo>
                    <a:pt x="2309" y="21"/>
                  </a:lnTo>
                  <a:lnTo>
                    <a:pt x="2250" y="8"/>
                  </a:lnTo>
                  <a:lnTo>
                    <a:pt x="2183" y="1"/>
                  </a:lnTo>
                  <a:lnTo>
                    <a:pt x="2147" y="0"/>
                  </a:lnTo>
                  <a:lnTo>
                    <a:pt x="2115" y="0"/>
                  </a:lnTo>
                  <a:lnTo>
                    <a:pt x="2055" y="5"/>
                  </a:lnTo>
                  <a:lnTo>
                    <a:pt x="2000" y="13"/>
                  </a:lnTo>
                  <a:lnTo>
                    <a:pt x="1948" y="27"/>
                  </a:lnTo>
                  <a:lnTo>
                    <a:pt x="1899" y="46"/>
                  </a:lnTo>
                  <a:lnTo>
                    <a:pt x="1851" y="70"/>
                  </a:lnTo>
                  <a:lnTo>
                    <a:pt x="1805" y="101"/>
                  </a:lnTo>
                  <a:lnTo>
                    <a:pt x="1759" y="137"/>
                  </a:lnTo>
                  <a:lnTo>
                    <a:pt x="1735" y="158"/>
                  </a:lnTo>
                  <a:lnTo>
                    <a:pt x="1639" y="248"/>
                  </a:lnTo>
                  <a:lnTo>
                    <a:pt x="1604" y="175"/>
                  </a:lnTo>
                  <a:lnTo>
                    <a:pt x="1595" y="158"/>
                  </a:lnTo>
                  <a:lnTo>
                    <a:pt x="1572" y="125"/>
                  </a:lnTo>
                  <a:lnTo>
                    <a:pt x="1545" y="93"/>
                  </a:lnTo>
                  <a:lnTo>
                    <a:pt x="1514" y="66"/>
                  </a:lnTo>
                  <a:lnTo>
                    <a:pt x="1499" y="55"/>
                  </a:lnTo>
                  <a:lnTo>
                    <a:pt x="1475" y="40"/>
                  </a:lnTo>
                  <a:lnTo>
                    <a:pt x="1435" y="21"/>
                  </a:lnTo>
                  <a:lnTo>
                    <a:pt x="1384" y="11"/>
                  </a:lnTo>
                  <a:lnTo>
                    <a:pt x="1304" y="8"/>
                  </a:lnTo>
                  <a:lnTo>
                    <a:pt x="1244" y="8"/>
                  </a:lnTo>
                  <a:lnTo>
                    <a:pt x="1187" y="8"/>
                  </a:lnTo>
                  <a:lnTo>
                    <a:pt x="1105" y="12"/>
                  </a:lnTo>
                  <a:lnTo>
                    <a:pt x="1049" y="20"/>
                  </a:lnTo>
                  <a:lnTo>
                    <a:pt x="1002" y="36"/>
                  </a:lnTo>
                  <a:lnTo>
                    <a:pt x="975" y="48"/>
                  </a:lnTo>
                  <a:lnTo>
                    <a:pt x="938" y="69"/>
                  </a:lnTo>
                  <a:lnTo>
                    <a:pt x="855" y="130"/>
                  </a:lnTo>
                  <a:lnTo>
                    <a:pt x="822" y="162"/>
                  </a:lnTo>
                  <a:lnTo>
                    <a:pt x="750" y="232"/>
                  </a:lnTo>
                  <a:lnTo>
                    <a:pt x="750" y="117"/>
                  </a:lnTo>
                  <a:lnTo>
                    <a:pt x="750" y="0"/>
                  </a:lnTo>
                  <a:lnTo>
                    <a:pt x="664" y="2"/>
                  </a:lnTo>
                  <a:lnTo>
                    <a:pt x="613" y="7"/>
                  </a:lnTo>
                  <a:lnTo>
                    <a:pt x="411" y="50"/>
                  </a:lnTo>
                  <a:lnTo>
                    <a:pt x="29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 name="Freeform 12">
              <a:extLst>
                <a:ext uri="{FF2B5EF4-FFF2-40B4-BE49-F238E27FC236}">
                  <a16:creationId xmlns:a16="http://schemas.microsoft.com/office/drawing/2014/main" id="{8A86324C-1E40-4DA3-A351-E522218BCD1B}"/>
                </a:ext>
              </a:extLst>
            </p:cNvPr>
            <p:cNvSpPr>
              <a:spLocks noEditPoints="1"/>
            </p:cNvSpPr>
            <p:nvPr userDrawn="1"/>
          </p:nvSpPr>
          <p:spPr bwMode="auto">
            <a:xfrm>
              <a:off x="2704" y="1454"/>
              <a:ext cx="516" cy="565"/>
            </a:xfrm>
            <a:custGeom>
              <a:avLst/>
              <a:gdLst>
                <a:gd name="T0" fmla="*/ 475 w 1415"/>
                <a:gd name="T1" fmla="*/ 43 h 1554"/>
                <a:gd name="T2" fmla="*/ 324 w 1415"/>
                <a:gd name="T3" fmla="*/ 128 h 1554"/>
                <a:gd name="T4" fmla="*/ 194 w 1415"/>
                <a:gd name="T5" fmla="*/ 248 h 1554"/>
                <a:gd name="T6" fmla="*/ 93 w 1415"/>
                <a:gd name="T7" fmla="*/ 396 h 1554"/>
                <a:gd name="T8" fmla="*/ 40 w 1415"/>
                <a:gd name="T9" fmla="*/ 521 h 1554"/>
                <a:gd name="T10" fmla="*/ 15 w 1415"/>
                <a:gd name="T11" fmla="*/ 621 h 1554"/>
                <a:gd name="T12" fmla="*/ 0 w 1415"/>
                <a:gd name="T13" fmla="*/ 773 h 1554"/>
                <a:gd name="T14" fmla="*/ 5 w 1415"/>
                <a:gd name="T15" fmla="*/ 927 h 1554"/>
                <a:gd name="T16" fmla="*/ 30 w 1415"/>
                <a:gd name="T17" fmla="*/ 1066 h 1554"/>
                <a:gd name="T18" fmla="*/ 53 w 1415"/>
                <a:gd name="T19" fmla="*/ 1132 h 1554"/>
                <a:gd name="T20" fmla="*/ 123 w 1415"/>
                <a:gd name="T21" fmla="*/ 1264 h 1554"/>
                <a:gd name="T22" fmla="*/ 218 w 1415"/>
                <a:gd name="T23" fmla="*/ 1376 h 1554"/>
                <a:gd name="T24" fmla="*/ 336 w 1415"/>
                <a:gd name="T25" fmla="*/ 1465 h 1554"/>
                <a:gd name="T26" fmla="*/ 438 w 1415"/>
                <a:gd name="T27" fmla="*/ 1514 h 1554"/>
                <a:gd name="T28" fmla="*/ 524 w 1415"/>
                <a:gd name="T29" fmla="*/ 1542 h 1554"/>
                <a:gd name="T30" fmla="*/ 680 w 1415"/>
                <a:gd name="T31" fmla="*/ 1554 h 1554"/>
                <a:gd name="T32" fmla="*/ 811 w 1415"/>
                <a:gd name="T33" fmla="*/ 1554 h 1554"/>
                <a:gd name="T34" fmla="*/ 965 w 1415"/>
                <a:gd name="T35" fmla="*/ 1541 h 1554"/>
                <a:gd name="T36" fmla="*/ 1055 w 1415"/>
                <a:gd name="T37" fmla="*/ 1506 h 1554"/>
                <a:gd name="T38" fmla="*/ 1125 w 1415"/>
                <a:gd name="T39" fmla="*/ 1468 h 1554"/>
                <a:gd name="T40" fmla="*/ 1211 w 1415"/>
                <a:gd name="T41" fmla="*/ 1400 h 1554"/>
                <a:gd name="T42" fmla="*/ 1285 w 1415"/>
                <a:gd name="T43" fmla="*/ 1316 h 1554"/>
                <a:gd name="T44" fmla="*/ 1347 w 1415"/>
                <a:gd name="T45" fmla="*/ 1218 h 1554"/>
                <a:gd name="T46" fmla="*/ 1379 w 1415"/>
                <a:gd name="T47" fmla="*/ 1149 h 1554"/>
                <a:gd name="T48" fmla="*/ 1408 w 1415"/>
                <a:gd name="T49" fmla="*/ 1048 h 1554"/>
                <a:gd name="T50" fmla="*/ 1399 w 1415"/>
                <a:gd name="T51" fmla="*/ 1014 h 1554"/>
                <a:gd name="T52" fmla="*/ 1381 w 1415"/>
                <a:gd name="T53" fmla="*/ 998 h 1554"/>
                <a:gd name="T54" fmla="*/ 1355 w 1415"/>
                <a:gd name="T55" fmla="*/ 995 h 1554"/>
                <a:gd name="T56" fmla="*/ 1297 w 1415"/>
                <a:gd name="T57" fmla="*/ 1033 h 1554"/>
                <a:gd name="T58" fmla="*/ 1251 w 1415"/>
                <a:gd name="T59" fmla="*/ 1073 h 1554"/>
                <a:gd name="T60" fmla="*/ 1146 w 1415"/>
                <a:gd name="T61" fmla="*/ 1136 h 1554"/>
                <a:gd name="T62" fmla="*/ 1031 w 1415"/>
                <a:gd name="T63" fmla="*/ 1171 h 1554"/>
                <a:gd name="T64" fmla="*/ 910 w 1415"/>
                <a:gd name="T65" fmla="*/ 1177 h 1554"/>
                <a:gd name="T66" fmla="*/ 820 w 1415"/>
                <a:gd name="T67" fmla="*/ 1161 h 1554"/>
                <a:gd name="T68" fmla="*/ 745 w 1415"/>
                <a:gd name="T69" fmla="*/ 1127 h 1554"/>
                <a:gd name="T70" fmla="*/ 656 w 1415"/>
                <a:gd name="T71" fmla="*/ 1047 h 1554"/>
                <a:gd name="T72" fmla="*/ 585 w 1415"/>
                <a:gd name="T73" fmla="*/ 938 h 1554"/>
                <a:gd name="T74" fmla="*/ 540 w 1415"/>
                <a:gd name="T75" fmla="*/ 809 h 1554"/>
                <a:gd name="T76" fmla="*/ 523 w 1415"/>
                <a:gd name="T77" fmla="*/ 696 h 1554"/>
                <a:gd name="T78" fmla="*/ 1415 w 1415"/>
                <a:gd name="T79" fmla="*/ 696 h 1554"/>
                <a:gd name="T80" fmla="*/ 1400 w 1415"/>
                <a:gd name="T81" fmla="*/ 518 h 1554"/>
                <a:gd name="T82" fmla="*/ 1363 w 1415"/>
                <a:gd name="T83" fmla="*/ 354 h 1554"/>
                <a:gd name="T84" fmla="*/ 1295 w 1415"/>
                <a:gd name="T85" fmla="*/ 223 h 1554"/>
                <a:gd name="T86" fmla="*/ 1195 w 1415"/>
                <a:gd name="T87" fmla="*/ 119 h 1554"/>
                <a:gd name="T88" fmla="*/ 1096 w 1415"/>
                <a:gd name="T89" fmla="*/ 59 h 1554"/>
                <a:gd name="T90" fmla="*/ 1002 w 1415"/>
                <a:gd name="T91" fmla="*/ 19 h 1554"/>
                <a:gd name="T92" fmla="*/ 860 w 1415"/>
                <a:gd name="T93" fmla="*/ 2 h 1554"/>
                <a:gd name="T94" fmla="*/ 749 w 1415"/>
                <a:gd name="T95" fmla="*/ 0 h 1554"/>
                <a:gd name="T96" fmla="*/ 603 w 1415"/>
                <a:gd name="T97" fmla="*/ 8 h 1554"/>
                <a:gd name="T98" fmla="*/ 515 w 1415"/>
                <a:gd name="T99" fmla="*/ 29 h 1554"/>
                <a:gd name="T100" fmla="*/ 834 w 1415"/>
                <a:gd name="T101" fmla="*/ 187 h 1554"/>
                <a:gd name="T102" fmla="*/ 881 w 1415"/>
                <a:gd name="T103" fmla="*/ 299 h 1554"/>
                <a:gd name="T104" fmla="*/ 903 w 1415"/>
                <a:gd name="T105" fmla="*/ 441 h 1554"/>
                <a:gd name="T106" fmla="*/ 720 w 1415"/>
                <a:gd name="T107" fmla="*/ 546 h 1554"/>
                <a:gd name="T108" fmla="*/ 536 w 1415"/>
                <a:gd name="T109" fmla="*/ 474 h 1554"/>
                <a:gd name="T110" fmla="*/ 567 w 1415"/>
                <a:gd name="T111" fmla="*/ 330 h 1554"/>
                <a:gd name="T112" fmla="*/ 630 w 1415"/>
                <a:gd name="T113" fmla="*/ 193 h 1554"/>
                <a:gd name="T114" fmla="*/ 699 w 1415"/>
                <a:gd name="T115" fmla="*/ 134 h 1554"/>
                <a:gd name="T116" fmla="*/ 741 w 1415"/>
                <a:gd name="T117" fmla="*/ 128 h 1554"/>
                <a:gd name="T118" fmla="*/ 785 w 1415"/>
                <a:gd name="T119" fmla="*/ 143 h 1554"/>
                <a:gd name="T120" fmla="*/ 818 w 1415"/>
                <a:gd name="T121" fmla="*/ 169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5" h="1554">
                  <a:moveTo>
                    <a:pt x="515" y="29"/>
                  </a:moveTo>
                  <a:lnTo>
                    <a:pt x="475" y="43"/>
                  </a:lnTo>
                  <a:lnTo>
                    <a:pt x="397" y="81"/>
                  </a:lnTo>
                  <a:lnTo>
                    <a:pt x="324" y="128"/>
                  </a:lnTo>
                  <a:lnTo>
                    <a:pt x="256" y="184"/>
                  </a:lnTo>
                  <a:lnTo>
                    <a:pt x="194" y="248"/>
                  </a:lnTo>
                  <a:lnTo>
                    <a:pt x="139" y="319"/>
                  </a:lnTo>
                  <a:lnTo>
                    <a:pt x="93" y="396"/>
                  </a:lnTo>
                  <a:lnTo>
                    <a:pt x="55" y="478"/>
                  </a:lnTo>
                  <a:lnTo>
                    <a:pt x="40" y="521"/>
                  </a:lnTo>
                  <a:lnTo>
                    <a:pt x="30" y="552"/>
                  </a:lnTo>
                  <a:lnTo>
                    <a:pt x="15" y="621"/>
                  </a:lnTo>
                  <a:lnTo>
                    <a:pt x="5" y="695"/>
                  </a:lnTo>
                  <a:lnTo>
                    <a:pt x="0" y="773"/>
                  </a:lnTo>
                  <a:lnTo>
                    <a:pt x="0" y="851"/>
                  </a:lnTo>
                  <a:lnTo>
                    <a:pt x="5" y="927"/>
                  </a:lnTo>
                  <a:lnTo>
                    <a:pt x="15" y="1000"/>
                  </a:lnTo>
                  <a:lnTo>
                    <a:pt x="30" y="1066"/>
                  </a:lnTo>
                  <a:lnTo>
                    <a:pt x="40" y="1096"/>
                  </a:lnTo>
                  <a:lnTo>
                    <a:pt x="53" y="1132"/>
                  </a:lnTo>
                  <a:lnTo>
                    <a:pt x="85" y="1200"/>
                  </a:lnTo>
                  <a:lnTo>
                    <a:pt x="123" y="1264"/>
                  </a:lnTo>
                  <a:lnTo>
                    <a:pt x="168" y="1322"/>
                  </a:lnTo>
                  <a:lnTo>
                    <a:pt x="218" y="1376"/>
                  </a:lnTo>
                  <a:lnTo>
                    <a:pt x="275" y="1423"/>
                  </a:lnTo>
                  <a:lnTo>
                    <a:pt x="336" y="1465"/>
                  </a:lnTo>
                  <a:lnTo>
                    <a:pt x="403" y="1500"/>
                  </a:lnTo>
                  <a:lnTo>
                    <a:pt x="438" y="1514"/>
                  </a:lnTo>
                  <a:lnTo>
                    <a:pt x="468" y="1526"/>
                  </a:lnTo>
                  <a:lnTo>
                    <a:pt x="524" y="1542"/>
                  </a:lnTo>
                  <a:lnTo>
                    <a:pt x="589" y="1551"/>
                  </a:lnTo>
                  <a:lnTo>
                    <a:pt x="680" y="1554"/>
                  </a:lnTo>
                  <a:lnTo>
                    <a:pt x="743" y="1554"/>
                  </a:lnTo>
                  <a:lnTo>
                    <a:pt x="811" y="1554"/>
                  </a:lnTo>
                  <a:lnTo>
                    <a:pt x="903" y="1551"/>
                  </a:lnTo>
                  <a:lnTo>
                    <a:pt x="965" y="1541"/>
                  </a:lnTo>
                  <a:lnTo>
                    <a:pt x="1021" y="1522"/>
                  </a:lnTo>
                  <a:lnTo>
                    <a:pt x="1055" y="1506"/>
                  </a:lnTo>
                  <a:lnTo>
                    <a:pt x="1079" y="1495"/>
                  </a:lnTo>
                  <a:lnTo>
                    <a:pt x="1125" y="1468"/>
                  </a:lnTo>
                  <a:lnTo>
                    <a:pt x="1169" y="1436"/>
                  </a:lnTo>
                  <a:lnTo>
                    <a:pt x="1211" y="1400"/>
                  </a:lnTo>
                  <a:lnTo>
                    <a:pt x="1250" y="1360"/>
                  </a:lnTo>
                  <a:lnTo>
                    <a:pt x="1285" y="1316"/>
                  </a:lnTo>
                  <a:lnTo>
                    <a:pt x="1318" y="1268"/>
                  </a:lnTo>
                  <a:lnTo>
                    <a:pt x="1347" y="1218"/>
                  </a:lnTo>
                  <a:lnTo>
                    <a:pt x="1360" y="1191"/>
                  </a:lnTo>
                  <a:lnTo>
                    <a:pt x="1379" y="1149"/>
                  </a:lnTo>
                  <a:lnTo>
                    <a:pt x="1403" y="1083"/>
                  </a:lnTo>
                  <a:lnTo>
                    <a:pt x="1408" y="1048"/>
                  </a:lnTo>
                  <a:lnTo>
                    <a:pt x="1406" y="1029"/>
                  </a:lnTo>
                  <a:lnTo>
                    <a:pt x="1399" y="1014"/>
                  </a:lnTo>
                  <a:lnTo>
                    <a:pt x="1388" y="1002"/>
                  </a:lnTo>
                  <a:lnTo>
                    <a:pt x="1381" y="998"/>
                  </a:lnTo>
                  <a:lnTo>
                    <a:pt x="1373" y="994"/>
                  </a:lnTo>
                  <a:lnTo>
                    <a:pt x="1355" y="995"/>
                  </a:lnTo>
                  <a:lnTo>
                    <a:pt x="1330" y="1007"/>
                  </a:lnTo>
                  <a:lnTo>
                    <a:pt x="1297" y="1033"/>
                  </a:lnTo>
                  <a:lnTo>
                    <a:pt x="1275" y="1053"/>
                  </a:lnTo>
                  <a:lnTo>
                    <a:pt x="1251" y="1073"/>
                  </a:lnTo>
                  <a:lnTo>
                    <a:pt x="1201" y="1108"/>
                  </a:lnTo>
                  <a:lnTo>
                    <a:pt x="1146" y="1136"/>
                  </a:lnTo>
                  <a:lnTo>
                    <a:pt x="1090" y="1157"/>
                  </a:lnTo>
                  <a:lnTo>
                    <a:pt x="1031" y="1171"/>
                  </a:lnTo>
                  <a:lnTo>
                    <a:pt x="971" y="1178"/>
                  </a:lnTo>
                  <a:lnTo>
                    <a:pt x="910" y="1177"/>
                  </a:lnTo>
                  <a:lnTo>
                    <a:pt x="849" y="1168"/>
                  </a:lnTo>
                  <a:lnTo>
                    <a:pt x="820" y="1161"/>
                  </a:lnTo>
                  <a:lnTo>
                    <a:pt x="794" y="1153"/>
                  </a:lnTo>
                  <a:lnTo>
                    <a:pt x="745" y="1127"/>
                  </a:lnTo>
                  <a:lnTo>
                    <a:pt x="699" y="1092"/>
                  </a:lnTo>
                  <a:lnTo>
                    <a:pt x="656" y="1047"/>
                  </a:lnTo>
                  <a:lnTo>
                    <a:pt x="618" y="996"/>
                  </a:lnTo>
                  <a:lnTo>
                    <a:pt x="585" y="938"/>
                  </a:lnTo>
                  <a:lnTo>
                    <a:pt x="559" y="875"/>
                  </a:lnTo>
                  <a:lnTo>
                    <a:pt x="540" y="809"/>
                  </a:lnTo>
                  <a:lnTo>
                    <a:pt x="535" y="774"/>
                  </a:lnTo>
                  <a:lnTo>
                    <a:pt x="523" y="696"/>
                  </a:lnTo>
                  <a:lnTo>
                    <a:pt x="968" y="696"/>
                  </a:lnTo>
                  <a:lnTo>
                    <a:pt x="1415" y="696"/>
                  </a:lnTo>
                  <a:lnTo>
                    <a:pt x="1405" y="564"/>
                  </a:lnTo>
                  <a:lnTo>
                    <a:pt x="1400" y="518"/>
                  </a:lnTo>
                  <a:lnTo>
                    <a:pt x="1386" y="432"/>
                  </a:lnTo>
                  <a:lnTo>
                    <a:pt x="1363" y="354"/>
                  </a:lnTo>
                  <a:lnTo>
                    <a:pt x="1333" y="285"/>
                  </a:lnTo>
                  <a:lnTo>
                    <a:pt x="1295" y="223"/>
                  </a:lnTo>
                  <a:lnTo>
                    <a:pt x="1249" y="168"/>
                  </a:lnTo>
                  <a:lnTo>
                    <a:pt x="1195" y="119"/>
                  </a:lnTo>
                  <a:lnTo>
                    <a:pt x="1132" y="78"/>
                  </a:lnTo>
                  <a:lnTo>
                    <a:pt x="1096" y="59"/>
                  </a:lnTo>
                  <a:lnTo>
                    <a:pt x="1060" y="41"/>
                  </a:lnTo>
                  <a:lnTo>
                    <a:pt x="1002" y="19"/>
                  </a:lnTo>
                  <a:lnTo>
                    <a:pt x="943" y="7"/>
                  </a:lnTo>
                  <a:lnTo>
                    <a:pt x="860" y="2"/>
                  </a:lnTo>
                  <a:lnTo>
                    <a:pt x="801" y="1"/>
                  </a:lnTo>
                  <a:lnTo>
                    <a:pt x="749" y="0"/>
                  </a:lnTo>
                  <a:lnTo>
                    <a:pt x="667" y="1"/>
                  </a:lnTo>
                  <a:lnTo>
                    <a:pt x="603" y="8"/>
                  </a:lnTo>
                  <a:lnTo>
                    <a:pt x="545" y="20"/>
                  </a:lnTo>
                  <a:lnTo>
                    <a:pt x="515" y="29"/>
                  </a:lnTo>
                  <a:close/>
                  <a:moveTo>
                    <a:pt x="818" y="169"/>
                  </a:moveTo>
                  <a:lnTo>
                    <a:pt x="834" y="187"/>
                  </a:lnTo>
                  <a:lnTo>
                    <a:pt x="861" y="234"/>
                  </a:lnTo>
                  <a:lnTo>
                    <a:pt x="881" y="299"/>
                  </a:lnTo>
                  <a:lnTo>
                    <a:pt x="897" y="387"/>
                  </a:lnTo>
                  <a:lnTo>
                    <a:pt x="903" y="441"/>
                  </a:lnTo>
                  <a:lnTo>
                    <a:pt x="915" y="546"/>
                  </a:lnTo>
                  <a:lnTo>
                    <a:pt x="720" y="546"/>
                  </a:lnTo>
                  <a:lnTo>
                    <a:pt x="526" y="546"/>
                  </a:lnTo>
                  <a:lnTo>
                    <a:pt x="536" y="474"/>
                  </a:lnTo>
                  <a:lnTo>
                    <a:pt x="544" y="422"/>
                  </a:lnTo>
                  <a:lnTo>
                    <a:pt x="567" y="330"/>
                  </a:lnTo>
                  <a:lnTo>
                    <a:pt x="596" y="253"/>
                  </a:lnTo>
                  <a:lnTo>
                    <a:pt x="630" y="193"/>
                  </a:lnTo>
                  <a:lnTo>
                    <a:pt x="668" y="152"/>
                  </a:lnTo>
                  <a:lnTo>
                    <a:pt x="699" y="134"/>
                  </a:lnTo>
                  <a:lnTo>
                    <a:pt x="720" y="128"/>
                  </a:lnTo>
                  <a:lnTo>
                    <a:pt x="741" y="128"/>
                  </a:lnTo>
                  <a:lnTo>
                    <a:pt x="763" y="133"/>
                  </a:lnTo>
                  <a:lnTo>
                    <a:pt x="785" y="143"/>
                  </a:lnTo>
                  <a:lnTo>
                    <a:pt x="807" y="159"/>
                  </a:lnTo>
                  <a:lnTo>
                    <a:pt x="81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13">
              <a:extLst>
                <a:ext uri="{FF2B5EF4-FFF2-40B4-BE49-F238E27FC236}">
                  <a16:creationId xmlns:a16="http://schemas.microsoft.com/office/drawing/2014/main" id="{76F40117-4504-49AB-AD78-7D72E28AFAF5}"/>
                </a:ext>
              </a:extLst>
            </p:cNvPr>
            <p:cNvSpPr>
              <a:spLocks/>
            </p:cNvSpPr>
            <p:nvPr userDrawn="1"/>
          </p:nvSpPr>
          <p:spPr bwMode="auto">
            <a:xfrm>
              <a:off x="3669" y="1453"/>
              <a:ext cx="462" cy="563"/>
            </a:xfrm>
            <a:custGeom>
              <a:avLst/>
              <a:gdLst>
                <a:gd name="T0" fmla="*/ 0 w 1267"/>
                <a:gd name="T1" fmla="*/ 158 h 1550"/>
                <a:gd name="T2" fmla="*/ 0 w 1267"/>
                <a:gd name="T3" fmla="*/ 230 h 1550"/>
                <a:gd name="T4" fmla="*/ 22 w 1267"/>
                <a:gd name="T5" fmla="*/ 276 h 1550"/>
                <a:gd name="T6" fmla="*/ 75 w 1267"/>
                <a:gd name="T7" fmla="*/ 313 h 1550"/>
                <a:gd name="T8" fmla="*/ 150 w 1267"/>
                <a:gd name="T9" fmla="*/ 833 h 1550"/>
                <a:gd name="T10" fmla="*/ 144 w 1267"/>
                <a:gd name="T11" fmla="*/ 1304 h 1550"/>
                <a:gd name="T12" fmla="*/ 137 w 1267"/>
                <a:gd name="T13" fmla="*/ 1355 h 1550"/>
                <a:gd name="T14" fmla="*/ 107 w 1267"/>
                <a:gd name="T15" fmla="*/ 1385 h 1550"/>
                <a:gd name="T16" fmla="*/ 65 w 1267"/>
                <a:gd name="T17" fmla="*/ 1400 h 1550"/>
                <a:gd name="T18" fmla="*/ 17 w 1267"/>
                <a:gd name="T19" fmla="*/ 1417 h 1550"/>
                <a:gd name="T20" fmla="*/ 0 w 1267"/>
                <a:gd name="T21" fmla="*/ 1462 h 1550"/>
                <a:gd name="T22" fmla="*/ 0 w 1267"/>
                <a:gd name="T23" fmla="*/ 1550 h 1550"/>
                <a:gd name="T24" fmla="*/ 952 w 1267"/>
                <a:gd name="T25" fmla="*/ 1550 h 1550"/>
                <a:gd name="T26" fmla="*/ 945 w 1267"/>
                <a:gd name="T27" fmla="*/ 1456 h 1550"/>
                <a:gd name="T28" fmla="*/ 924 w 1267"/>
                <a:gd name="T29" fmla="*/ 1409 h 1550"/>
                <a:gd name="T30" fmla="*/ 868 w 1267"/>
                <a:gd name="T31" fmla="*/ 1397 h 1550"/>
                <a:gd name="T32" fmla="*/ 805 w 1267"/>
                <a:gd name="T33" fmla="*/ 1384 h 1550"/>
                <a:gd name="T34" fmla="*/ 756 w 1267"/>
                <a:gd name="T35" fmla="*/ 1344 h 1550"/>
                <a:gd name="T36" fmla="*/ 737 w 1267"/>
                <a:gd name="T37" fmla="*/ 1238 h 1550"/>
                <a:gd name="T38" fmla="*/ 733 w 1267"/>
                <a:gd name="T39" fmla="*/ 942 h 1550"/>
                <a:gd name="T40" fmla="*/ 780 w 1267"/>
                <a:gd name="T41" fmla="*/ 535 h 1550"/>
                <a:gd name="T42" fmla="*/ 888 w 1267"/>
                <a:gd name="T43" fmla="*/ 503 h 1550"/>
                <a:gd name="T44" fmla="*/ 1068 w 1267"/>
                <a:gd name="T45" fmla="*/ 484 h 1550"/>
                <a:gd name="T46" fmla="*/ 1267 w 1267"/>
                <a:gd name="T47" fmla="*/ 483 h 1550"/>
                <a:gd name="T48" fmla="*/ 1267 w 1267"/>
                <a:gd name="T49" fmla="*/ 187 h 1550"/>
                <a:gd name="T50" fmla="*/ 1258 w 1267"/>
                <a:gd name="T51" fmla="*/ 45 h 1550"/>
                <a:gd name="T52" fmla="*/ 1235 w 1267"/>
                <a:gd name="T53" fmla="*/ 17 h 1550"/>
                <a:gd name="T54" fmla="*/ 1196 w 1267"/>
                <a:gd name="T55" fmla="*/ 5 h 1550"/>
                <a:gd name="T56" fmla="*/ 1059 w 1267"/>
                <a:gd name="T57" fmla="*/ 3 h 1550"/>
                <a:gd name="T58" fmla="*/ 957 w 1267"/>
                <a:gd name="T59" fmla="*/ 27 h 1550"/>
                <a:gd name="T60" fmla="*/ 882 w 1267"/>
                <a:gd name="T61" fmla="*/ 87 h 1550"/>
                <a:gd name="T62" fmla="*/ 787 w 1267"/>
                <a:gd name="T63" fmla="*/ 232 h 1550"/>
                <a:gd name="T64" fmla="*/ 733 w 1267"/>
                <a:gd name="T65" fmla="*/ 358 h 1550"/>
                <a:gd name="T66" fmla="*/ 742 w 1267"/>
                <a:gd name="T67" fmla="*/ 0 h 1550"/>
                <a:gd name="T68" fmla="*/ 638 w 1267"/>
                <a:gd name="T69" fmla="*/ 3 h 1550"/>
                <a:gd name="T70" fmla="*/ 407 w 1267"/>
                <a:gd name="T71" fmla="*/ 49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7" h="1550">
                  <a:moveTo>
                    <a:pt x="288" y="80"/>
                  </a:moveTo>
                  <a:lnTo>
                    <a:pt x="0" y="158"/>
                  </a:lnTo>
                  <a:lnTo>
                    <a:pt x="0" y="213"/>
                  </a:lnTo>
                  <a:lnTo>
                    <a:pt x="0" y="230"/>
                  </a:lnTo>
                  <a:lnTo>
                    <a:pt x="6" y="255"/>
                  </a:lnTo>
                  <a:lnTo>
                    <a:pt x="22" y="276"/>
                  </a:lnTo>
                  <a:lnTo>
                    <a:pt x="52" y="299"/>
                  </a:lnTo>
                  <a:lnTo>
                    <a:pt x="75" y="313"/>
                  </a:lnTo>
                  <a:lnTo>
                    <a:pt x="150" y="358"/>
                  </a:lnTo>
                  <a:lnTo>
                    <a:pt x="150" y="833"/>
                  </a:lnTo>
                  <a:lnTo>
                    <a:pt x="149" y="1026"/>
                  </a:lnTo>
                  <a:lnTo>
                    <a:pt x="144" y="1304"/>
                  </a:lnTo>
                  <a:lnTo>
                    <a:pt x="140" y="1345"/>
                  </a:lnTo>
                  <a:lnTo>
                    <a:pt x="137" y="1355"/>
                  </a:lnTo>
                  <a:lnTo>
                    <a:pt x="125" y="1371"/>
                  </a:lnTo>
                  <a:lnTo>
                    <a:pt x="107" y="1385"/>
                  </a:lnTo>
                  <a:lnTo>
                    <a:pt x="81" y="1395"/>
                  </a:lnTo>
                  <a:lnTo>
                    <a:pt x="65" y="1400"/>
                  </a:lnTo>
                  <a:lnTo>
                    <a:pt x="44" y="1406"/>
                  </a:lnTo>
                  <a:lnTo>
                    <a:pt x="17" y="1417"/>
                  </a:lnTo>
                  <a:lnTo>
                    <a:pt x="4" y="1434"/>
                  </a:lnTo>
                  <a:lnTo>
                    <a:pt x="0" y="1462"/>
                  </a:lnTo>
                  <a:lnTo>
                    <a:pt x="0" y="1483"/>
                  </a:lnTo>
                  <a:lnTo>
                    <a:pt x="0" y="1550"/>
                  </a:lnTo>
                  <a:lnTo>
                    <a:pt x="477" y="1550"/>
                  </a:lnTo>
                  <a:lnTo>
                    <a:pt x="952" y="1550"/>
                  </a:lnTo>
                  <a:lnTo>
                    <a:pt x="947" y="1480"/>
                  </a:lnTo>
                  <a:lnTo>
                    <a:pt x="945" y="1456"/>
                  </a:lnTo>
                  <a:lnTo>
                    <a:pt x="939" y="1425"/>
                  </a:lnTo>
                  <a:lnTo>
                    <a:pt x="924" y="1409"/>
                  </a:lnTo>
                  <a:lnTo>
                    <a:pt x="893" y="1401"/>
                  </a:lnTo>
                  <a:lnTo>
                    <a:pt x="868" y="1397"/>
                  </a:lnTo>
                  <a:lnTo>
                    <a:pt x="844" y="1393"/>
                  </a:lnTo>
                  <a:lnTo>
                    <a:pt x="805" y="1384"/>
                  </a:lnTo>
                  <a:lnTo>
                    <a:pt x="776" y="1370"/>
                  </a:lnTo>
                  <a:lnTo>
                    <a:pt x="756" y="1344"/>
                  </a:lnTo>
                  <a:lnTo>
                    <a:pt x="744" y="1302"/>
                  </a:lnTo>
                  <a:lnTo>
                    <a:pt x="737" y="1238"/>
                  </a:lnTo>
                  <a:lnTo>
                    <a:pt x="733" y="1092"/>
                  </a:lnTo>
                  <a:lnTo>
                    <a:pt x="733" y="942"/>
                  </a:lnTo>
                  <a:lnTo>
                    <a:pt x="733" y="553"/>
                  </a:lnTo>
                  <a:lnTo>
                    <a:pt x="780" y="535"/>
                  </a:lnTo>
                  <a:lnTo>
                    <a:pt x="813" y="522"/>
                  </a:lnTo>
                  <a:lnTo>
                    <a:pt x="888" y="503"/>
                  </a:lnTo>
                  <a:lnTo>
                    <a:pt x="972" y="490"/>
                  </a:lnTo>
                  <a:lnTo>
                    <a:pt x="1068" y="484"/>
                  </a:lnTo>
                  <a:lnTo>
                    <a:pt x="1122" y="483"/>
                  </a:lnTo>
                  <a:lnTo>
                    <a:pt x="1267" y="483"/>
                  </a:lnTo>
                  <a:lnTo>
                    <a:pt x="1267" y="258"/>
                  </a:lnTo>
                  <a:lnTo>
                    <a:pt x="1267" y="187"/>
                  </a:lnTo>
                  <a:lnTo>
                    <a:pt x="1264" y="94"/>
                  </a:lnTo>
                  <a:lnTo>
                    <a:pt x="1258" y="45"/>
                  </a:lnTo>
                  <a:lnTo>
                    <a:pt x="1245" y="23"/>
                  </a:lnTo>
                  <a:lnTo>
                    <a:pt x="1235" y="17"/>
                  </a:lnTo>
                  <a:lnTo>
                    <a:pt x="1225" y="12"/>
                  </a:lnTo>
                  <a:lnTo>
                    <a:pt x="1196" y="5"/>
                  </a:lnTo>
                  <a:lnTo>
                    <a:pt x="1142" y="0"/>
                  </a:lnTo>
                  <a:lnTo>
                    <a:pt x="1059" y="3"/>
                  </a:lnTo>
                  <a:lnTo>
                    <a:pt x="984" y="16"/>
                  </a:lnTo>
                  <a:lnTo>
                    <a:pt x="957" y="27"/>
                  </a:lnTo>
                  <a:lnTo>
                    <a:pt x="932" y="41"/>
                  </a:lnTo>
                  <a:lnTo>
                    <a:pt x="882" y="87"/>
                  </a:lnTo>
                  <a:lnTo>
                    <a:pt x="832" y="153"/>
                  </a:lnTo>
                  <a:lnTo>
                    <a:pt x="787" y="232"/>
                  </a:lnTo>
                  <a:lnTo>
                    <a:pt x="767" y="277"/>
                  </a:lnTo>
                  <a:lnTo>
                    <a:pt x="733" y="358"/>
                  </a:lnTo>
                  <a:lnTo>
                    <a:pt x="738" y="178"/>
                  </a:lnTo>
                  <a:lnTo>
                    <a:pt x="742" y="0"/>
                  </a:lnTo>
                  <a:lnTo>
                    <a:pt x="658" y="2"/>
                  </a:lnTo>
                  <a:lnTo>
                    <a:pt x="638" y="3"/>
                  </a:lnTo>
                  <a:lnTo>
                    <a:pt x="564" y="15"/>
                  </a:lnTo>
                  <a:lnTo>
                    <a:pt x="407" y="49"/>
                  </a:lnTo>
                  <a:lnTo>
                    <a:pt x="288"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14">
              <a:extLst>
                <a:ext uri="{FF2B5EF4-FFF2-40B4-BE49-F238E27FC236}">
                  <a16:creationId xmlns:a16="http://schemas.microsoft.com/office/drawing/2014/main" id="{ACEC21A6-0227-47C7-ACEC-34E957640EBA}"/>
                </a:ext>
              </a:extLst>
            </p:cNvPr>
            <p:cNvSpPr>
              <a:spLocks/>
            </p:cNvSpPr>
            <p:nvPr userDrawn="1"/>
          </p:nvSpPr>
          <p:spPr bwMode="auto">
            <a:xfrm>
              <a:off x="4149" y="1453"/>
              <a:ext cx="323" cy="563"/>
            </a:xfrm>
            <a:custGeom>
              <a:avLst/>
              <a:gdLst>
                <a:gd name="T0" fmla="*/ 291 w 883"/>
                <a:gd name="T1" fmla="*/ 82 h 1550"/>
                <a:gd name="T2" fmla="*/ 8 w 883"/>
                <a:gd name="T3" fmla="*/ 158 h 1550"/>
                <a:gd name="T4" fmla="*/ 3 w 883"/>
                <a:gd name="T5" fmla="*/ 210 h 1550"/>
                <a:gd name="T6" fmla="*/ 2 w 883"/>
                <a:gd name="T7" fmla="*/ 226 h 1550"/>
                <a:gd name="T8" fmla="*/ 5 w 883"/>
                <a:gd name="T9" fmla="*/ 251 h 1550"/>
                <a:gd name="T10" fmla="*/ 20 w 883"/>
                <a:gd name="T11" fmla="*/ 271 h 1550"/>
                <a:gd name="T12" fmla="*/ 51 w 883"/>
                <a:gd name="T13" fmla="*/ 293 h 1550"/>
                <a:gd name="T14" fmla="*/ 75 w 883"/>
                <a:gd name="T15" fmla="*/ 307 h 1550"/>
                <a:gd name="T16" fmla="*/ 150 w 883"/>
                <a:gd name="T17" fmla="*/ 352 h 1550"/>
                <a:gd name="T18" fmla="*/ 146 w 883"/>
                <a:gd name="T19" fmla="*/ 862 h 1550"/>
                <a:gd name="T20" fmla="*/ 145 w 883"/>
                <a:gd name="T21" fmla="*/ 1051 h 1550"/>
                <a:gd name="T22" fmla="*/ 141 w 883"/>
                <a:gd name="T23" fmla="*/ 1231 h 1550"/>
                <a:gd name="T24" fmla="*/ 136 w 883"/>
                <a:gd name="T25" fmla="*/ 1308 h 1550"/>
                <a:gd name="T26" fmla="*/ 127 w 883"/>
                <a:gd name="T27" fmla="*/ 1357 h 1550"/>
                <a:gd name="T28" fmla="*/ 113 w 883"/>
                <a:gd name="T29" fmla="*/ 1384 h 1550"/>
                <a:gd name="T30" fmla="*/ 93 w 883"/>
                <a:gd name="T31" fmla="*/ 1398 h 1550"/>
                <a:gd name="T32" fmla="*/ 64 w 883"/>
                <a:gd name="T33" fmla="*/ 1405 h 1550"/>
                <a:gd name="T34" fmla="*/ 46 w 883"/>
                <a:gd name="T35" fmla="*/ 1408 h 1550"/>
                <a:gd name="T36" fmla="*/ 32 w 883"/>
                <a:gd name="T37" fmla="*/ 1411 h 1550"/>
                <a:gd name="T38" fmla="*/ 13 w 883"/>
                <a:gd name="T39" fmla="*/ 1420 h 1550"/>
                <a:gd name="T40" fmla="*/ 3 w 883"/>
                <a:gd name="T41" fmla="*/ 1436 h 1550"/>
                <a:gd name="T42" fmla="*/ 0 w 883"/>
                <a:gd name="T43" fmla="*/ 1463 h 1550"/>
                <a:gd name="T44" fmla="*/ 0 w 883"/>
                <a:gd name="T45" fmla="*/ 1483 h 1550"/>
                <a:gd name="T46" fmla="*/ 0 w 883"/>
                <a:gd name="T47" fmla="*/ 1550 h 1550"/>
                <a:gd name="T48" fmla="*/ 441 w 883"/>
                <a:gd name="T49" fmla="*/ 1550 h 1550"/>
                <a:gd name="T50" fmla="*/ 883 w 883"/>
                <a:gd name="T51" fmla="*/ 1550 h 1550"/>
                <a:gd name="T52" fmla="*/ 883 w 883"/>
                <a:gd name="T53" fmla="*/ 1483 h 1550"/>
                <a:gd name="T54" fmla="*/ 883 w 883"/>
                <a:gd name="T55" fmla="*/ 1462 h 1550"/>
                <a:gd name="T56" fmla="*/ 879 w 883"/>
                <a:gd name="T57" fmla="*/ 1434 h 1550"/>
                <a:gd name="T58" fmla="*/ 866 w 883"/>
                <a:gd name="T59" fmla="*/ 1417 h 1550"/>
                <a:gd name="T60" fmla="*/ 839 w 883"/>
                <a:gd name="T61" fmla="*/ 1406 h 1550"/>
                <a:gd name="T62" fmla="*/ 818 w 883"/>
                <a:gd name="T63" fmla="*/ 1400 h 1550"/>
                <a:gd name="T64" fmla="*/ 802 w 883"/>
                <a:gd name="T65" fmla="*/ 1395 h 1550"/>
                <a:gd name="T66" fmla="*/ 776 w 883"/>
                <a:gd name="T67" fmla="*/ 1385 h 1550"/>
                <a:gd name="T68" fmla="*/ 758 w 883"/>
                <a:gd name="T69" fmla="*/ 1371 h 1550"/>
                <a:gd name="T70" fmla="*/ 746 w 883"/>
                <a:gd name="T71" fmla="*/ 1355 h 1550"/>
                <a:gd name="T72" fmla="*/ 743 w 883"/>
                <a:gd name="T73" fmla="*/ 1345 h 1550"/>
                <a:gd name="T74" fmla="*/ 739 w 883"/>
                <a:gd name="T75" fmla="*/ 1294 h 1550"/>
                <a:gd name="T76" fmla="*/ 734 w 883"/>
                <a:gd name="T77" fmla="*/ 917 h 1550"/>
                <a:gd name="T78" fmla="*/ 733 w 883"/>
                <a:gd name="T79" fmla="*/ 653 h 1550"/>
                <a:gd name="T80" fmla="*/ 733 w 883"/>
                <a:gd name="T81" fmla="*/ 0 h 1550"/>
                <a:gd name="T82" fmla="*/ 655 w 883"/>
                <a:gd name="T83" fmla="*/ 2 h 1550"/>
                <a:gd name="T84" fmla="*/ 634 w 883"/>
                <a:gd name="T85" fmla="*/ 3 h 1550"/>
                <a:gd name="T86" fmla="*/ 562 w 883"/>
                <a:gd name="T87" fmla="*/ 15 h 1550"/>
                <a:gd name="T88" fmla="*/ 409 w 883"/>
                <a:gd name="T89" fmla="*/ 50 h 1550"/>
                <a:gd name="T90" fmla="*/ 291 w 883"/>
                <a:gd name="T91" fmla="*/ 8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3" h="1550">
                  <a:moveTo>
                    <a:pt x="291" y="82"/>
                  </a:moveTo>
                  <a:lnTo>
                    <a:pt x="8" y="158"/>
                  </a:lnTo>
                  <a:lnTo>
                    <a:pt x="3" y="210"/>
                  </a:lnTo>
                  <a:lnTo>
                    <a:pt x="2" y="226"/>
                  </a:lnTo>
                  <a:lnTo>
                    <a:pt x="5" y="251"/>
                  </a:lnTo>
                  <a:lnTo>
                    <a:pt x="20" y="271"/>
                  </a:lnTo>
                  <a:lnTo>
                    <a:pt x="51" y="293"/>
                  </a:lnTo>
                  <a:lnTo>
                    <a:pt x="75" y="307"/>
                  </a:lnTo>
                  <a:lnTo>
                    <a:pt x="150" y="352"/>
                  </a:lnTo>
                  <a:lnTo>
                    <a:pt x="146" y="862"/>
                  </a:lnTo>
                  <a:lnTo>
                    <a:pt x="145" y="1051"/>
                  </a:lnTo>
                  <a:lnTo>
                    <a:pt x="141" y="1231"/>
                  </a:lnTo>
                  <a:lnTo>
                    <a:pt x="136" y="1308"/>
                  </a:lnTo>
                  <a:lnTo>
                    <a:pt x="127" y="1357"/>
                  </a:lnTo>
                  <a:lnTo>
                    <a:pt x="113" y="1384"/>
                  </a:lnTo>
                  <a:lnTo>
                    <a:pt x="93" y="1398"/>
                  </a:lnTo>
                  <a:lnTo>
                    <a:pt x="64" y="1405"/>
                  </a:lnTo>
                  <a:lnTo>
                    <a:pt x="46" y="1408"/>
                  </a:lnTo>
                  <a:lnTo>
                    <a:pt x="32" y="1411"/>
                  </a:lnTo>
                  <a:lnTo>
                    <a:pt x="13" y="1420"/>
                  </a:lnTo>
                  <a:lnTo>
                    <a:pt x="3" y="1436"/>
                  </a:lnTo>
                  <a:lnTo>
                    <a:pt x="0" y="1463"/>
                  </a:lnTo>
                  <a:lnTo>
                    <a:pt x="0" y="1483"/>
                  </a:lnTo>
                  <a:lnTo>
                    <a:pt x="0" y="1550"/>
                  </a:lnTo>
                  <a:lnTo>
                    <a:pt x="441" y="1550"/>
                  </a:lnTo>
                  <a:lnTo>
                    <a:pt x="883" y="1550"/>
                  </a:lnTo>
                  <a:lnTo>
                    <a:pt x="883" y="1483"/>
                  </a:lnTo>
                  <a:lnTo>
                    <a:pt x="883" y="1462"/>
                  </a:lnTo>
                  <a:lnTo>
                    <a:pt x="879" y="1434"/>
                  </a:lnTo>
                  <a:lnTo>
                    <a:pt x="866" y="1417"/>
                  </a:lnTo>
                  <a:lnTo>
                    <a:pt x="839" y="1406"/>
                  </a:lnTo>
                  <a:lnTo>
                    <a:pt x="818" y="1400"/>
                  </a:lnTo>
                  <a:lnTo>
                    <a:pt x="802" y="1395"/>
                  </a:lnTo>
                  <a:lnTo>
                    <a:pt x="776" y="1385"/>
                  </a:lnTo>
                  <a:lnTo>
                    <a:pt x="758" y="1371"/>
                  </a:lnTo>
                  <a:lnTo>
                    <a:pt x="746" y="1355"/>
                  </a:lnTo>
                  <a:lnTo>
                    <a:pt x="743" y="1345"/>
                  </a:lnTo>
                  <a:lnTo>
                    <a:pt x="739" y="1294"/>
                  </a:lnTo>
                  <a:lnTo>
                    <a:pt x="734" y="917"/>
                  </a:lnTo>
                  <a:lnTo>
                    <a:pt x="733" y="653"/>
                  </a:lnTo>
                  <a:lnTo>
                    <a:pt x="733" y="0"/>
                  </a:lnTo>
                  <a:lnTo>
                    <a:pt x="655" y="2"/>
                  </a:lnTo>
                  <a:lnTo>
                    <a:pt x="634" y="3"/>
                  </a:lnTo>
                  <a:lnTo>
                    <a:pt x="562" y="15"/>
                  </a:lnTo>
                  <a:lnTo>
                    <a:pt x="409" y="50"/>
                  </a:lnTo>
                  <a:lnTo>
                    <a:pt x="29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15">
              <a:extLst>
                <a:ext uri="{FF2B5EF4-FFF2-40B4-BE49-F238E27FC236}">
                  <a16:creationId xmlns:a16="http://schemas.microsoft.com/office/drawing/2014/main" id="{57A05E62-D677-47C8-BEF0-73334445D5A1}"/>
                </a:ext>
              </a:extLst>
            </p:cNvPr>
            <p:cNvSpPr>
              <a:spLocks/>
            </p:cNvSpPr>
            <p:nvPr userDrawn="1"/>
          </p:nvSpPr>
          <p:spPr bwMode="auto">
            <a:xfrm>
              <a:off x="4503" y="1454"/>
              <a:ext cx="496" cy="565"/>
            </a:xfrm>
            <a:custGeom>
              <a:avLst/>
              <a:gdLst>
                <a:gd name="T0" fmla="*/ 469 w 1359"/>
                <a:gd name="T1" fmla="*/ 52 h 1555"/>
                <a:gd name="T2" fmla="*/ 285 w 1359"/>
                <a:gd name="T3" fmla="*/ 163 h 1555"/>
                <a:gd name="T4" fmla="*/ 145 w 1359"/>
                <a:gd name="T5" fmla="*/ 319 h 1555"/>
                <a:gd name="T6" fmla="*/ 50 w 1359"/>
                <a:gd name="T7" fmla="*/ 520 h 1555"/>
                <a:gd name="T8" fmla="*/ 9 w 1359"/>
                <a:gd name="T9" fmla="*/ 699 h 1555"/>
                <a:gd name="T10" fmla="*/ 0 w 1359"/>
                <a:gd name="T11" fmla="*/ 841 h 1555"/>
                <a:gd name="T12" fmla="*/ 23 w 1359"/>
                <a:gd name="T13" fmla="*/ 1028 h 1555"/>
                <a:gd name="T14" fmla="*/ 84 w 1359"/>
                <a:gd name="T15" fmla="*/ 1199 h 1555"/>
                <a:gd name="T16" fmla="*/ 177 w 1359"/>
                <a:gd name="T17" fmla="*/ 1342 h 1555"/>
                <a:gd name="T18" fmla="*/ 223 w 1359"/>
                <a:gd name="T19" fmla="*/ 1389 h 1555"/>
                <a:gd name="T20" fmla="*/ 318 w 1359"/>
                <a:gd name="T21" fmla="*/ 1460 h 1555"/>
                <a:gd name="T22" fmla="*/ 394 w 1359"/>
                <a:gd name="T23" fmla="*/ 1502 h 1555"/>
                <a:gd name="T24" fmla="*/ 489 w 1359"/>
                <a:gd name="T25" fmla="*/ 1542 h 1555"/>
                <a:gd name="T26" fmla="*/ 645 w 1359"/>
                <a:gd name="T27" fmla="*/ 1555 h 1555"/>
                <a:gd name="T28" fmla="*/ 780 w 1359"/>
                <a:gd name="T29" fmla="*/ 1555 h 1555"/>
                <a:gd name="T30" fmla="*/ 933 w 1359"/>
                <a:gd name="T31" fmla="*/ 1544 h 1555"/>
                <a:gd name="T32" fmla="*/ 1016 w 1359"/>
                <a:gd name="T33" fmla="*/ 1512 h 1555"/>
                <a:gd name="T34" fmla="*/ 1147 w 1359"/>
                <a:gd name="T35" fmla="*/ 1431 h 1555"/>
                <a:gd name="T36" fmla="*/ 1274 w 1359"/>
                <a:gd name="T37" fmla="*/ 1285 h 1555"/>
                <a:gd name="T38" fmla="*/ 1322 w 1359"/>
                <a:gd name="T39" fmla="*/ 1189 h 1555"/>
                <a:gd name="T40" fmla="*/ 1359 w 1359"/>
                <a:gd name="T41" fmla="*/ 1072 h 1555"/>
                <a:gd name="T42" fmla="*/ 1351 w 1359"/>
                <a:gd name="T43" fmla="*/ 1035 h 1555"/>
                <a:gd name="T44" fmla="*/ 1331 w 1359"/>
                <a:gd name="T45" fmla="*/ 1017 h 1555"/>
                <a:gd name="T46" fmla="*/ 1300 w 1359"/>
                <a:gd name="T47" fmla="*/ 1005 h 1555"/>
                <a:gd name="T48" fmla="*/ 1258 w 1359"/>
                <a:gd name="T49" fmla="*/ 1032 h 1555"/>
                <a:gd name="T50" fmla="*/ 1226 w 1359"/>
                <a:gd name="T51" fmla="*/ 1063 h 1555"/>
                <a:gd name="T52" fmla="*/ 1138 w 1359"/>
                <a:gd name="T53" fmla="*/ 1123 h 1555"/>
                <a:gd name="T54" fmla="*/ 972 w 1359"/>
                <a:gd name="T55" fmla="*/ 1166 h 1555"/>
                <a:gd name="T56" fmla="*/ 803 w 1359"/>
                <a:gd name="T57" fmla="*/ 1149 h 1555"/>
                <a:gd name="T58" fmla="*/ 711 w 1359"/>
                <a:gd name="T59" fmla="*/ 1106 h 1555"/>
                <a:gd name="T60" fmla="*/ 651 w 1359"/>
                <a:gd name="T61" fmla="*/ 1055 h 1555"/>
                <a:gd name="T62" fmla="*/ 606 w 1359"/>
                <a:gd name="T63" fmla="*/ 995 h 1555"/>
                <a:gd name="T64" fmla="*/ 553 w 1359"/>
                <a:gd name="T65" fmla="*/ 889 h 1555"/>
                <a:gd name="T66" fmla="*/ 530 w 1359"/>
                <a:gd name="T67" fmla="*/ 790 h 1555"/>
                <a:gd name="T68" fmla="*/ 522 w 1359"/>
                <a:gd name="T69" fmla="*/ 622 h 1555"/>
                <a:gd name="T70" fmla="*/ 531 w 1359"/>
                <a:gd name="T71" fmla="*/ 438 h 1555"/>
                <a:gd name="T72" fmla="*/ 554 w 1359"/>
                <a:gd name="T73" fmla="*/ 331 h 1555"/>
                <a:gd name="T74" fmla="*/ 593 w 1359"/>
                <a:gd name="T75" fmla="*/ 249 h 1555"/>
                <a:gd name="T76" fmla="*/ 634 w 1359"/>
                <a:gd name="T77" fmla="*/ 199 h 1555"/>
                <a:gd name="T78" fmla="*/ 676 w 1359"/>
                <a:gd name="T79" fmla="*/ 162 h 1555"/>
                <a:gd name="T80" fmla="*/ 733 w 1359"/>
                <a:gd name="T81" fmla="*/ 149 h 1555"/>
                <a:gd name="T82" fmla="*/ 773 w 1359"/>
                <a:gd name="T83" fmla="*/ 152 h 1555"/>
                <a:gd name="T84" fmla="*/ 826 w 1359"/>
                <a:gd name="T85" fmla="*/ 172 h 1555"/>
                <a:gd name="T86" fmla="*/ 859 w 1359"/>
                <a:gd name="T87" fmla="*/ 212 h 1555"/>
                <a:gd name="T88" fmla="*/ 886 w 1359"/>
                <a:gd name="T89" fmla="*/ 265 h 1555"/>
                <a:gd name="T90" fmla="*/ 897 w 1359"/>
                <a:gd name="T91" fmla="*/ 377 h 1555"/>
                <a:gd name="T92" fmla="*/ 897 w 1359"/>
                <a:gd name="T93" fmla="*/ 580 h 1555"/>
                <a:gd name="T94" fmla="*/ 1111 w 1359"/>
                <a:gd name="T95" fmla="*/ 580 h 1555"/>
                <a:gd name="T96" fmla="*/ 1221 w 1359"/>
                <a:gd name="T97" fmla="*/ 568 h 1555"/>
                <a:gd name="T98" fmla="*/ 1264 w 1359"/>
                <a:gd name="T99" fmla="*/ 530 h 1555"/>
                <a:gd name="T100" fmla="*/ 1305 w 1359"/>
                <a:gd name="T101" fmla="*/ 468 h 1555"/>
                <a:gd name="T102" fmla="*/ 1327 w 1359"/>
                <a:gd name="T103" fmla="*/ 368 h 1555"/>
                <a:gd name="T104" fmla="*/ 1313 w 1359"/>
                <a:gd name="T105" fmla="*/ 261 h 1555"/>
                <a:gd name="T106" fmla="*/ 1265 w 1359"/>
                <a:gd name="T107" fmla="*/ 162 h 1555"/>
                <a:gd name="T108" fmla="*/ 1231 w 1359"/>
                <a:gd name="T109" fmla="*/ 123 h 1555"/>
                <a:gd name="T110" fmla="*/ 1158 w 1359"/>
                <a:gd name="T111" fmla="*/ 67 h 1555"/>
                <a:gd name="T112" fmla="*/ 1064 w 1359"/>
                <a:gd name="T113" fmla="*/ 30 h 1555"/>
                <a:gd name="T114" fmla="*/ 905 w 1359"/>
                <a:gd name="T115" fmla="*/ 5 h 1555"/>
                <a:gd name="T116" fmla="*/ 762 w 1359"/>
                <a:gd name="T117" fmla="*/ 0 h 1555"/>
                <a:gd name="T118" fmla="*/ 609 w 1359"/>
                <a:gd name="T119" fmla="*/ 8 h 1555"/>
                <a:gd name="T120" fmla="*/ 522 w 1359"/>
                <a:gd name="T121" fmla="*/ 3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9" h="1555">
                  <a:moveTo>
                    <a:pt x="522" y="32"/>
                  </a:moveTo>
                  <a:lnTo>
                    <a:pt x="469" y="52"/>
                  </a:lnTo>
                  <a:lnTo>
                    <a:pt x="372" y="102"/>
                  </a:lnTo>
                  <a:lnTo>
                    <a:pt x="285" y="163"/>
                  </a:lnTo>
                  <a:lnTo>
                    <a:pt x="209" y="236"/>
                  </a:lnTo>
                  <a:lnTo>
                    <a:pt x="145" y="319"/>
                  </a:lnTo>
                  <a:lnTo>
                    <a:pt x="92" y="414"/>
                  </a:lnTo>
                  <a:lnTo>
                    <a:pt x="50" y="520"/>
                  </a:lnTo>
                  <a:lnTo>
                    <a:pt x="19" y="636"/>
                  </a:lnTo>
                  <a:lnTo>
                    <a:pt x="9" y="699"/>
                  </a:lnTo>
                  <a:lnTo>
                    <a:pt x="3" y="746"/>
                  </a:lnTo>
                  <a:lnTo>
                    <a:pt x="0" y="841"/>
                  </a:lnTo>
                  <a:lnTo>
                    <a:pt x="7" y="936"/>
                  </a:lnTo>
                  <a:lnTo>
                    <a:pt x="23" y="1028"/>
                  </a:lnTo>
                  <a:lnTo>
                    <a:pt x="49" y="1116"/>
                  </a:lnTo>
                  <a:lnTo>
                    <a:pt x="84" y="1199"/>
                  </a:lnTo>
                  <a:lnTo>
                    <a:pt x="126" y="1275"/>
                  </a:lnTo>
                  <a:lnTo>
                    <a:pt x="177" y="1342"/>
                  </a:lnTo>
                  <a:lnTo>
                    <a:pt x="206" y="1372"/>
                  </a:lnTo>
                  <a:lnTo>
                    <a:pt x="223" y="1389"/>
                  </a:lnTo>
                  <a:lnTo>
                    <a:pt x="267" y="1425"/>
                  </a:lnTo>
                  <a:lnTo>
                    <a:pt x="318" y="1460"/>
                  </a:lnTo>
                  <a:lnTo>
                    <a:pt x="370" y="1490"/>
                  </a:lnTo>
                  <a:lnTo>
                    <a:pt x="394" y="1502"/>
                  </a:lnTo>
                  <a:lnTo>
                    <a:pt x="431" y="1520"/>
                  </a:lnTo>
                  <a:lnTo>
                    <a:pt x="489" y="1542"/>
                  </a:lnTo>
                  <a:lnTo>
                    <a:pt x="552" y="1552"/>
                  </a:lnTo>
                  <a:lnTo>
                    <a:pt x="645" y="1555"/>
                  </a:lnTo>
                  <a:lnTo>
                    <a:pt x="714" y="1555"/>
                  </a:lnTo>
                  <a:lnTo>
                    <a:pt x="780" y="1555"/>
                  </a:lnTo>
                  <a:lnTo>
                    <a:pt x="872" y="1552"/>
                  </a:lnTo>
                  <a:lnTo>
                    <a:pt x="933" y="1544"/>
                  </a:lnTo>
                  <a:lnTo>
                    <a:pt x="986" y="1526"/>
                  </a:lnTo>
                  <a:lnTo>
                    <a:pt x="1016" y="1512"/>
                  </a:lnTo>
                  <a:lnTo>
                    <a:pt x="1063" y="1488"/>
                  </a:lnTo>
                  <a:lnTo>
                    <a:pt x="1147" y="1431"/>
                  </a:lnTo>
                  <a:lnTo>
                    <a:pt x="1217" y="1364"/>
                  </a:lnTo>
                  <a:lnTo>
                    <a:pt x="1274" y="1285"/>
                  </a:lnTo>
                  <a:lnTo>
                    <a:pt x="1297" y="1240"/>
                  </a:lnTo>
                  <a:lnTo>
                    <a:pt x="1322" y="1189"/>
                  </a:lnTo>
                  <a:lnTo>
                    <a:pt x="1351" y="1113"/>
                  </a:lnTo>
                  <a:lnTo>
                    <a:pt x="1359" y="1072"/>
                  </a:lnTo>
                  <a:lnTo>
                    <a:pt x="1357" y="1052"/>
                  </a:lnTo>
                  <a:lnTo>
                    <a:pt x="1351" y="1035"/>
                  </a:lnTo>
                  <a:lnTo>
                    <a:pt x="1339" y="1022"/>
                  </a:lnTo>
                  <a:lnTo>
                    <a:pt x="1331" y="1017"/>
                  </a:lnTo>
                  <a:lnTo>
                    <a:pt x="1319" y="1010"/>
                  </a:lnTo>
                  <a:lnTo>
                    <a:pt x="1300" y="1005"/>
                  </a:lnTo>
                  <a:lnTo>
                    <a:pt x="1282" y="1012"/>
                  </a:lnTo>
                  <a:lnTo>
                    <a:pt x="1258" y="1032"/>
                  </a:lnTo>
                  <a:lnTo>
                    <a:pt x="1241" y="1049"/>
                  </a:lnTo>
                  <a:lnTo>
                    <a:pt x="1226" y="1063"/>
                  </a:lnTo>
                  <a:lnTo>
                    <a:pt x="1193" y="1090"/>
                  </a:lnTo>
                  <a:lnTo>
                    <a:pt x="1138" y="1123"/>
                  </a:lnTo>
                  <a:lnTo>
                    <a:pt x="1057" y="1152"/>
                  </a:lnTo>
                  <a:lnTo>
                    <a:pt x="972" y="1166"/>
                  </a:lnTo>
                  <a:lnTo>
                    <a:pt x="886" y="1165"/>
                  </a:lnTo>
                  <a:lnTo>
                    <a:pt x="803" y="1149"/>
                  </a:lnTo>
                  <a:lnTo>
                    <a:pt x="746" y="1126"/>
                  </a:lnTo>
                  <a:lnTo>
                    <a:pt x="711" y="1106"/>
                  </a:lnTo>
                  <a:lnTo>
                    <a:pt x="679" y="1083"/>
                  </a:lnTo>
                  <a:lnTo>
                    <a:pt x="651" y="1055"/>
                  </a:lnTo>
                  <a:lnTo>
                    <a:pt x="639" y="1040"/>
                  </a:lnTo>
                  <a:lnTo>
                    <a:pt x="606" y="995"/>
                  </a:lnTo>
                  <a:lnTo>
                    <a:pt x="570" y="932"/>
                  </a:lnTo>
                  <a:lnTo>
                    <a:pt x="553" y="889"/>
                  </a:lnTo>
                  <a:lnTo>
                    <a:pt x="539" y="842"/>
                  </a:lnTo>
                  <a:lnTo>
                    <a:pt x="530" y="790"/>
                  </a:lnTo>
                  <a:lnTo>
                    <a:pt x="523" y="698"/>
                  </a:lnTo>
                  <a:lnTo>
                    <a:pt x="522" y="622"/>
                  </a:lnTo>
                  <a:lnTo>
                    <a:pt x="523" y="539"/>
                  </a:lnTo>
                  <a:lnTo>
                    <a:pt x="531" y="438"/>
                  </a:lnTo>
                  <a:lnTo>
                    <a:pt x="541" y="381"/>
                  </a:lnTo>
                  <a:lnTo>
                    <a:pt x="554" y="331"/>
                  </a:lnTo>
                  <a:lnTo>
                    <a:pt x="571" y="288"/>
                  </a:lnTo>
                  <a:lnTo>
                    <a:pt x="593" y="249"/>
                  </a:lnTo>
                  <a:lnTo>
                    <a:pt x="619" y="215"/>
                  </a:lnTo>
                  <a:lnTo>
                    <a:pt x="634" y="199"/>
                  </a:lnTo>
                  <a:lnTo>
                    <a:pt x="650" y="183"/>
                  </a:lnTo>
                  <a:lnTo>
                    <a:pt x="676" y="162"/>
                  </a:lnTo>
                  <a:lnTo>
                    <a:pt x="702" y="151"/>
                  </a:lnTo>
                  <a:lnTo>
                    <a:pt x="733" y="149"/>
                  </a:lnTo>
                  <a:lnTo>
                    <a:pt x="754" y="150"/>
                  </a:lnTo>
                  <a:lnTo>
                    <a:pt x="773" y="152"/>
                  </a:lnTo>
                  <a:lnTo>
                    <a:pt x="803" y="159"/>
                  </a:lnTo>
                  <a:lnTo>
                    <a:pt x="826" y="172"/>
                  </a:lnTo>
                  <a:lnTo>
                    <a:pt x="848" y="196"/>
                  </a:lnTo>
                  <a:lnTo>
                    <a:pt x="859" y="212"/>
                  </a:lnTo>
                  <a:lnTo>
                    <a:pt x="871" y="230"/>
                  </a:lnTo>
                  <a:lnTo>
                    <a:pt x="886" y="265"/>
                  </a:lnTo>
                  <a:lnTo>
                    <a:pt x="894" y="310"/>
                  </a:lnTo>
                  <a:lnTo>
                    <a:pt x="897" y="377"/>
                  </a:lnTo>
                  <a:lnTo>
                    <a:pt x="897" y="424"/>
                  </a:lnTo>
                  <a:lnTo>
                    <a:pt x="897" y="580"/>
                  </a:lnTo>
                  <a:lnTo>
                    <a:pt x="1057" y="580"/>
                  </a:lnTo>
                  <a:lnTo>
                    <a:pt x="1111" y="580"/>
                  </a:lnTo>
                  <a:lnTo>
                    <a:pt x="1181" y="578"/>
                  </a:lnTo>
                  <a:lnTo>
                    <a:pt x="1221" y="568"/>
                  </a:lnTo>
                  <a:lnTo>
                    <a:pt x="1248" y="547"/>
                  </a:lnTo>
                  <a:lnTo>
                    <a:pt x="1264" y="530"/>
                  </a:lnTo>
                  <a:lnTo>
                    <a:pt x="1280" y="512"/>
                  </a:lnTo>
                  <a:lnTo>
                    <a:pt x="1305" y="468"/>
                  </a:lnTo>
                  <a:lnTo>
                    <a:pt x="1320" y="420"/>
                  </a:lnTo>
                  <a:lnTo>
                    <a:pt x="1327" y="368"/>
                  </a:lnTo>
                  <a:lnTo>
                    <a:pt x="1324" y="314"/>
                  </a:lnTo>
                  <a:lnTo>
                    <a:pt x="1313" y="261"/>
                  </a:lnTo>
                  <a:lnTo>
                    <a:pt x="1293" y="209"/>
                  </a:lnTo>
                  <a:lnTo>
                    <a:pt x="1265" y="162"/>
                  </a:lnTo>
                  <a:lnTo>
                    <a:pt x="1247" y="140"/>
                  </a:lnTo>
                  <a:lnTo>
                    <a:pt x="1231" y="123"/>
                  </a:lnTo>
                  <a:lnTo>
                    <a:pt x="1196" y="92"/>
                  </a:lnTo>
                  <a:lnTo>
                    <a:pt x="1158" y="67"/>
                  </a:lnTo>
                  <a:lnTo>
                    <a:pt x="1114" y="46"/>
                  </a:lnTo>
                  <a:lnTo>
                    <a:pt x="1064" y="30"/>
                  </a:lnTo>
                  <a:lnTo>
                    <a:pt x="1006" y="17"/>
                  </a:lnTo>
                  <a:lnTo>
                    <a:pt x="905" y="5"/>
                  </a:lnTo>
                  <a:lnTo>
                    <a:pt x="822" y="2"/>
                  </a:lnTo>
                  <a:lnTo>
                    <a:pt x="762" y="0"/>
                  </a:lnTo>
                  <a:lnTo>
                    <a:pt x="674" y="1"/>
                  </a:lnTo>
                  <a:lnTo>
                    <a:pt x="609" y="8"/>
                  </a:lnTo>
                  <a:lnTo>
                    <a:pt x="553" y="22"/>
                  </a:lnTo>
                  <a:lnTo>
                    <a:pt x="52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Freeform 16">
              <a:extLst>
                <a:ext uri="{FF2B5EF4-FFF2-40B4-BE49-F238E27FC236}">
                  <a16:creationId xmlns:a16="http://schemas.microsoft.com/office/drawing/2014/main" id="{E1C8AA0E-7F11-40BF-B261-AB2B0F250ABC}"/>
                </a:ext>
              </a:extLst>
            </p:cNvPr>
            <p:cNvSpPr>
              <a:spLocks/>
            </p:cNvSpPr>
            <p:nvPr userDrawn="1"/>
          </p:nvSpPr>
          <p:spPr bwMode="auto">
            <a:xfrm>
              <a:off x="5036" y="1453"/>
              <a:ext cx="442" cy="566"/>
            </a:xfrm>
            <a:custGeom>
              <a:avLst/>
              <a:gdLst>
                <a:gd name="T0" fmla="*/ 226 w 1213"/>
                <a:gd name="T1" fmla="*/ 84 h 1559"/>
                <a:gd name="T2" fmla="*/ 68 w 1213"/>
                <a:gd name="T3" fmla="*/ 238 h 1559"/>
                <a:gd name="T4" fmla="*/ 6 w 1213"/>
                <a:gd name="T5" fmla="*/ 463 h 1559"/>
                <a:gd name="T6" fmla="*/ 16 w 1213"/>
                <a:gd name="T7" fmla="*/ 658 h 1559"/>
                <a:gd name="T8" fmla="*/ 81 w 1213"/>
                <a:gd name="T9" fmla="*/ 797 h 1559"/>
                <a:gd name="T10" fmla="*/ 211 w 1213"/>
                <a:gd name="T11" fmla="*/ 920 h 1559"/>
                <a:gd name="T12" fmla="*/ 467 w 1213"/>
                <a:gd name="T13" fmla="*/ 1033 h 1559"/>
                <a:gd name="T14" fmla="*/ 697 w 1213"/>
                <a:gd name="T15" fmla="*/ 1126 h 1559"/>
                <a:gd name="T16" fmla="*/ 766 w 1213"/>
                <a:gd name="T17" fmla="*/ 1212 h 1559"/>
                <a:gd name="T18" fmla="*/ 771 w 1213"/>
                <a:gd name="T19" fmla="*/ 1289 h 1559"/>
                <a:gd name="T20" fmla="*/ 706 w 1213"/>
                <a:gd name="T21" fmla="*/ 1387 h 1559"/>
                <a:gd name="T22" fmla="*/ 577 w 1213"/>
                <a:gd name="T23" fmla="*/ 1432 h 1559"/>
                <a:gd name="T24" fmla="*/ 475 w 1213"/>
                <a:gd name="T25" fmla="*/ 1420 h 1559"/>
                <a:gd name="T26" fmla="*/ 333 w 1213"/>
                <a:gd name="T27" fmla="*/ 1342 h 1559"/>
                <a:gd name="T28" fmla="*/ 222 w 1213"/>
                <a:gd name="T29" fmla="*/ 1203 h 1559"/>
                <a:gd name="T30" fmla="*/ 170 w 1213"/>
                <a:gd name="T31" fmla="*/ 1086 h 1559"/>
                <a:gd name="T32" fmla="*/ 101 w 1213"/>
                <a:gd name="T33" fmla="*/ 1034 h 1559"/>
                <a:gd name="T34" fmla="*/ 8 w 1213"/>
                <a:gd name="T35" fmla="*/ 1229 h 1559"/>
                <a:gd name="T36" fmla="*/ 32 w 1213"/>
                <a:gd name="T37" fmla="*/ 1422 h 1559"/>
                <a:gd name="T38" fmla="*/ 139 w 1213"/>
                <a:gd name="T39" fmla="*/ 1499 h 1559"/>
                <a:gd name="T40" fmla="*/ 300 w 1213"/>
                <a:gd name="T41" fmla="*/ 1548 h 1559"/>
                <a:gd name="T42" fmla="*/ 555 w 1213"/>
                <a:gd name="T43" fmla="*/ 1559 h 1559"/>
                <a:gd name="T44" fmla="*/ 805 w 1213"/>
                <a:gd name="T45" fmla="*/ 1548 h 1559"/>
                <a:gd name="T46" fmla="*/ 929 w 1213"/>
                <a:gd name="T47" fmla="*/ 1504 h 1559"/>
                <a:gd name="T48" fmla="*/ 1111 w 1213"/>
                <a:gd name="T49" fmla="*/ 1366 h 1559"/>
                <a:gd name="T50" fmla="*/ 1202 w 1213"/>
                <a:gd name="T51" fmla="*/ 1166 h 1559"/>
                <a:gd name="T52" fmla="*/ 1212 w 1213"/>
                <a:gd name="T53" fmla="*/ 981 h 1559"/>
                <a:gd name="T54" fmla="*/ 1175 w 1213"/>
                <a:gd name="T55" fmla="*/ 813 h 1559"/>
                <a:gd name="T56" fmla="*/ 1098 w 1213"/>
                <a:gd name="T57" fmla="*/ 703 h 1559"/>
                <a:gd name="T58" fmla="*/ 984 w 1213"/>
                <a:gd name="T59" fmla="*/ 611 h 1559"/>
                <a:gd name="T60" fmla="*/ 735 w 1213"/>
                <a:gd name="T61" fmla="*/ 503 h 1559"/>
                <a:gd name="T62" fmla="*/ 515 w 1213"/>
                <a:gd name="T63" fmla="*/ 412 h 1559"/>
                <a:gd name="T64" fmla="*/ 457 w 1213"/>
                <a:gd name="T65" fmla="*/ 352 h 1559"/>
                <a:gd name="T66" fmla="*/ 444 w 1213"/>
                <a:gd name="T67" fmla="*/ 247 h 1559"/>
                <a:gd name="T68" fmla="*/ 550 w 1213"/>
                <a:gd name="T69" fmla="*/ 150 h 1559"/>
                <a:gd name="T70" fmla="*/ 698 w 1213"/>
                <a:gd name="T71" fmla="*/ 151 h 1559"/>
                <a:gd name="T72" fmla="*/ 796 w 1213"/>
                <a:gd name="T73" fmla="*/ 204 h 1559"/>
                <a:gd name="T74" fmla="*/ 890 w 1213"/>
                <a:gd name="T75" fmla="*/ 313 h 1559"/>
                <a:gd name="T76" fmla="*/ 945 w 1213"/>
                <a:gd name="T77" fmla="*/ 438 h 1559"/>
                <a:gd name="T78" fmla="*/ 991 w 1213"/>
                <a:gd name="T79" fmla="*/ 467 h 1559"/>
                <a:gd name="T80" fmla="*/ 1105 w 1213"/>
                <a:gd name="T81" fmla="*/ 294 h 1559"/>
                <a:gd name="T82" fmla="*/ 999 w 1213"/>
                <a:gd name="T83" fmla="*/ 70 h 1559"/>
                <a:gd name="T84" fmla="*/ 733 w 1213"/>
                <a:gd name="T85" fmla="*/ 7 h 1559"/>
                <a:gd name="T86" fmla="*/ 456 w 1213"/>
                <a:gd name="T87" fmla="*/ 7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3" h="1559">
                  <a:moveTo>
                    <a:pt x="343" y="33"/>
                  </a:moveTo>
                  <a:lnTo>
                    <a:pt x="301" y="48"/>
                  </a:lnTo>
                  <a:lnTo>
                    <a:pt x="226" y="84"/>
                  </a:lnTo>
                  <a:lnTo>
                    <a:pt x="162" y="128"/>
                  </a:lnTo>
                  <a:lnTo>
                    <a:pt x="110" y="179"/>
                  </a:lnTo>
                  <a:lnTo>
                    <a:pt x="68" y="238"/>
                  </a:lnTo>
                  <a:lnTo>
                    <a:pt x="37" y="305"/>
                  </a:lnTo>
                  <a:lnTo>
                    <a:pt x="16" y="380"/>
                  </a:lnTo>
                  <a:lnTo>
                    <a:pt x="6" y="463"/>
                  </a:lnTo>
                  <a:lnTo>
                    <a:pt x="5" y="508"/>
                  </a:lnTo>
                  <a:lnTo>
                    <a:pt x="6" y="565"/>
                  </a:lnTo>
                  <a:lnTo>
                    <a:pt x="16" y="658"/>
                  </a:lnTo>
                  <a:lnTo>
                    <a:pt x="33" y="714"/>
                  </a:lnTo>
                  <a:lnTo>
                    <a:pt x="49" y="748"/>
                  </a:lnTo>
                  <a:lnTo>
                    <a:pt x="81" y="797"/>
                  </a:lnTo>
                  <a:lnTo>
                    <a:pt x="110" y="829"/>
                  </a:lnTo>
                  <a:lnTo>
                    <a:pt x="143" y="864"/>
                  </a:lnTo>
                  <a:lnTo>
                    <a:pt x="211" y="920"/>
                  </a:lnTo>
                  <a:lnTo>
                    <a:pt x="293" y="967"/>
                  </a:lnTo>
                  <a:lnTo>
                    <a:pt x="399" y="1010"/>
                  </a:lnTo>
                  <a:lnTo>
                    <a:pt x="467" y="1033"/>
                  </a:lnTo>
                  <a:lnTo>
                    <a:pt x="556" y="1063"/>
                  </a:lnTo>
                  <a:lnTo>
                    <a:pt x="651" y="1101"/>
                  </a:lnTo>
                  <a:lnTo>
                    <a:pt x="697" y="1126"/>
                  </a:lnTo>
                  <a:lnTo>
                    <a:pt x="730" y="1152"/>
                  </a:lnTo>
                  <a:lnTo>
                    <a:pt x="753" y="1180"/>
                  </a:lnTo>
                  <a:lnTo>
                    <a:pt x="766" y="1212"/>
                  </a:lnTo>
                  <a:lnTo>
                    <a:pt x="771" y="1248"/>
                  </a:lnTo>
                  <a:lnTo>
                    <a:pt x="772" y="1269"/>
                  </a:lnTo>
                  <a:lnTo>
                    <a:pt x="771" y="1289"/>
                  </a:lnTo>
                  <a:lnTo>
                    <a:pt x="759" y="1327"/>
                  </a:lnTo>
                  <a:lnTo>
                    <a:pt x="737" y="1360"/>
                  </a:lnTo>
                  <a:lnTo>
                    <a:pt x="706" y="1387"/>
                  </a:lnTo>
                  <a:lnTo>
                    <a:pt x="668" y="1409"/>
                  </a:lnTo>
                  <a:lnTo>
                    <a:pt x="625" y="1424"/>
                  </a:lnTo>
                  <a:lnTo>
                    <a:pt x="577" y="1432"/>
                  </a:lnTo>
                  <a:lnTo>
                    <a:pt x="527" y="1430"/>
                  </a:lnTo>
                  <a:lnTo>
                    <a:pt x="502" y="1426"/>
                  </a:lnTo>
                  <a:lnTo>
                    <a:pt x="475" y="1420"/>
                  </a:lnTo>
                  <a:lnTo>
                    <a:pt x="425" y="1401"/>
                  </a:lnTo>
                  <a:lnTo>
                    <a:pt x="377" y="1375"/>
                  </a:lnTo>
                  <a:lnTo>
                    <a:pt x="333" y="1342"/>
                  </a:lnTo>
                  <a:lnTo>
                    <a:pt x="292" y="1302"/>
                  </a:lnTo>
                  <a:lnTo>
                    <a:pt x="255" y="1256"/>
                  </a:lnTo>
                  <a:lnTo>
                    <a:pt x="222" y="1203"/>
                  </a:lnTo>
                  <a:lnTo>
                    <a:pt x="193" y="1144"/>
                  </a:lnTo>
                  <a:lnTo>
                    <a:pt x="180" y="1113"/>
                  </a:lnTo>
                  <a:lnTo>
                    <a:pt x="170" y="1086"/>
                  </a:lnTo>
                  <a:lnTo>
                    <a:pt x="154" y="1053"/>
                  </a:lnTo>
                  <a:lnTo>
                    <a:pt x="134" y="1038"/>
                  </a:lnTo>
                  <a:lnTo>
                    <a:pt x="101" y="1034"/>
                  </a:lnTo>
                  <a:lnTo>
                    <a:pt x="75" y="1034"/>
                  </a:lnTo>
                  <a:lnTo>
                    <a:pt x="0" y="1034"/>
                  </a:lnTo>
                  <a:lnTo>
                    <a:pt x="8" y="1229"/>
                  </a:lnTo>
                  <a:lnTo>
                    <a:pt x="12" y="1307"/>
                  </a:lnTo>
                  <a:lnTo>
                    <a:pt x="21" y="1385"/>
                  </a:lnTo>
                  <a:lnTo>
                    <a:pt x="32" y="1422"/>
                  </a:lnTo>
                  <a:lnTo>
                    <a:pt x="50" y="1450"/>
                  </a:lnTo>
                  <a:lnTo>
                    <a:pt x="78" y="1471"/>
                  </a:lnTo>
                  <a:lnTo>
                    <a:pt x="139" y="1499"/>
                  </a:lnTo>
                  <a:lnTo>
                    <a:pt x="202" y="1521"/>
                  </a:lnTo>
                  <a:lnTo>
                    <a:pt x="236" y="1533"/>
                  </a:lnTo>
                  <a:lnTo>
                    <a:pt x="300" y="1548"/>
                  </a:lnTo>
                  <a:lnTo>
                    <a:pt x="375" y="1556"/>
                  </a:lnTo>
                  <a:lnTo>
                    <a:pt x="481" y="1559"/>
                  </a:lnTo>
                  <a:lnTo>
                    <a:pt x="555" y="1559"/>
                  </a:lnTo>
                  <a:lnTo>
                    <a:pt x="630" y="1559"/>
                  </a:lnTo>
                  <a:lnTo>
                    <a:pt x="735" y="1556"/>
                  </a:lnTo>
                  <a:lnTo>
                    <a:pt x="805" y="1548"/>
                  </a:lnTo>
                  <a:lnTo>
                    <a:pt x="861" y="1533"/>
                  </a:lnTo>
                  <a:lnTo>
                    <a:pt x="890" y="1521"/>
                  </a:lnTo>
                  <a:lnTo>
                    <a:pt x="929" y="1504"/>
                  </a:lnTo>
                  <a:lnTo>
                    <a:pt x="1000" y="1465"/>
                  </a:lnTo>
                  <a:lnTo>
                    <a:pt x="1060" y="1419"/>
                  </a:lnTo>
                  <a:lnTo>
                    <a:pt x="1111" y="1366"/>
                  </a:lnTo>
                  <a:lnTo>
                    <a:pt x="1151" y="1306"/>
                  </a:lnTo>
                  <a:lnTo>
                    <a:pt x="1181" y="1240"/>
                  </a:lnTo>
                  <a:lnTo>
                    <a:pt x="1202" y="1166"/>
                  </a:lnTo>
                  <a:lnTo>
                    <a:pt x="1212" y="1086"/>
                  </a:lnTo>
                  <a:lnTo>
                    <a:pt x="1213" y="1043"/>
                  </a:lnTo>
                  <a:lnTo>
                    <a:pt x="1212" y="981"/>
                  </a:lnTo>
                  <a:lnTo>
                    <a:pt x="1202" y="903"/>
                  </a:lnTo>
                  <a:lnTo>
                    <a:pt x="1191" y="856"/>
                  </a:lnTo>
                  <a:lnTo>
                    <a:pt x="1175" y="813"/>
                  </a:lnTo>
                  <a:lnTo>
                    <a:pt x="1155" y="774"/>
                  </a:lnTo>
                  <a:lnTo>
                    <a:pt x="1129" y="738"/>
                  </a:lnTo>
                  <a:lnTo>
                    <a:pt x="1098" y="703"/>
                  </a:lnTo>
                  <a:lnTo>
                    <a:pt x="1080" y="686"/>
                  </a:lnTo>
                  <a:lnTo>
                    <a:pt x="1048" y="657"/>
                  </a:lnTo>
                  <a:lnTo>
                    <a:pt x="984" y="611"/>
                  </a:lnTo>
                  <a:lnTo>
                    <a:pt x="907" y="570"/>
                  </a:lnTo>
                  <a:lnTo>
                    <a:pt x="803" y="527"/>
                  </a:lnTo>
                  <a:lnTo>
                    <a:pt x="735" y="503"/>
                  </a:lnTo>
                  <a:lnTo>
                    <a:pt x="670" y="480"/>
                  </a:lnTo>
                  <a:lnTo>
                    <a:pt x="576" y="443"/>
                  </a:lnTo>
                  <a:lnTo>
                    <a:pt x="515" y="412"/>
                  </a:lnTo>
                  <a:lnTo>
                    <a:pt x="478" y="381"/>
                  </a:lnTo>
                  <a:lnTo>
                    <a:pt x="465" y="364"/>
                  </a:lnTo>
                  <a:lnTo>
                    <a:pt x="457" y="352"/>
                  </a:lnTo>
                  <a:lnTo>
                    <a:pt x="446" y="328"/>
                  </a:lnTo>
                  <a:lnTo>
                    <a:pt x="438" y="292"/>
                  </a:lnTo>
                  <a:lnTo>
                    <a:pt x="444" y="247"/>
                  </a:lnTo>
                  <a:lnTo>
                    <a:pt x="467" y="206"/>
                  </a:lnTo>
                  <a:lnTo>
                    <a:pt x="503" y="173"/>
                  </a:lnTo>
                  <a:lnTo>
                    <a:pt x="550" y="150"/>
                  </a:lnTo>
                  <a:lnTo>
                    <a:pt x="606" y="139"/>
                  </a:lnTo>
                  <a:lnTo>
                    <a:pt x="667" y="142"/>
                  </a:lnTo>
                  <a:lnTo>
                    <a:pt x="698" y="151"/>
                  </a:lnTo>
                  <a:lnTo>
                    <a:pt x="719" y="158"/>
                  </a:lnTo>
                  <a:lnTo>
                    <a:pt x="759" y="178"/>
                  </a:lnTo>
                  <a:lnTo>
                    <a:pt x="796" y="204"/>
                  </a:lnTo>
                  <a:lnTo>
                    <a:pt x="830" y="235"/>
                  </a:lnTo>
                  <a:lnTo>
                    <a:pt x="861" y="272"/>
                  </a:lnTo>
                  <a:lnTo>
                    <a:pt x="890" y="313"/>
                  </a:lnTo>
                  <a:lnTo>
                    <a:pt x="915" y="360"/>
                  </a:lnTo>
                  <a:lnTo>
                    <a:pt x="936" y="411"/>
                  </a:lnTo>
                  <a:lnTo>
                    <a:pt x="945" y="438"/>
                  </a:lnTo>
                  <a:lnTo>
                    <a:pt x="948" y="446"/>
                  </a:lnTo>
                  <a:lnTo>
                    <a:pt x="959" y="458"/>
                  </a:lnTo>
                  <a:lnTo>
                    <a:pt x="991" y="467"/>
                  </a:lnTo>
                  <a:lnTo>
                    <a:pt x="1030" y="468"/>
                  </a:lnTo>
                  <a:lnTo>
                    <a:pt x="1105" y="468"/>
                  </a:lnTo>
                  <a:lnTo>
                    <a:pt x="1105" y="294"/>
                  </a:lnTo>
                  <a:lnTo>
                    <a:pt x="1105" y="121"/>
                  </a:lnTo>
                  <a:lnTo>
                    <a:pt x="1035" y="86"/>
                  </a:lnTo>
                  <a:lnTo>
                    <a:pt x="999" y="70"/>
                  </a:lnTo>
                  <a:lnTo>
                    <a:pt x="918" y="43"/>
                  </a:lnTo>
                  <a:lnTo>
                    <a:pt x="828" y="22"/>
                  </a:lnTo>
                  <a:lnTo>
                    <a:pt x="733" y="7"/>
                  </a:lnTo>
                  <a:lnTo>
                    <a:pt x="637" y="0"/>
                  </a:lnTo>
                  <a:lnTo>
                    <a:pt x="544" y="0"/>
                  </a:lnTo>
                  <a:lnTo>
                    <a:pt x="456" y="7"/>
                  </a:lnTo>
                  <a:lnTo>
                    <a:pt x="377" y="22"/>
                  </a:lnTo>
                  <a:lnTo>
                    <a:pt x="343"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17">
              <a:extLst>
                <a:ext uri="{FF2B5EF4-FFF2-40B4-BE49-F238E27FC236}">
                  <a16:creationId xmlns:a16="http://schemas.microsoft.com/office/drawing/2014/main" id="{BB2BEF06-E450-4F98-A071-EA1FF1629EB8}"/>
                </a:ext>
              </a:extLst>
            </p:cNvPr>
            <p:cNvSpPr>
              <a:spLocks/>
            </p:cNvSpPr>
            <p:nvPr userDrawn="1"/>
          </p:nvSpPr>
          <p:spPr bwMode="auto">
            <a:xfrm>
              <a:off x="5525" y="1794"/>
              <a:ext cx="230" cy="228"/>
            </a:xfrm>
            <a:custGeom>
              <a:avLst/>
              <a:gdLst>
                <a:gd name="T0" fmla="*/ 199 w 631"/>
                <a:gd name="T1" fmla="*/ 13 h 627"/>
                <a:gd name="T2" fmla="*/ 169 w 631"/>
                <a:gd name="T3" fmla="*/ 25 h 627"/>
                <a:gd name="T4" fmla="*/ 115 w 631"/>
                <a:gd name="T5" fmla="*/ 60 h 627"/>
                <a:gd name="T6" fmla="*/ 70 w 631"/>
                <a:gd name="T7" fmla="*/ 106 h 627"/>
                <a:gd name="T8" fmla="*/ 36 w 631"/>
                <a:gd name="T9" fmla="*/ 161 h 627"/>
                <a:gd name="T10" fmla="*/ 12 w 631"/>
                <a:gd name="T11" fmla="*/ 222 h 627"/>
                <a:gd name="T12" fmla="*/ 0 w 631"/>
                <a:gd name="T13" fmla="*/ 287 h 627"/>
                <a:gd name="T14" fmla="*/ 1 w 631"/>
                <a:gd name="T15" fmla="*/ 354 h 627"/>
                <a:gd name="T16" fmla="*/ 16 w 631"/>
                <a:gd name="T17" fmla="*/ 420 h 627"/>
                <a:gd name="T18" fmla="*/ 29 w 631"/>
                <a:gd name="T19" fmla="*/ 452 h 627"/>
                <a:gd name="T20" fmla="*/ 40 w 631"/>
                <a:gd name="T21" fmla="*/ 474 h 627"/>
                <a:gd name="T22" fmla="*/ 64 w 631"/>
                <a:gd name="T23" fmla="*/ 514 h 627"/>
                <a:gd name="T24" fmla="*/ 91 w 631"/>
                <a:gd name="T25" fmla="*/ 547 h 627"/>
                <a:gd name="T26" fmla="*/ 122 w 631"/>
                <a:gd name="T27" fmla="*/ 574 h 627"/>
                <a:gd name="T28" fmla="*/ 157 w 631"/>
                <a:gd name="T29" fmla="*/ 596 h 627"/>
                <a:gd name="T30" fmla="*/ 196 w 631"/>
                <a:gd name="T31" fmla="*/ 611 h 627"/>
                <a:gd name="T32" fmla="*/ 240 w 631"/>
                <a:gd name="T33" fmla="*/ 621 h 627"/>
                <a:gd name="T34" fmla="*/ 289 w 631"/>
                <a:gd name="T35" fmla="*/ 626 h 627"/>
                <a:gd name="T36" fmla="*/ 316 w 631"/>
                <a:gd name="T37" fmla="*/ 627 h 627"/>
                <a:gd name="T38" fmla="*/ 351 w 631"/>
                <a:gd name="T39" fmla="*/ 626 h 627"/>
                <a:gd name="T40" fmla="*/ 416 w 631"/>
                <a:gd name="T41" fmla="*/ 614 h 627"/>
                <a:gd name="T42" fmla="*/ 474 w 631"/>
                <a:gd name="T43" fmla="*/ 593 h 627"/>
                <a:gd name="T44" fmla="*/ 524 w 631"/>
                <a:gd name="T45" fmla="*/ 561 h 627"/>
                <a:gd name="T46" fmla="*/ 565 w 631"/>
                <a:gd name="T47" fmla="*/ 520 h 627"/>
                <a:gd name="T48" fmla="*/ 597 w 631"/>
                <a:gd name="T49" fmla="*/ 471 h 627"/>
                <a:gd name="T50" fmla="*/ 618 w 631"/>
                <a:gd name="T51" fmla="*/ 413 h 627"/>
                <a:gd name="T52" fmla="*/ 630 w 631"/>
                <a:gd name="T53" fmla="*/ 348 h 627"/>
                <a:gd name="T54" fmla="*/ 631 w 631"/>
                <a:gd name="T55" fmla="*/ 313 h 627"/>
                <a:gd name="T56" fmla="*/ 629 w 631"/>
                <a:gd name="T57" fmla="*/ 281 h 627"/>
                <a:gd name="T58" fmla="*/ 619 w 631"/>
                <a:gd name="T59" fmla="*/ 220 h 627"/>
                <a:gd name="T60" fmla="*/ 598 w 631"/>
                <a:gd name="T61" fmla="*/ 166 h 627"/>
                <a:gd name="T62" fmla="*/ 569 w 631"/>
                <a:gd name="T63" fmla="*/ 117 h 627"/>
                <a:gd name="T64" fmla="*/ 532 w 631"/>
                <a:gd name="T65" fmla="*/ 76 h 627"/>
                <a:gd name="T66" fmla="*/ 487 w 631"/>
                <a:gd name="T67" fmla="*/ 44 h 627"/>
                <a:gd name="T68" fmla="*/ 435 w 631"/>
                <a:gd name="T69" fmla="*/ 19 h 627"/>
                <a:gd name="T70" fmla="*/ 377 w 631"/>
                <a:gd name="T71" fmla="*/ 5 h 627"/>
                <a:gd name="T72" fmla="*/ 346 w 631"/>
                <a:gd name="T73" fmla="*/ 2 h 627"/>
                <a:gd name="T74" fmla="*/ 306 w 631"/>
                <a:gd name="T75" fmla="*/ 0 h 627"/>
                <a:gd name="T76" fmla="*/ 227 w 631"/>
                <a:gd name="T77" fmla="*/ 6 h 627"/>
                <a:gd name="T78" fmla="*/ 199 w 631"/>
                <a:gd name="T79" fmla="*/ 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1" h="627">
                  <a:moveTo>
                    <a:pt x="199" y="13"/>
                  </a:moveTo>
                  <a:lnTo>
                    <a:pt x="169" y="25"/>
                  </a:lnTo>
                  <a:lnTo>
                    <a:pt x="115" y="60"/>
                  </a:lnTo>
                  <a:lnTo>
                    <a:pt x="70" y="106"/>
                  </a:lnTo>
                  <a:lnTo>
                    <a:pt x="36" y="161"/>
                  </a:lnTo>
                  <a:lnTo>
                    <a:pt x="12" y="222"/>
                  </a:lnTo>
                  <a:lnTo>
                    <a:pt x="0" y="287"/>
                  </a:lnTo>
                  <a:lnTo>
                    <a:pt x="1" y="354"/>
                  </a:lnTo>
                  <a:lnTo>
                    <a:pt x="16" y="420"/>
                  </a:lnTo>
                  <a:lnTo>
                    <a:pt x="29" y="452"/>
                  </a:lnTo>
                  <a:lnTo>
                    <a:pt x="40" y="474"/>
                  </a:lnTo>
                  <a:lnTo>
                    <a:pt x="64" y="514"/>
                  </a:lnTo>
                  <a:lnTo>
                    <a:pt x="91" y="547"/>
                  </a:lnTo>
                  <a:lnTo>
                    <a:pt x="122" y="574"/>
                  </a:lnTo>
                  <a:lnTo>
                    <a:pt x="157" y="596"/>
                  </a:lnTo>
                  <a:lnTo>
                    <a:pt x="196" y="611"/>
                  </a:lnTo>
                  <a:lnTo>
                    <a:pt x="240" y="621"/>
                  </a:lnTo>
                  <a:lnTo>
                    <a:pt x="289" y="626"/>
                  </a:lnTo>
                  <a:lnTo>
                    <a:pt x="316" y="627"/>
                  </a:lnTo>
                  <a:lnTo>
                    <a:pt x="351" y="626"/>
                  </a:lnTo>
                  <a:lnTo>
                    <a:pt x="416" y="614"/>
                  </a:lnTo>
                  <a:lnTo>
                    <a:pt x="474" y="593"/>
                  </a:lnTo>
                  <a:lnTo>
                    <a:pt x="524" y="561"/>
                  </a:lnTo>
                  <a:lnTo>
                    <a:pt x="565" y="520"/>
                  </a:lnTo>
                  <a:lnTo>
                    <a:pt x="597" y="471"/>
                  </a:lnTo>
                  <a:lnTo>
                    <a:pt x="618" y="413"/>
                  </a:lnTo>
                  <a:lnTo>
                    <a:pt x="630" y="348"/>
                  </a:lnTo>
                  <a:lnTo>
                    <a:pt x="631" y="313"/>
                  </a:lnTo>
                  <a:lnTo>
                    <a:pt x="629" y="281"/>
                  </a:lnTo>
                  <a:lnTo>
                    <a:pt x="619" y="220"/>
                  </a:lnTo>
                  <a:lnTo>
                    <a:pt x="598" y="166"/>
                  </a:lnTo>
                  <a:lnTo>
                    <a:pt x="569" y="117"/>
                  </a:lnTo>
                  <a:lnTo>
                    <a:pt x="532" y="76"/>
                  </a:lnTo>
                  <a:lnTo>
                    <a:pt x="487" y="44"/>
                  </a:lnTo>
                  <a:lnTo>
                    <a:pt x="435" y="19"/>
                  </a:lnTo>
                  <a:lnTo>
                    <a:pt x="377" y="5"/>
                  </a:lnTo>
                  <a:lnTo>
                    <a:pt x="346" y="2"/>
                  </a:lnTo>
                  <a:lnTo>
                    <a:pt x="306" y="0"/>
                  </a:lnTo>
                  <a:lnTo>
                    <a:pt x="227" y="6"/>
                  </a:lnTo>
                  <a:lnTo>
                    <a:pt x="19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3654453897"/>
      </p:ext>
    </p:extLst>
  </p:cSld>
  <p:clrMap bg1="lt1" tx1="dk1" bg2="lt2" tx2="dk2" accent1="accent1" accent2="accent2" accent3="accent3" accent4="accent4" accent5="accent5" accent6="accent6" hlink="hlink" folHlink="folHlink"/>
  <p:sldLayoutIdLst>
    <p:sldLayoutId id="2147483921" r:id="rId1"/>
    <p:sldLayoutId id="2147483936" r:id="rId2"/>
    <p:sldLayoutId id="2147483952" r:id="rId3"/>
    <p:sldLayoutId id="2147483947" r:id="rId4"/>
    <p:sldLayoutId id="2147483948" r:id="rId5"/>
    <p:sldLayoutId id="2147483949" r:id="rId6"/>
    <p:sldLayoutId id="2147483927" r:id="rId7"/>
    <p:sldLayoutId id="2147483929" r:id="rId8"/>
    <p:sldLayoutId id="2147483938" r:id="rId9"/>
    <p:sldLayoutId id="2147483931" r:id="rId10"/>
    <p:sldLayoutId id="2147483950" r:id="rId11"/>
    <p:sldLayoutId id="2147483951" r:id="rId12"/>
    <p:sldLayoutId id="2147483962" r:id="rId13"/>
    <p:sldLayoutId id="2147483923" r:id="rId14"/>
    <p:sldLayoutId id="2147483957" r:id="rId15"/>
    <p:sldLayoutId id="2147483958" r:id="rId16"/>
    <p:sldLayoutId id="2147483959" r:id="rId17"/>
    <p:sldLayoutId id="2147483960" r:id="rId18"/>
  </p:sldLayoutIdLst>
  <p:hf hdr="0" dt="0"/>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2" indent="-228582"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2"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5" indent="-228582"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6"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5"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142975"/>
      </p:ext>
    </p:extLst>
  </p:cSld>
  <p:clrMap bg1="lt1" tx1="dk1" bg2="lt2" tx2="dk2" accent1="accent1" accent2="accent2" accent3="accent3" accent4="accent4" accent5="accent5" accent6="accent6" hlink="hlink" folHlink="folHlink"/>
  <p:sldLayoutIdLst>
    <p:sldLayoutId id="2147483852" r:id="rId1"/>
    <p:sldLayoutId id="2147483802" r:id="rId2"/>
    <p:sldLayoutId id="2147483803" r:id="rId3"/>
    <p:sldLayoutId id="2147483800" r:id="rId4"/>
    <p:sldLayoutId id="2147483854" r:id="rId5"/>
    <p:sldLayoutId id="2147483893" r:id="rId6"/>
    <p:sldLayoutId id="2147483967" r:id="rId7"/>
  </p:sldLayoutIdLst>
  <p:hf hdr="0" dt="0"/>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2" indent="-228582"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2"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5" indent="-228582"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6"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5"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1.xml"/><Relationship Id="rId6" Type="http://schemas.openxmlformats.org/officeDocument/2006/relationships/image" Target="../media/image17.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4.xml"/><Relationship Id="rId1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customXml" Target="../ink/ink8.xml"/><Relationship Id="rId5" Type="http://schemas.openxmlformats.org/officeDocument/2006/relationships/image" Target="../media/image23.png"/><Relationship Id="rId4" Type="http://schemas.openxmlformats.org/officeDocument/2006/relationships/customXml" Target="../ink/ink7.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9.xml"/><Relationship Id="rId7" Type="http://schemas.openxmlformats.org/officeDocument/2006/relationships/customXml" Target="../ink/ink11.xml"/><Relationship Id="rId2" Type="http://schemas.openxmlformats.org/officeDocument/2006/relationships/image" Target="../media/image25.png"/><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customXml" Target="../ink/ink10.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56.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3.png"/><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56.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CFD0BE2-09F7-4A10-A52F-3423327098C0}"/>
              </a:ext>
            </a:extLst>
          </p:cNvPr>
          <p:cNvSpPr txBox="1"/>
          <p:nvPr/>
        </p:nvSpPr>
        <p:spPr>
          <a:xfrm>
            <a:off x="278544" y="267494"/>
            <a:ext cx="8586912" cy="1323439"/>
          </a:xfrm>
          <a:prstGeom prst="rect">
            <a:avLst/>
          </a:prstGeom>
          <a:noFill/>
        </p:spPr>
        <p:txBody>
          <a:bodyPr wrap="square">
            <a:spAutoFit/>
          </a:bodyPr>
          <a:lstStyle/>
          <a:p>
            <a:pPr marL="0" marR="0" lvl="0" indent="0" algn="l" defTabSz="1287894"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4000" b="0" i="0" u="none" strike="noStrike" kern="1200" cap="none" spc="0" normalizeH="0" baseline="0" noProof="0">
                <a:ln>
                  <a:noFill/>
                </a:ln>
                <a:solidFill>
                  <a:srgbClr val="FFFFFF"/>
                </a:solidFill>
                <a:effectLst/>
                <a:uLnTx/>
                <a:uFillTx/>
                <a:latin typeface="Metric Bold" panose="020B0803030202060203" pitchFamily="34" charset="0"/>
                <a:ea typeface="+mn-ea"/>
                <a:cs typeface="+mn-cs"/>
              </a:rPr>
              <a:t>Product </a:t>
            </a:r>
            <a:r>
              <a:rPr kumimoji="0" lang="en-GB" sz="4000" b="0" i="0" u="none" strike="noStrike" kern="1200" cap="none" spc="0" normalizeH="0" baseline="0" noProof="0">
                <a:ln>
                  <a:noFill/>
                </a:ln>
                <a:solidFill>
                  <a:srgbClr val="FFFFFF"/>
                </a:solidFill>
                <a:effectLst/>
                <a:uLnTx/>
                <a:uFillTx/>
                <a:latin typeface="Metric Bold" panose="020B0803030202060203" pitchFamily="34" charset="0"/>
                <a:ea typeface="+mn-ea"/>
                <a:cs typeface="+mn-cs"/>
              </a:rPr>
              <a:t>Clustering Methodology Research &amp; Executions</a:t>
            </a:r>
          </a:p>
        </p:txBody>
      </p:sp>
      <p:sp>
        <p:nvSpPr>
          <p:cNvPr id="5" name="Espace réservé du texte 4">
            <a:extLst>
              <a:ext uri="{FF2B5EF4-FFF2-40B4-BE49-F238E27FC236}">
                <a16:creationId xmlns:a16="http://schemas.microsoft.com/office/drawing/2014/main" id="{D765E521-7586-4F59-9299-34D1340C6265}"/>
              </a:ext>
            </a:extLst>
          </p:cNvPr>
          <p:cNvSpPr txBox="1">
            <a:spLocks/>
          </p:cNvSpPr>
          <p:nvPr/>
        </p:nvSpPr>
        <p:spPr>
          <a:xfrm>
            <a:off x="323528" y="1707654"/>
            <a:ext cx="2286000" cy="304800"/>
          </a:xfrm>
          <a:prstGeom prst="rect">
            <a:avLst/>
          </a:prstGeom>
        </p:spPr>
        <p:txBody>
          <a:bodyPr>
            <a:noAutofit/>
          </a:bodyPr>
          <a:lstStyle>
            <a:lvl1pPr marL="0" indent="0" algn="l" defTabSz="1287894" rtl="0" eaLnBrk="1" fontAlgn="base" hangingPunct="1">
              <a:spcBef>
                <a:spcPct val="20000"/>
              </a:spcBef>
              <a:spcAft>
                <a:spcPct val="0"/>
              </a:spcAft>
              <a:buFont typeface="Arial" panose="020B0604020202020204" pitchFamily="34" charset="0"/>
              <a:buNone/>
              <a:defRPr sz="1800" kern="1200">
                <a:solidFill>
                  <a:schemeClr val="bg1"/>
                </a:solidFill>
                <a:latin typeface="Metric Light" panose="020B0303030202060203" pitchFamily="34" charset="0"/>
                <a:ea typeface="+mn-ea"/>
                <a:cs typeface="+mn-cs"/>
              </a:defRPr>
            </a:lvl1pPr>
            <a:lvl2pPr marL="1045517" indent="-402597" algn="l" defTabSz="1287894" rtl="0" eaLnBrk="1" fontAlgn="base" hangingPunct="1">
              <a:spcBef>
                <a:spcPct val="20000"/>
              </a:spcBef>
              <a:spcAft>
                <a:spcPct val="0"/>
              </a:spcAft>
              <a:buFont typeface="Arial" panose="020B0604020202020204" pitchFamily="34" charset="0"/>
              <a:buChar char="–"/>
              <a:defRPr sz="3883" kern="1200">
                <a:solidFill>
                  <a:schemeClr val="tx1"/>
                </a:solidFill>
                <a:latin typeface="+mn-lt"/>
                <a:ea typeface="+mn-ea"/>
                <a:cs typeface="+mn-cs"/>
              </a:defRPr>
            </a:lvl2pPr>
            <a:lvl3pPr marL="1610382" indent="-320433" algn="l" defTabSz="1287894" rtl="0" eaLnBrk="1" fontAlgn="base" hangingPunct="1">
              <a:spcBef>
                <a:spcPct val="20000"/>
              </a:spcBef>
              <a:spcAft>
                <a:spcPct val="0"/>
              </a:spcAft>
              <a:buFont typeface="Arial" panose="020B0604020202020204" pitchFamily="34" charset="0"/>
              <a:buChar char="•"/>
              <a:defRPr sz="3364" kern="1200">
                <a:solidFill>
                  <a:schemeClr val="tx1"/>
                </a:solidFill>
                <a:latin typeface="+mn-lt"/>
                <a:ea typeface="+mn-ea"/>
                <a:cs typeface="+mn-cs"/>
              </a:defRPr>
            </a:lvl3pPr>
            <a:lvl4pPr marL="2253302" indent="-320433" algn="l" defTabSz="1287894" rtl="0" eaLnBrk="1" fontAlgn="base" hangingPunct="1">
              <a:spcBef>
                <a:spcPct val="20000"/>
              </a:spcBef>
              <a:spcAft>
                <a:spcPct val="0"/>
              </a:spcAft>
              <a:buFont typeface="Arial" panose="020B0604020202020204" pitchFamily="34" charset="0"/>
              <a:buChar char="–"/>
              <a:defRPr sz="2847" kern="1200">
                <a:solidFill>
                  <a:schemeClr val="tx1"/>
                </a:solidFill>
                <a:latin typeface="+mn-lt"/>
                <a:ea typeface="+mn-ea"/>
                <a:cs typeface="+mn-cs"/>
              </a:defRPr>
            </a:lvl4pPr>
            <a:lvl5pPr marL="2898274" indent="-320433" algn="l" defTabSz="1287894" rtl="0" eaLnBrk="1" fontAlgn="base" hangingPunct="1">
              <a:spcBef>
                <a:spcPct val="20000"/>
              </a:spcBef>
              <a:spcAft>
                <a:spcPct val="0"/>
              </a:spcAft>
              <a:buFont typeface="Arial" panose="020B0604020202020204" pitchFamily="34" charset="0"/>
              <a:buChar char="»"/>
              <a:defRPr sz="2847" kern="1200">
                <a:solidFill>
                  <a:schemeClr val="tx1"/>
                </a:solidFill>
                <a:latin typeface="+mn-lt"/>
                <a:ea typeface="+mn-ea"/>
                <a:cs typeface="+mn-cs"/>
              </a:defRPr>
            </a:lvl5pPr>
            <a:lvl6pPr marL="3542874"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6pPr>
            <a:lvl7pPr marL="4187034"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7pPr>
            <a:lvl8pPr marL="4831193"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8pPr>
            <a:lvl9pPr marL="5475351"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9pPr>
          </a:lstStyle>
          <a:p>
            <a:r>
              <a:rPr lang="fr-FR"/>
              <a:t>1/9/2022</a:t>
            </a:r>
          </a:p>
        </p:txBody>
      </p:sp>
      <p:sp>
        <p:nvSpPr>
          <p:cNvPr id="2" name="Espace réservé du texte 4">
            <a:extLst>
              <a:ext uri="{FF2B5EF4-FFF2-40B4-BE49-F238E27FC236}">
                <a16:creationId xmlns:a16="http://schemas.microsoft.com/office/drawing/2014/main" id="{2EDFE0B7-414A-0DD7-7862-35DE4B4D6CD9}"/>
              </a:ext>
            </a:extLst>
          </p:cNvPr>
          <p:cNvSpPr txBox="1">
            <a:spLocks/>
          </p:cNvSpPr>
          <p:nvPr/>
        </p:nvSpPr>
        <p:spPr>
          <a:xfrm>
            <a:off x="6613534" y="1707654"/>
            <a:ext cx="2286000" cy="304800"/>
          </a:xfrm>
          <a:prstGeom prst="rect">
            <a:avLst/>
          </a:prstGeom>
        </p:spPr>
        <p:txBody>
          <a:bodyPr>
            <a:noAutofit/>
          </a:bodyPr>
          <a:lstStyle>
            <a:lvl1pPr marL="0" indent="0" algn="l" defTabSz="1287894" rtl="0" eaLnBrk="1" fontAlgn="base" hangingPunct="1">
              <a:spcBef>
                <a:spcPct val="20000"/>
              </a:spcBef>
              <a:spcAft>
                <a:spcPct val="0"/>
              </a:spcAft>
              <a:buFont typeface="Arial" panose="020B0604020202020204" pitchFamily="34" charset="0"/>
              <a:buNone/>
              <a:defRPr sz="1800" kern="1200">
                <a:solidFill>
                  <a:schemeClr val="bg1"/>
                </a:solidFill>
                <a:latin typeface="Metric Light" panose="020B0303030202060203" pitchFamily="34" charset="0"/>
                <a:ea typeface="+mn-ea"/>
                <a:cs typeface="+mn-cs"/>
              </a:defRPr>
            </a:lvl1pPr>
            <a:lvl2pPr marL="1045517" indent="-402597" algn="l" defTabSz="1287894" rtl="0" eaLnBrk="1" fontAlgn="base" hangingPunct="1">
              <a:spcBef>
                <a:spcPct val="20000"/>
              </a:spcBef>
              <a:spcAft>
                <a:spcPct val="0"/>
              </a:spcAft>
              <a:buFont typeface="Arial" panose="020B0604020202020204" pitchFamily="34" charset="0"/>
              <a:buChar char="–"/>
              <a:defRPr sz="3883" kern="1200">
                <a:solidFill>
                  <a:schemeClr val="tx1"/>
                </a:solidFill>
                <a:latin typeface="+mn-lt"/>
                <a:ea typeface="+mn-ea"/>
                <a:cs typeface="+mn-cs"/>
              </a:defRPr>
            </a:lvl2pPr>
            <a:lvl3pPr marL="1610382" indent="-320433" algn="l" defTabSz="1287894" rtl="0" eaLnBrk="1" fontAlgn="base" hangingPunct="1">
              <a:spcBef>
                <a:spcPct val="20000"/>
              </a:spcBef>
              <a:spcAft>
                <a:spcPct val="0"/>
              </a:spcAft>
              <a:buFont typeface="Arial" panose="020B0604020202020204" pitchFamily="34" charset="0"/>
              <a:buChar char="•"/>
              <a:defRPr sz="3364" kern="1200">
                <a:solidFill>
                  <a:schemeClr val="tx1"/>
                </a:solidFill>
                <a:latin typeface="+mn-lt"/>
                <a:ea typeface="+mn-ea"/>
                <a:cs typeface="+mn-cs"/>
              </a:defRPr>
            </a:lvl3pPr>
            <a:lvl4pPr marL="2253302" indent="-320433" algn="l" defTabSz="1287894" rtl="0" eaLnBrk="1" fontAlgn="base" hangingPunct="1">
              <a:spcBef>
                <a:spcPct val="20000"/>
              </a:spcBef>
              <a:spcAft>
                <a:spcPct val="0"/>
              </a:spcAft>
              <a:buFont typeface="Arial" panose="020B0604020202020204" pitchFamily="34" charset="0"/>
              <a:buChar char="–"/>
              <a:defRPr sz="2847" kern="1200">
                <a:solidFill>
                  <a:schemeClr val="tx1"/>
                </a:solidFill>
                <a:latin typeface="+mn-lt"/>
                <a:ea typeface="+mn-ea"/>
                <a:cs typeface="+mn-cs"/>
              </a:defRPr>
            </a:lvl4pPr>
            <a:lvl5pPr marL="2898274" indent="-320433" algn="l" defTabSz="1287894" rtl="0" eaLnBrk="1" fontAlgn="base" hangingPunct="1">
              <a:spcBef>
                <a:spcPct val="20000"/>
              </a:spcBef>
              <a:spcAft>
                <a:spcPct val="0"/>
              </a:spcAft>
              <a:buFont typeface="Arial" panose="020B0604020202020204" pitchFamily="34" charset="0"/>
              <a:buChar char="»"/>
              <a:defRPr sz="2847" kern="1200">
                <a:solidFill>
                  <a:schemeClr val="tx1"/>
                </a:solidFill>
                <a:latin typeface="+mn-lt"/>
                <a:ea typeface="+mn-ea"/>
                <a:cs typeface="+mn-cs"/>
              </a:defRPr>
            </a:lvl5pPr>
            <a:lvl6pPr marL="3542874"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6pPr>
            <a:lvl7pPr marL="4187034"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7pPr>
            <a:lvl8pPr marL="4831193"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8pPr>
            <a:lvl9pPr marL="5475351" indent="-322081" algn="l" defTabSz="1288317"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9pPr>
          </a:lstStyle>
          <a:p>
            <a:pPr algn="r"/>
            <a:r>
              <a:rPr lang="fr-FR" sz="1400" err="1"/>
              <a:t>Antonis</a:t>
            </a:r>
            <a:r>
              <a:rPr lang="fr-FR" sz="1400"/>
              <a:t>, Rachel, </a:t>
            </a:r>
            <a:r>
              <a:rPr lang="fr-FR" sz="1400" err="1"/>
              <a:t>Yuyang</a:t>
            </a:r>
            <a:endParaRPr lang="fr-FR" sz="1400"/>
          </a:p>
        </p:txBody>
      </p:sp>
    </p:spTree>
    <p:extLst>
      <p:ext uri="{BB962C8B-B14F-4D97-AF65-F5344CB8AC3E}">
        <p14:creationId xmlns:p14="http://schemas.microsoft.com/office/powerpoint/2010/main" val="89453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94691B-98D7-400B-879B-3B31EA56C0D8}"/>
              </a:ext>
            </a:extLst>
          </p:cNvPr>
          <p:cNvSpPr>
            <a:spLocks noGrp="1"/>
          </p:cNvSpPr>
          <p:nvPr>
            <p:ph type="sldNum" sz="quarter" idx="20"/>
          </p:nvPr>
        </p:nvSpPr>
        <p:spPr>
          <a:prstGeom prst="rect">
            <a:avLst/>
          </a:prstGeom>
        </p:spPr>
        <p:txBody>
          <a:bodyPr/>
          <a:lstStyle/>
          <a:p>
            <a:fld id="{CC832868-5502-4FD1-96B4-5F2FB0A47EE0}" type="slidenum">
              <a:rPr lang="fr-FR" altLang="fr-FR" smtClean="0"/>
              <a:pPr/>
              <a:t>10</a:t>
            </a:fld>
            <a:endParaRPr lang="fr-FR" altLang="fr-FR"/>
          </a:p>
        </p:txBody>
      </p:sp>
      <p:sp>
        <p:nvSpPr>
          <p:cNvPr id="5" name="Section Header">
            <a:extLst>
              <a:ext uri="{FF2B5EF4-FFF2-40B4-BE49-F238E27FC236}">
                <a16:creationId xmlns:a16="http://schemas.microsoft.com/office/drawing/2014/main" id="{B516D007-FDD7-42AE-8232-708ECFEECFE7}"/>
              </a:ext>
            </a:extLst>
          </p:cNvPr>
          <p:cNvSpPr txBox="1"/>
          <p:nvPr/>
        </p:nvSpPr>
        <p:spPr>
          <a:xfrm>
            <a:off x="355600" y="816200"/>
            <a:ext cx="5994205" cy="584775"/>
          </a:xfrm>
          <a:prstGeom prst="rect">
            <a:avLst/>
          </a:prstGeom>
          <a:noFill/>
        </p:spPr>
        <p:txBody>
          <a:bodyPr vert="horz" wrap="none" rtlCol="0">
            <a:spAutoFit/>
          </a:bodyPr>
          <a:lstStyle/>
          <a:p>
            <a:r>
              <a:rPr lang="en-GB" sz="3200">
                <a:latin typeface="Tiempos Headline Black" panose="02020A03060303060403" pitchFamily="18" charset="0"/>
              </a:rPr>
              <a:t>Our 2-Step Approach (Step</a:t>
            </a:r>
            <a:r>
              <a:rPr lang="zh-CN" altLang="en-US" sz="3200">
                <a:latin typeface="Tiempos Headline Black" panose="02020A03060303060403" pitchFamily="18" charset="0"/>
              </a:rPr>
              <a:t> </a:t>
            </a:r>
            <a:r>
              <a:rPr lang="en-GB" altLang="zh-CN" sz="3200">
                <a:latin typeface="Tiempos Headline Black" panose="02020A03060303060403" pitchFamily="18" charset="0"/>
              </a:rPr>
              <a:t>2)</a:t>
            </a:r>
            <a:r>
              <a:rPr lang="en-GB" sz="3200">
                <a:latin typeface="Tiempos Headline Black" panose="02020A03060303060403" pitchFamily="18" charset="0"/>
              </a:rPr>
              <a:t> </a:t>
            </a:r>
          </a:p>
        </p:txBody>
      </p:sp>
      <p:sp>
        <p:nvSpPr>
          <p:cNvPr id="6" name="Section Index">
            <a:extLst>
              <a:ext uri="{FF2B5EF4-FFF2-40B4-BE49-F238E27FC236}">
                <a16:creationId xmlns:a16="http://schemas.microsoft.com/office/drawing/2014/main" id="{387051B7-03D6-412B-A55B-341C439976A5}"/>
              </a:ext>
            </a:extLst>
          </p:cNvPr>
          <p:cNvSpPr txBox="1"/>
          <p:nvPr/>
        </p:nvSpPr>
        <p:spPr>
          <a:xfrm>
            <a:off x="355600" y="190500"/>
            <a:ext cx="1117742" cy="830997"/>
          </a:xfrm>
          <a:prstGeom prst="rect">
            <a:avLst/>
          </a:prstGeom>
          <a:noFill/>
        </p:spPr>
        <p:txBody>
          <a:bodyPr vert="horz" wrap="none" rtlCol="0">
            <a:spAutoFit/>
          </a:bodyPr>
          <a:lstStyle/>
          <a:p>
            <a:r>
              <a:rPr lang="en-GB" sz="4800">
                <a:solidFill>
                  <a:srgbClr val="A3DBE8"/>
                </a:solidFill>
                <a:latin typeface="Tiempos Headline Black" panose="02020A03060303060403" pitchFamily="18" charset="0"/>
              </a:rPr>
              <a:t>03.</a:t>
            </a:r>
          </a:p>
        </p:txBody>
      </p:sp>
    </p:spTree>
    <p:extLst>
      <p:ext uri="{BB962C8B-B14F-4D97-AF65-F5344CB8AC3E}">
        <p14:creationId xmlns:p14="http://schemas.microsoft.com/office/powerpoint/2010/main" val="1431296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C61B47-4127-D1F6-4214-64C8EB2C41B4}"/>
              </a:ext>
            </a:extLst>
          </p:cNvPr>
          <p:cNvSpPr>
            <a:spLocks noGrp="1"/>
          </p:cNvSpPr>
          <p:nvPr>
            <p:ph type="ftr" sz="quarter" idx="19"/>
          </p:nvPr>
        </p:nvSpPr>
        <p:spPr/>
        <p:txBody>
          <a:bodyPr/>
          <a:lstStyle/>
          <a:p>
            <a:pPr>
              <a:defRPr/>
            </a:pPr>
            <a:endParaRPr lang="en-GB" noProof="0"/>
          </a:p>
        </p:txBody>
      </p:sp>
      <p:sp>
        <p:nvSpPr>
          <p:cNvPr id="3" name="Title 2">
            <a:extLst>
              <a:ext uri="{FF2B5EF4-FFF2-40B4-BE49-F238E27FC236}">
                <a16:creationId xmlns:a16="http://schemas.microsoft.com/office/drawing/2014/main" id="{1B746A23-C62D-5E64-5421-4A8661C8611E}"/>
              </a:ext>
            </a:extLst>
          </p:cNvPr>
          <p:cNvSpPr>
            <a:spLocks noGrp="1"/>
          </p:cNvSpPr>
          <p:nvPr>
            <p:ph type="title"/>
          </p:nvPr>
        </p:nvSpPr>
        <p:spPr/>
        <p:txBody>
          <a:bodyPr/>
          <a:lstStyle/>
          <a:p>
            <a:pPr algn="l"/>
            <a:r>
              <a:rPr lang="en-GB"/>
              <a:t>Step 2: Merge clusters using the Jaccard scores of their products</a:t>
            </a:r>
          </a:p>
        </p:txBody>
      </p:sp>
      <p:sp>
        <p:nvSpPr>
          <p:cNvPr id="4" name="Slide Number Placeholder 3">
            <a:extLst>
              <a:ext uri="{FF2B5EF4-FFF2-40B4-BE49-F238E27FC236}">
                <a16:creationId xmlns:a16="http://schemas.microsoft.com/office/drawing/2014/main" id="{8A32466B-C474-FA1A-01D7-7CF5E308F315}"/>
              </a:ext>
            </a:extLst>
          </p:cNvPr>
          <p:cNvSpPr>
            <a:spLocks noGrp="1"/>
          </p:cNvSpPr>
          <p:nvPr>
            <p:ph type="sldNum" sz="quarter" idx="4"/>
          </p:nvPr>
        </p:nvSpPr>
        <p:spPr/>
        <p:txBody>
          <a:bodyPr/>
          <a:lstStyle/>
          <a:p>
            <a:fld id="{CC832868-5502-4FD1-96B4-5F2FB0A47EE0}" type="slidenum">
              <a:rPr lang="fr-FR" altLang="fr-FR" smtClean="0"/>
              <a:pPr/>
              <a:t>11</a:t>
            </a:fld>
            <a:endParaRPr lang="fr-FR" altLang="fr-FR"/>
          </a:p>
        </p:txBody>
      </p:sp>
      <p:sp>
        <p:nvSpPr>
          <p:cNvPr id="5" name="Text Placeholder 4">
            <a:extLst>
              <a:ext uri="{FF2B5EF4-FFF2-40B4-BE49-F238E27FC236}">
                <a16:creationId xmlns:a16="http://schemas.microsoft.com/office/drawing/2014/main" id="{70D0F253-0C9A-5EF2-29ED-80A035B2022B}"/>
              </a:ext>
            </a:extLst>
          </p:cNvPr>
          <p:cNvSpPr>
            <a:spLocks noGrp="1"/>
          </p:cNvSpPr>
          <p:nvPr>
            <p:ph type="body" sz="quarter" idx="20"/>
          </p:nvPr>
        </p:nvSpPr>
        <p:spPr>
          <a:xfrm>
            <a:off x="612775" y="1131888"/>
            <a:ext cx="5010103" cy="3059112"/>
          </a:xfrm>
        </p:spPr>
        <p:txBody>
          <a:bodyPr/>
          <a:lstStyle/>
          <a:p>
            <a:r>
              <a:rPr lang="en-GB" sz="2000">
                <a:latin typeface="Metric Bold" panose="020B0803030202060203" pitchFamily="34" charset="0"/>
                <a:ea typeface="+mj-ea"/>
                <a:cs typeface="+mj-cs"/>
              </a:rPr>
              <a:t>Algorithm</a:t>
            </a:r>
            <a:r>
              <a:rPr kumimoji="0" lang="en-GB" sz="2000" b="0" i="0" u="none" strike="noStrike" kern="1200" cap="none" spc="0" normalizeH="0" baseline="0" noProof="0">
                <a:ln>
                  <a:noFill/>
                </a:ln>
                <a:effectLst/>
                <a:uLnTx/>
                <a:uFillTx/>
                <a:latin typeface="Metric Bold" panose="020B0803030202060203" pitchFamily="34" charset="0"/>
                <a:ea typeface="+mj-ea"/>
                <a:cs typeface="+mj-cs"/>
              </a:rPr>
              <a:t>:</a:t>
            </a:r>
            <a:endParaRPr lang="en-GB" sz="1600">
              <a:latin typeface="Metric Bold" panose="020B0803030202060203" pitchFamily="34" charset="0"/>
              <a:ea typeface="+mj-ea"/>
              <a:cs typeface="+mj-cs"/>
            </a:endParaRPr>
          </a:p>
          <a:p>
            <a:pPr marL="342900" indent="-342900">
              <a:buFont typeface="+mj-lt"/>
              <a:buAutoNum type="arabicPeriod"/>
            </a:pPr>
            <a:r>
              <a:rPr lang="en-GB">
                <a:latin typeface="+mn-lt"/>
                <a:ea typeface="+mj-ea"/>
                <a:cs typeface="+mj-cs"/>
              </a:rPr>
              <a:t>Calculate</a:t>
            </a:r>
            <a:r>
              <a:rPr lang="en-GB" sz="1600">
                <a:latin typeface="+mn-lt"/>
                <a:ea typeface="+mj-ea"/>
                <a:cs typeface="+mj-cs"/>
              </a:rPr>
              <a:t> Jaccard score of all product combinations across different clusters (~</a:t>
            </a:r>
            <a:r>
              <a:rPr lang="en-GB" sz="1600">
                <a:latin typeface="Metric Bold" panose="020B0803030202060203" pitchFamily="34" charset="0"/>
                <a:ea typeface="+mj-ea"/>
                <a:cs typeface="+mj-cs"/>
              </a:rPr>
              <a:t>33k products &amp; 29m product-pairs</a:t>
            </a:r>
            <a:r>
              <a:rPr lang="en-GB" sz="1600">
                <a:latin typeface="+mn-lt"/>
                <a:ea typeface="+mj-ea"/>
                <a:cs typeface="+mj-cs"/>
              </a:rPr>
              <a:t>)</a:t>
            </a:r>
          </a:p>
          <a:p>
            <a:pPr marL="342900" indent="-342900">
              <a:lnSpc>
                <a:spcPct val="100000"/>
              </a:lnSpc>
              <a:buFont typeface="+mj-lt"/>
              <a:buAutoNum type="arabicPeriod"/>
            </a:pPr>
            <a:r>
              <a:rPr lang="en-GB" sz="1600">
                <a:latin typeface="+mn-lt"/>
                <a:ea typeface="+mj-ea"/>
                <a:cs typeface="+mj-cs"/>
              </a:rPr>
              <a:t>Get the average Jaccard score for all clusters-pairs </a:t>
            </a:r>
            <a:r>
              <a:rPr lang="en-GB">
                <a:latin typeface="+mn-lt"/>
                <a:ea typeface="+mj-ea"/>
                <a:cs typeface="+mj-cs"/>
              </a:rPr>
              <a:t>        </a:t>
            </a:r>
            <a:r>
              <a:rPr lang="en-GB" sz="1600">
                <a:latin typeface="+mn-lt"/>
                <a:ea typeface="+mj-ea"/>
                <a:cs typeface="+mj-cs"/>
              </a:rPr>
              <a:t>(~</a:t>
            </a:r>
            <a:r>
              <a:rPr lang="en-GB" sz="1600">
                <a:latin typeface="Metric Bold" panose="020B0803030202060203" pitchFamily="34" charset="0"/>
                <a:ea typeface="+mj-ea"/>
                <a:cs typeface="+mj-cs"/>
              </a:rPr>
              <a:t>6k clusters &amp;</a:t>
            </a:r>
            <a:r>
              <a:rPr lang="en-GB" sz="1600">
                <a:latin typeface="+mn-lt"/>
                <a:ea typeface="+mj-ea"/>
                <a:cs typeface="+mj-cs"/>
              </a:rPr>
              <a:t> </a:t>
            </a:r>
            <a:r>
              <a:rPr lang="en-GB" sz="1600">
                <a:latin typeface="Metric Bold" panose="020B0803030202060203" pitchFamily="34" charset="0"/>
                <a:ea typeface="+mj-ea"/>
                <a:cs typeface="+mj-cs"/>
              </a:rPr>
              <a:t>670k cluster-pairs</a:t>
            </a:r>
            <a:r>
              <a:rPr lang="en-GB" sz="1600">
                <a:latin typeface="+mn-lt"/>
                <a:ea typeface="+mj-ea"/>
                <a:cs typeface="+mj-cs"/>
              </a:rPr>
              <a:t>)</a:t>
            </a:r>
          </a:p>
          <a:p>
            <a:pPr marL="342900" indent="-342900">
              <a:buFont typeface="+mj-lt"/>
              <a:buAutoNum type="arabicPeriod"/>
            </a:pPr>
            <a:r>
              <a:rPr lang="en-GB" sz="1600">
                <a:latin typeface="+mn-lt"/>
                <a:ea typeface="+mj-ea"/>
                <a:cs typeface="+mj-cs"/>
              </a:rPr>
              <a:t>Starting from smallest cluster, examine its average Jaccard score with all the available clusters and </a:t>
            </a:r>
            <a:r>
              <a:rPr lang="en-GB" sz="1600">
                <a:latin typeface="Metric Bold" panose="020B0803030202060203" pitchFamily="34" charset="0"/>
                <a:ea typeface="+mj-ea"/>
                <a:cs typeface="+mj-cs"/>
              </a:rPr>
              <a:t>merge</a:t>
            </a:r>
            <a:r>
              <a:rPr lang="en-GB" sz="1600">
                <a:latin typeface="+mn-lt"/>
                <a:ea typeface="+mj-ea"/>
                <a:cs typeface="+mj-cs"/>
              </a:rPr>
              <a:t> with cluster whose average Jaccard score is the highest between them</a:t>
            </a:r>
          </a:p>
          <a:p>
            <a:pPr marL="342900" indent="-342900">
              <a:buFont typeface="+mj-lt"/>
              <a:buAutoNum type="arabicPeriod"/>
            </a:pPr>
            <a:r>
              <a:rPr lang="en-GB" sz="1600">
                <a:latin typeface="+mn-lt"/>
                <a:ea typeface="+mj-ea"/>
                <a:cs typeface="+mj-cs"/>
              </a:rPr>
              <a:t>Repeat until the desired number of clusters is reached (Deciding factors: well-defined clusters that make business sense)</a:t>
            </a:r>
            <a:endParaRPr lang="en-GB">
              <a:latin typeface="+mn-lt"/>
            </a:endParaRPr>
          </a:p>
        </p:txBody>
      </p:sp>
      <p:graphicFrame>
        <p:nvGraphicFramePr>
          <p:cNvPr id="6" name="Diagram 5">
            <a:extLst>
              <a:ext uri="{FF2B5EF4-FFF2-40B4-BE49-F238E27FC236}">
                <a16:creationId xmlns:a16="http://schemas.microsoft.com/office/drawing/2014/main" id="{9D73D619-D086-5EEE-4448-B6D04C23086B}"/>
              </a:ext>
            </a:extLst>
          </p:cNvPr>
          <p:cNvGraphicFramePr/>
          <p:nvPr>
            <p:extLst>
              <p:ext uri="{D42A27DB-BD31-4B8C-83A1-F6EECF244321}">
                <p14:modId xmlns:p14="http://schemas.microsoft.com/office/powerpoint/2010/main" val="3294064413"/>
              </p:ext>
            </p:extLst>
          </p:nvPr>
        </p:nvGraphicFramePr>
        <p:xfrm>
          <a:off x="5529868" y="1235253"/>
          <a:ext cx="3163756" cy="2955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Arrow: Curved Down 11">
            <a:extLst>
              <a:ext uri="{FF2B5EF4-FFF2-40B4-BE49-F238E27FC236}">
                <a16:creationId xmlns:a16="http://schemas.microsoft.com/office/drawing/2014/main" id="{A460AD1A-1D7D-9F9A-FE80-0056F73AAE01}"/>
              </a:ext>
            </a:extLst>
          </p:cNvPr>
          <p:cNvSpPr/>
          <p:nvPr/>
        </p:nvSpPr>
        <p:spPr>
          <a:xfrm rot="-1020000">
            <a:off x="7426774" y="2216689"/>
            <a:ext cx="559558" cy="259308"/>
          </a:xfrm>
          <a:prstGeom prst="curvedDownArrow">
            <a:avLst/>
          </a:prstGeom>
          <a:solidFill>
            <a:schemeClr val="bg1"/>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Arrow: Curved Down 12">
            <a:extLst>
              <a:ext uri="{FF2B5EF4-FFF2-40B4-BE49-F238E27FC236}">
                <a16:creationId xmlns:a16="http://schemas.microsoft.com/office/drawing/2014/main" id="{4B3E6191-3632-E59E-D60E-699442F9DF4F}"/>
              </a:ext>
            </a:extLst>
          </p:cNvPr>
          <p:cNvSpPr/>
          <p:nvPr/>
        </p:nvSpPr>
        <p:spPr>
          <a:xfrm rot="20996767" flipH="1" flipV="1">
            <a:off x="6149408" y="2928765"/>
            <a:ext cx="614149" cy="259308"/>
          </a:xfrm>
          <a:prstGeom prst="curvedDownArrow">
            <a:avLst/>
          </a:prstGeom>
          <a:solidFill>
            <a:schemeClr val="bg1"/>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Arrow: Curved Down 13">
            <a:extLst>
              <a:ext uri="{FF2B5EF4-FFF2-40B4-BE49-F238E27FC236}">
                <a16:creationId xmlns:a16="http://schemas.microsoft.com/office/drawing/2014/main" id="{DB37083F-8920-A74A-C622-218905FF64EB}"/>
              </a:ext>
            </a:extLst>
          </p:cNvPr>
          <p:cNvSpPr/>
          <p:nvPr/>
        </p:nvSpPr>
        <p:spPr>
          <a:xfrm rot="13529119" flipH="1" flipV="1">
            <a:off x="7397201" y="3038191"/>
            <a:ext cx="614149" cy="259308"/>
          </a:xfrm>
          <a:prstGeom prst="curvedDownArrow">
            <a:avLst/>
          </a:prstGeom>
          <a:solidFill>
            <a:schemeClr val="bg1"/>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Arrow: Curved Down 14">
            <a:extLst>
              <a:ext uri="{FF2B5EF4-FFF2-40B4-BE49-F238E27FC236}">
                <a16:creationId xmlns:a16="http://schemas.microsoft.com/office/drawing/2014/main" id="{CB95F538-6CA2-54DC-1850-CCD9CF17FD6D}"/>
              </a:ext>
            </a:extLst>
          </p:cNvPr>
          <p:cNvSpPr/>
          <p:nvPr/>
        </p:nvSpPr>
        <p:spPr>
          <a:xfrm rot="5400000" flipH="1" flipV="1">
            <a:off x="6264507" y="1863955"/>
            <a:ext cx="1043689" cy="371900"/>
          </a:xfrm>
          <a:prstGeom prst="curvedDownArrow">
            <a:avLst/>
          </a:prstGeom>
          <a:solidFill>
            <a:srgbClr val="00B050"/>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tx1"/>
              </a:solidFill>
            </a:endParaRPr>
          </a:p>
        </p:txBody>
      </p:sp>
      <p:sp>
        <p:nvSpPr>
          <p:cNvPr id="17" name="TextBox 16">
            <a:extLst>
              <a:ext uri="{FF2B5EF4-FFF2-40B4-BE49-F238E27FC236}">
                <a16:creationId xmlns:a16="http://schemas.microsoft.com/office/drawing/2014/main" id="{B4C7FE1F-4063-953C-496C-5A75C96F2DCA}"/>
              </a:ext>
            </a:extLst>
          </p:cNvPr>
          <p:cNvSpPr txBox="1"/>
          <p:nvPr/>
        </p:nvSpPr>
        <p:spPr>
          <a:xfrm>
            <a:off x="6498895" y="1886031"/>
            <a:ext cx="702859" cy="338554"/>
          </a:xfrm>
          <a:prstGeom prst="rect">
            <a:avLst/>
          </a:prstGeom>
          <a:noFill/>
        </p:spPr>
        <p:txBody>
          <a:bodyPr wrap="square" rtlCol="0">
            <a:spAutoFit/>
          </a:bodyPr>
          <a:lstStyle/>
          <a:p>
            <a:pPr algn="ctr"/>
            <a:r>
              <a:rPr lang="en-GB" sz="800" err="1"/>
              <a:t>Avg</a:t>
            </a:r>
            <a:r>
              <a:rPr lang="en-GB" sz="800"/>
              <a:t> Jaccard score :0.90</a:t>
            </a:r>
          </a:p>
        </p:txBody>
      </p:sp>
      <p:sp>
        <p:nvSpPr>
          <p:cNvPr id="18" name="TextBox 17">
            <a:extLst>
              <a:ext uri="{FF2B5EF4-FFF2-40B4-BE49-F238E27FC236}">
                <a16:creationId xmlns:a16="http://schemas.microsoft.com/office/drawing/2014/main" id="{17BA9433-D2C5-9971-4FDA-34202DC3CA54}"/>
              </a:ext>
            </a:extLst>
          </p:cNvPr>
          <p:cNvSpPr txBox="1"/>
          <p:nvPr/>
        </p:nvSpPr>
        <p:spPr>
          <a:xfrm>
            <a:off x="7161752" y="3058419"/>
            <a:ext cx="702859" cy="338554"/>
          </a:xfrm>
          <a:prstGeom prst="rect">
            <a:avLst/>
          </a:prstGeom>
          <a:noFill/>
        </p:spPr>
        <p:txBody>
          <a:bodyPr wrap="square" rtlCol="0">
            <a:spAutoFit/>
          </a:bodyPr>
          <a:lstStyle/>
          <a:p>
            <a:pPr algn="ctr"/>
            <a:r>
              <a:rPr lang="en-GB" sz="800" err="1"/>
              <a:t>Avg</a:t>
            </a:r>
            <a:r>
              <a:rPr lang="en-GB" sz="800"/>
              <a:t> Jaccard score :0.12</a:t>
            </a:r>
          </a:p>
        </p:txBody>
      </p:sp>
      <p:sp>
        <p:nvSpPr>
          <p:cNvPr id="19" name="TextBox 18">
            <a:extLst>
              <a:ext uri="{FF2B5EF4-FFF2-40B4-BE49-F238E27FC236}">
                <a16:creationId xmlns:a16="http://schemas.microsoft.com/office/drawing/2014/main" id="{5F00C263-E65F-FD90-725D-3CC1F8ED54FD}"/>
              </a:ext>
            </a:extLst>
          </p:cNvPr>
          <p:cNvSpPr txBox="1"/>
          <p:nvPr/>
        </p:nvSpPr>
        <p:spPr>
          <a:xfrm rot="20608054">
            <a:off x="7452370" y="2471919"/>
            <a:ext cx="724470" cy="338554"/>
          </a:xfrm>
          <a:prstGeom prst="rect">
            <a:avLst/>
          </a:prstGeom>
          <a:noFill/>
        </p:spPr>
        <p:txBody>
          <a:bodyPr wrap="square" rtlCol="0">
            <a:spAutoFit/>
          </a:bodyPr>
          <a:lstStyle/>
          <a:p>
            <a:pPr algn="ctr"/>
            <a:r>
              <a:rPr lang="en-GB" sz="800" err="1"/>
              <a:t>Avg</a:t>
            </a:r>
            <a:r>
              <a:rPr lang="en-GB" sz="800"/>
              <a:t> Jaccard score :0.50</a:t>
            </a:r>
          </a:p>
        </p:txBody>
      </p:sp>
      <p:sp>
        <p:nvSpPr>
          <p:cNvPr id="20" name="TextBox 19">
            <a:extLst>
              <a:ext uri="{FF2B5EF4-FFF2-40B4-BE49-F238E27FC236}">
                <a16:creationId xmlns:a16="http://schemas.microsoft.com/office/drawing/2014/main" id="{3EFB56E1-3933-4BC2-FE15-3014E31305C2}"/>
              </a:ext>
            </a:extLst>
          </p:cNvPr>
          <p:cNvSpPr txBox="1"/>
          <p:nvPr/>
        </p:nvSpPr>
        <p:spPr>
          <a:xfrm rot="21038668">
            <a:off x="6088436" y="2643929"/>
            <a:ext cx="670445" cy="338554"/>
          </a:xfrm>
          <a:prstGeom prst="rect">
            <a:avLst/>
          </a:prstGeom>
          <a:noFill/>
        </p:spPr>
        <p:txBody>
          <a:bodyPr wrap="square" rtlCol="0">
            <a:spAutoFit/>
          </a:bodyPr>
          <a:lstStyle/>
          <a:p>
            <a:pPr algn="ctr"/>
            <a:r>
              <a:rPr lang="en-GB" sz="800" err="1"/>
              <a:t>Avg</a:t>
            </a:r>
            <a:r>
              <a:rPr lang="en-GB" sz="800"/>
              <a:t> Jaccard score :0.04</a:t>
            </a:r>
          </a:p>
        </p:txBody>
      </p:sp>
    </p:spTree>
    <p:extLst>
      <p:ext uri="{BB962C8B-B14F-4D97-AF65-F5344CB8AC3E}">
        <p14:creationId xmlns:p14="http://schemas.microsoft.com/office/powerpoint/2010/main" val="23880425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3011E7-D588-4DA2-92C3-130484580141}"/>
              </a:ext>
            </a:extLst>
          </p:cNvPr>
          <p:cNvSpPr>
            <a:spLocks noGrp="1"/>
          </p:cNvSpPr>
          <p:nvPr>
            <p:ph type="sldNum" sz="quarter" idx="4"/>
          </p:nvPr>
        </p:nvSpPr>
        <p:spPr/>
        <p:txBody>
          <a:bodyPr/>
          <a:lstStyle/>
          <a:p>
            <a:pPr defTabSz="676828"/>
            <a:fld id="{CC832868-5502-4FD1-96B4-5F2FB0A47EE0}" type="slidenum">
              <a:rPr lang="fr-FR" altLang="fr-FR"/>
              <a:pPr defTabSz="676828"/>
              <a:t>12</a:t>
            </a:fld>
            <a:endParaRPr lang="fr-FR" altLang="fr-FR"/>
          </a:p>
        </p:txBody>
      </p:sp>
      <p:sp>
        <p:nvSpPr>
          <p:cNvPr id="5" name="Title 4">
            <a:extLst>
              <a:ext uri="{FF2B5EF4-FFF2-40B4-BE49-F238E27FC236}">
                <a16:creationId xmlns:a16="http://schemas.microsoft.com/office/drawing/2014/main" id="{BA016C88-3506-4366-B1CE-4F7B7D932240}"/>
              </a:ext>
            </a:extLst>
          </p:cNvPr>
          <p:cNvSpPr>
            <a:spLocks noGrp="1"/>
          </p:cNvSpPr>
          <p:nvPr>
            <p:ph type="title"/>
          </p:nvPr>
        </p:nvSpPr>
        <p:spPr>
          <a:xfrm>
            <a:off x="179512" y="82612"/>
            <a:ext cx="8712968" cy="478797"/>
          </a:xfrm>
        </p:spPr>
        <p:txBody>
          <a:bodyPr/>
          <a:lstStyle/>
          <a:p>
            <a:pPr algn="l"/>
            <a:r>
              <a:rPr lang="en-GB" sz="1800"/>
              <a:t>We calculate the Jaccard score of  all 29m different product combinations across all cluster pairs</a:t>
            </a:r>
          </a:p>
        </p:txBody>
      </p:sp>
      <p:pic>
        <p:nvPicPr>
          <p:cNvPr id="8" name="Picture 7">
            <a:extLst>
              <a:ext uri="{FF2B5EF4-FFF2-40B4-BE49-F238E27FC236}">
                <a16:creationId xmlns:a16="http://schemas.microsoft.com/office/drawing/2014/main" id="{30582870-6227-4F79-7D17-4841909DB05A}"/>
              </a:ext>
            </a:extLst>
          </p:cNvPr>
          <p:cNvPicPr>
            <a:picLocks noChangeAspect="1"/>
          </p:cNvPicPr>
          <p:nvPr/>
        </p:nvPicPr>
        <p:blipFill>
          <a:blip r:embed="rId2"/>
          <a:stretch>
            <a:fillRect/>
          </a:stretch>
        </p:blipFill>
        <p:spPr>
          <a:xfrm>
            <a:off x="839417" y="1248871"/>
            <a:ext cx="6188214" cy="2645758"/>
          </a:xfrm>
          <a:prstGeom prst="rect">
            <a:avLst/>
          </a:prstGeom>
        </p:spPr>
      </p:pic>
      <p:sp>
        <p:nvSpPr>
          <p:cNvPr id="9" name="Oval 8">
            <a:extLst>
              <a:ext uri="{FF2B5EF4-FFF2-40B4-BE49-F238E27FC236}">
                <a16:creationId xmlns:a16="http://schemas.microsoft.com/office/drawing/2014/main" id="{C7A87442-D7D5-CC35-EFA8-A526205A6717}"/>
              </a:ext>
            </a:extLst>
          </p:cNvPr>
          <p:cNvSpPr/>
          <p:nvPr/>
        </p:nvSpPr>
        <p:spPr>
          <a:xfrm>
            <a:off x="3933524" y="1535439"/>
            <a:ext cx="478582" cy="166915"/>
          </a:xfrm>
          <a:prstGeom prst="ellipse">
            <a:avLst/>
          </a:prstGeom>
          <a:noFill/>
          <a:ln>
            <a:solidFill>
              <a:srgbClr val="00ADD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1" name="Connector: Curved 20">
            <a:extLst>
              <a:ext uri="{FF2B5EF4-FFF2-40B4-BE49-F238E27FC236}">
                <a16:creationId xmlns:a16="http://schemas.microsoft.com/office/drawing/2014/main" id="{24EEC608-416E-F137-5756-F40FCB825E05}"/>
              </a:ext>
            </a:extLst>
          </p:cNvPr>
          <p:cNvCxnSpPr>
            <a:cxnSpLocks/>
          </p:cNvCxnSpPr>
          <p:nvPr/>
        </p:nvCxnSpPr>
        <p:spPr>
          <a:xfrm rot="5400000" flipH="1">
            <a:off x="3407659" y="1105633"/>
            <a:ext cx="59015" cy="1113075"/>
          </a:xfrm>
          <a:prstGeom prst="curvedConnector4">
            <a:avLst>
              <a:gd name="adj1" fmla="val -387359"/>
              <a:gd name="adj2" fmla="val 11305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Curved 71">
            <a:extLst>
              <a:ext uri="{FF2B5EF4-FFF2-40B4-BE49-F238E27FC236}">
                <a16:creationId xmlns:a16="http://schemas.microsoft.com/office/drawing/2014/main" id="{0C1ABE60-FC47-D034-10EF-66D4BD111405}"/>
              </a:ext>
            </a:extLst>
          </p:cNvPr>
          <p:cNvCxnSpPr>
            <a:cxnSpLocks/>
          </p:cNvCxnSpPr>
          <p:nvPr/>
        </p:nvCxnSpPr>
        <p:spPr>
          <a:xfrm rot="16200000">
            <a:off x="4981471" y="998038"/>
            <a:ext cx="59015" cy="1260000"/>
          </a:xfrm>
          <a:prstGeom prst="curvedConnector4">
            <a:avLst>
              <a:gd name="adj1" fmla="val -387359"/>
              <a:gd name="adj2" fmla="val 11305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116" name="Ink 115">
                <a:extLst>
                  <a:ext uri="{FF2B5EF4-FFF2-40B4-BE49-F238E27FC236}">
                    <a16:creationId xmlns:a16="http://schemas.microsoft.com/office/drawing/2014/main" id="{DEF66D36-462F-C3E6-DDC3-47A0E2612C1B}"/>
                  </a:ext>
                </a:extLst>
              </p14:cNvPr>
              <p14:cNvContentPartPr/>
              <p14:nvPr/>
            </p14:nvContentPartPr>
            <p14:xfrm>
              <a:off x="2949185" y="1620530"/>
              <a:ext cx="932040" cy="360"/>
            </p14:xfrm>
          </p:contentPart>
        </mc:Choice>
        <mc:Fallback>
          <p:pic>
            <p:nvPicPr>
              <p:cNvPr id="116" name="Ink 115">
                <a:extLst>
                  <a:ext uri="{FF2B5EF4-FFF2-40B4-BE49-F238E27FC236}">
                    <a16:creationId xmlns:a16="http://schemas.microsoft.com/office/drawing/2014/main" id="{DEF66D36-462F-C3E6-DDC3-47A0E2612C1B}"/>
                  </a:ext>
                </a:extLst>
              </p:cNvPr>
              <p:cNvPicPr/>
              <p:nvPr/>
            </p:nvPicPr>
            <p:blipFill>
              <a:blip r:embed="rId4"/>
              <a:stretch>
                <a:fillRect/>
              </a:stretch>
            </p:blipFill>
            <p:spPr>
              <a:xfrm>
                <a:off x="2913185" y="1548530"/>
                <a:ext cx="10036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9" name="Ink 118">
                <a:extLst>
                  <a:ext uri="{FF2B5EF4-FFF2-40B4-BE49-F238E27FC236}">
                    <a16:creationId xmlns:a16="http://schemas.microsoft.com/office/drawing/2014/main" id="{B8BA3CDD-000D-B40F-B420-6CFB79896B12}"/>
                  </a:ext>
                </a:extLst>
              </p14:cNvPr>
              <p14:cNvContentPartPr/>
              <p14:nvPr/>
            </p14:nvContentPartPr>
            <p14:xfrm>
              <a:off x="4638691" y="1618536"/>
              <a:ext cx="966600" cy="360"/>
            </p14:xfrm>
          </p:contentPart>
        </mc:Choice>
        <mc:Fallback>
          <p:pic>
            <p:nvPicPr>
              <p:cNvPr id="119" name="Ink 118">
                <a:extLst>
                  <a:ext uri="{FF2B5EF4-FFF2-40B4-BE49-F238E27FC236}">
                    <a16:creationId xmlns:a16="http://schemas.microsoft.com/office/drawing/2014/main" id="{B8BA3CDD-000D-B40F-B420-6CFB79896B12}"/>
                  </a:ext>
                </a:extLst>
              </p:cNvPr>
              <p:cNvPicPr/>
              <p:nvPr/>
            </p:nvPicPr>
            <p:blipFill>
              <a:blip r:embed="rId6"/>
              <a:stretch>
                <a:fillRect/>
              </a:stretch>
            </p:blipFill>
            <p:spPr>
              <a:xfrm>
                <a:off x="4602691" y="1546536"/>
                <a:ext cx="10382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0" name="Ink 119">
                <a:extLst>
                  <a:ext uri="{FF2B5EF4-FFF2-40B4-BE49-F238E27FC236}">
                    <a16:creationId xmlns:a16="http://schemas.microsoft.com/office/drawing/2014/main" id="{D886A207-92BA-5C48-246B-8475B10AB21D}"/>
                  </a:ext>
                </a:extLst>
              </p14:cNvPr>
              <p14:cNvContentPartPr/>
              <p14:nvPr/>
            </p14:nvContentPartPr>
            <p14:xfrm>
              <a:off x="6789565" y="1628038"/>
              <a:ext cx="177480" cy="360"/>
            </p14:xfrm>
          </p:contentPart>
        </mc:Choice>
        <mc:Fallback>
          <p:pic>
            <p:nvPicPr>
              <p:cNvPr id="120" name="Ink 119">
                <a:extLst>
                  <a:ext uri="{FF2B5EF4-FFF2-40B4-BE49-F238E27FC236}">
                    <a16:creationId xmlns:a16="http://schemas.microsoft.com/office/drawing/2014/main" id="{D886A207-92BA-5C48-246B-8475B10AB21D}"/>
                  </a:ext>
                </a:extLst>
              </p:cNvPr>
              <p:cNvPicPr/>
              <p:nvPr/>
            </p:nvPicPr>
            <p:blipFill>
              <a:blip r:embed="rId8"/>
              <a:stretch>
                <a:fillRect/>
              </a:stretch>
            </p:blipFill>
            <p:spPr>
              <a:xfrm>
                <a:off x="6753565" y="1556038"/>
                <a:ext cx="249120" cy="144000"/>
              </a:xfrm>
              <a:prstGeom prst="rect">
                <a:avLst/>
              </a:prstGeom>
            </p:spPr>
          </p:pic>
        </mc:Fallback>
      </mc:AlternateContent>
      <p:sp>
        <p:nvSpPr>
          <p:cNvPr id="3" name="Right Brace 2">
            <a:extLst>
              <a:ext uri="{FF2B5EF4-FFF2-40B4-BE49-F238E27FC236}">
                <a16:creationId xmlns:a16="http://schemas.microsoft.com/office/drawing/2014/main" id="{3C3D72E7-14B6-879E-95CE-BD75A57254E6}"/>
              </a:ext>
            </a:extLst>
          </p:cNvPr>
          <p:cNvSpPr/>
          <p:nvPr/>
        </p:nvSpPr>
        <p:spPr>
          <a:xfrm>
            <a:off x="7254216" y="1407447"/>
            <a:ext cx="361336" cy="2182761"/>
          </a:xfrm>
          <a:prstGeom prst="rightBrace">
            <a:avLst/>
          </a:prstGeom>
          <a:ln w="19050">
            <a:solidFill>
              <a:srgbClr val="00ADD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a:extLst>
              <a:ext uri="{FF2B5EF4-FFF2-40B4-BE49-F238E27FC236}">
                <a16:creationId xmlns:a16="http://schemas.microsoft.com/office/drawing/2014/main" id="{1022CA42-F0B0-0E11-6FF3-BE3170D70E22}"/>
              </a:ext>
            </a:extLst>
          </p:cNvPr>
          <p:cNvSpPr txBox="1"/>
          <p:nvPr/>
        </p:nvSpPr>
        <p:spPr>
          <a:xfrm>
            <a:off x="7615552" y="2344938"/>
            <a:ext cx="1164530" cy="307777"/>
          </a:xfrm>
          <a:prstGeom prst="rect">
            <a:avLst/>
          </a:prstGeom>
          <a:noFill/>
        </p:spPr>
        <p:txBody>
          <a:bodyPr wrap="square" rtlCol="0">
            <a:spAutoFit/>
          </a:bodyPr>
          <a:lstStyle/>
          <a:p>
            <a:r>
              <a:rPr lang="en-GB" sz="1400" err="1">
                <a:solidFill>
                  <a:srgbClr val="00ADD0"/>
                </a:solidFill>
                <a:latin typeface="+mn-lt"/>
              </a:rPr>
              <a:t>initial_df</a:t>
            </a:r>
            <a:endParaRPr lang="en-GB" sz="1400">
              <a:solidFill>
                <a:srgbClr val="00ADD0"/>
              </a:solidFill>
              <a:latin typeface="+mn-lt"/>
            </a:endParaRPr>
          </a:p>
        </p:txBody>
      </p:sp>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3CE3E697-0574-6EED-B4BB-3B2F95795455}"/>
                  </a:ext>
                </a:extLst>
              </p14:cNvPr>
              <p14:cNvContentPartPr/>
              <p14:nvPr/>
            </p14:nvContentPartPr>
            <p14:xfrm>
              <a:off x="1816040" y="1621380"/>
              <a:ext cx="142920" cy="360"/>
            </p14:xfrm>
          </p:contentPart>
        </mc:Choice>
        <mc:Fallback>
          <p:pic>
            <p:nvPicPr>
              <p:cNvPr id="7" name="Ink 6">
                <a:extLst>
                  <a:ext uri="{FF2B5EF4-FFF2-40B4-BE49-F238E27FC236}">
                    <a16:creationId xmlns:a16="http://schemas.microsoft.com/office/drawing/2014/main" id="{3CE3E697-0574-6EED-B4BB-3B2F95795455}"/>
                  </a:ext>
                </a:extLst>
              </p:cNvPr>
              <p:cNvPicPr/>
              <p:nvPr/>
            </p:nvPicPr>
            <p:blipFill>
              <a:blip r:embed="rId10"/>
              <a:stretch>
                <a:fillRect/>
              </a:stretch>
            </p:blipFill>
            <p:spPr>
              <a:xfrm>
                <a:off x="1780040" y="1549380"/>
                <a:ext cx="2145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59321A90-A2A9-78A4-77C7-66B1DC972592}"/>
                  </a:ext>
                </a:extLst>
              </p14:cNvPr>
              <p14:cNvContentPartPr/>
              <p14:nvPr/>
            </p14:nvContentPartPr>
            <p14:xfrm>
              <a:off x="2473040" y="1621380"/>
              <a:ext cx="184320" cy="360"/>
            </p14:xfrm>
          </p:contentPart>
        </mc:Choice>
        <mc:Fallback>
          <p:pic>
            <p:nvPicPr>
              <p:cNvPr id="10" name="Ink 9">
                <a:extLst>
                  <a:ext uri="{FF2B5EF4-FFF2-40B4-BE49-F238E27FC236}">
                    <a16:creationId xmlns:a16="http://schemas.microsoft.com/office/drawing/2014/main" id="{59321A90-A2A9-78A4-77C7-66B1DC972592}"/>
                  </a:ext>
                </a:extLst>
              </p:cNvPr>
              <p:cNvPicPr/>
              <p:nvPr/>
            </p:nvPicPr>
            <p:blipFill>
              <a:blip r:embed="rId12"/>
              <a:stretch>
                <a:fillRect/>
              </a:stretch>
            </p:blipFill>
            <p:spPr>
              <a:xfrm>
                <a:off x="2437040" y="1549380"/>
                <a:ext cx="2559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64971403-20D1-0FF8-1B73-835F744AF9CC}"/>
                  </a:ext>
                </a:extLst>
              </p14:cNvPr>
              <p14:cNvContentPartPr/>
              <p14:nvPr/>
            </p14:nvContentPartPr>
            <p14:xfrm>
              <a:off x="6181565" y="1621380"/>
              <a:ext cx="109800" cy="360"/>
            </p14:xfrm>
          </p:contentPart>
        </mc:Choice>
        <mc:Fallback>
          <p:pic>
            <p:nvPicPr>
              <p:cNvPr id="11" name="Ink 10">
                <a:extLst>
                  <a:ext uri="{FF2B5EF4-FFF2-40B4-BE49-F238E27FC236}">
                    <a16:creationId xmlns:a16="http://schemas.microsoft.com/office/drawing/2014/main" id="{64971403-20D1-0FF8-1B73-835F744AF9CC}"/>
                  </a:ext>
                </a:extLst>
              </p:cNvPr>
              <p:cNvPicPr/>
              <p:nvPr/>
            </p:nvPicPr>
            <p:blipFill>
              <a:blip r:embed="rId14"/>
              <a:stretch>
                <a:fillRect/>
              </a:stretch>
            </p:blipFill>
            <p:spPr>
              <a:xfrm>
                <a:off x="6145683" y="1549380"/>
                <a:ext cx="181206" cy="144000"/>
              </a:xfrm>
              <a:prstGeom prst="rect">
                <a:avLst/>
              </a:prstGeom>
            </p:spPr>
          </p:pic>
        </mc:Fallback>
      </mc:AlternateContent>
    </p:spTree>
    <p:extLst>
      <p:ext uri="{BB962C8B-B14F-4D97-AF65-F5344CB8AC3E}">
        <p14:creationId xmlns:p14="http://schemas.microsoft.com/office/powerpoint/2010/main" val="428753345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3011E7-D588-4DA2-92C3-130484580141}"/>
              </a:ext>
            </a:extLst>
          </p:cNvPr>
          <p:cNvSpPr>
            <a:spLocks noGrp="1"/>
          </p:cNvSpPr>
          <p:nvPr>
            <p:ph type="sldNum" sz="quarter" idx="4"/>
          </p:nvPr>
        </p:nvSpPr>
        <p:spPr/>
        <p:txBody>
          <a:bodyPr/>
          <a:lstStyle/>
          <a:p>
            <a:pPr defTabSz="676828"/>
            <a:fld id="{CC832868-5502-4FD1-96B4-5F2FB0A47EE0}" type="slidenum">
              <a:rPr lang="fr-FR" altLang="fr-FR"/>
              <a:pPr defTabSz="676828"/>
              <a:t>13</a:t>
            </a:fld>
            <a:endParaRPr lang="fr-FR" altLang="fr-FR"/>
          </a:p>
        </p:txBody>
      </p:sp>
      <p:sp>
        <p:nvSpPr>
          <p:cNvPr id="5" name="Title 4">
            <a:extLst>
              <a:ext uri="{FF2B5EF4-FFF2-40B4-BE49-F238E27FC236}">
                <a16:creationId xmlns:a16="http://schemas.microsoft.com/office/drawing/2014/main" id="{BA016C88-3506-4366-B1CE-4F7B7D932240}"/>
              </a:ext>
            </a:extLst>
          </p:cNvPr>
          <p:cNvSpPr>
            <a:spLocks noGrp="1"/>
          </p:cNvSpPr>
          <p:nvPr>
            <p:ph type="title"/>
          </p:nvPr>
        </p:nvSpPr>
        <p:spPr>
          <a:xfrm>
            <a:off x="179512" y="82612"/>
            <a:ext cx="8712968" cy="478797"/>
          </a:xfrm>
        </p:spPr>
        <p:txBody>
          <a:bodyPr/>
          <a:lstStyle/>
          <a:p>
            <a:pPr algn="l"/>
            <a:r>
              <a:rPr lang="en-GB" sz="1800"/>
              <a:t>We calculate the average Jaccard score of the product combinations for all the unique cluster combinations (~670 000 different combinations)</a:t>
            </a:r>
          </a:p>
        </p:txBody>
      </p:sp>
      <p:pic>
        <p:nvPicPr>
          <p:cNvPr id="6" name="Picture 5">
            <a:extLst>
              <a:ext uri="{FF2B5EF4-FFF2-40B4-BE49-F238E27FC236}">
                <a16:creationId xmlns:a16="http://schemas.microsoft.com/office/drawing/2014/main" id="{50E3DE6E-710D-B307-EB8A-B1BEFE45290B}"/>
              </a:ext>
            </a:extLst>
          </p:cNvPr>
          <p:cNvPicPr>
            <a:picLocks noChangeAspect="1"/>
          </p:cNvPicPr>
          <p:nvPr/>
        </p:nvPicPr>
        <p:blipFill>
          <a:blip r:embed="rId3"/>
          <a:stretch>
            <a:fillRect/>
          </a:stretch>
        </p:blipFill>
        <p:spPr>
          <a:xfrm>
            <a:off x="1627868" y="831621"/>
            <a:ext cx="5143046" cy="3480257"/>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69C9D7F1-3261-DA78-88CB-A6733F5141D8}"/>
                  </a:ext>
                </a:extLst>
              </p14:cNvPr>
              <p14:cNvContentPartPr/>
              <p14:nvPr/>
            </p14:nvContentPartPr>
            <p14:xfrm>
              <a:off x="5747463" y="1128177"/>
              <a:ext cx="936000" cy="360"/>
            </p14:xfrm>
          </p:contentPart>
        </mc:Choice>
        <mc:Fallback>
          <p:pic>
            <p:nvPicPr>
              <p:cNvPr id="7" name="Ink 6">
                <a:extLst>
                  <a:ext uri="{FF2B5EF4-FFF2-40B4-BE49-F238E27FC236}">
                    <a16:creationId xmlns:a16="http://schemas.microsoft.com/office/drawing/2014/main" id="{69C9D7F1-3261-DA78-88CB-A6733F5141D8}"/>
                  </a:ext>
                </a:extLst>
              </p:cNvPr>
              <p:cNvPicPr/>
              <p:nvPr/>
            </p:nvPicPr>
            <p:blipFill>
              <a:blip r:embed="rId5"/>
              <a:stretch>
                <a:fillRect/>
              </a:stretch>
            </p:blipFill>
            <p:spPr>
              <a:xfrm>
                <a:off x="5711463" y="1056177"/>
                <a:ext cx="10076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57B8A39A-C0C1-384B-35D7-A6180A5E00FD}"/>
                  </a:ext>
                </a:extLst>
              </p14:cNvPr>
              <p14:cNvContentPartPr/>
              <p14:nvPr/>
            </p14:nvContentPartPr>
            <p14:xfrm>
              <a:off x="5740263" y="1077417"/>
              <a:ext cx="954360" cy="360"/>
            </p14:xfrm>
          </p:contentPart>
        </mc:Choice>
        <mc:Fallback>
          <p:pic>
            <p:nvPicPr>
              <p:cNvPr id="8" name="Ink 7">
                <a:extLst>
                  <a:ext uri="{FF2B5EF4-FFF2-40B4-BE49-F238E27FC236}">
                    <a16:creationId xmlns:a16="http://schemas.microsoft.com/office/drawing/2014/main" id="{57B8A39A-C0C1-384B-35D7-A6180A5E00FD}"/>
                  </a:ext>
                </a:extLst>
              </p:cNvPr>
              <p:cNvPicPr/>
              <p:nvPr/>
            </p:nvPicPr>
            <p:blipFill>
              <a:blip r:embed="rId7"/>
              <a:stretch>
                <a:fillRect/>
              </a:stretch>
            </p:blipFill>
            <p:spPr>
              <a:xfrm>
                <a:off x="5704263" y="1005417"/>
                <a:ext cx="1026000" cy="144000"/>
              </a:xfrm>
              <a:prstGeom prst="rect">
                <a:avLst/>
              </a:prstGeom>
            </p:spPr>
          </p:pic>
        </mc:Fallback>
      </mc:AlternateContent>
      <p:sp>
        <p:nvSpPr>
          <p:cNvPr id="10" name="Oval 9">
            <a:extLst>
              <a:ext uri="{FF2B5EF4-FFF2-40B4-BE49-F238E27FC236}">
                <a16:creationId xmlns:a16="http://schemas.microsoft.com/office/drawing/2014/main" id="{10D67B44-76FC-B827-D204-6C87F4CA4793}"/>
              </a:ext>
            </a:extLst>
          </p:cNvPr>
          <p:cNvSpPr/>
          <p:nvPr/>
        </p:nvSpPr>
        <p:spPr>
          <a:xfrm>
            <a:off x="2641599" y="1219200"/>
            <a:ext cx="406400" cy="232229"/>
          </a:xfrm>
          <a:prstGeom prst="ellipse">
            <a:avLst/>
          </a:prstGeom>
          <a:noFill/>
          <a:ln>
            <a:solidFill>
              <a:srgbClr val="00A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9A12C21B-71BE-F2BD-E578-40C8FDDFE43A}"/>
              </a:ext>
            </a:extLst>
          </p:cNvPr>
          <p:cNvSpPr/>
          <p:nvPr/>
        </p:nvSpPr>
        <p:spPr>
          <a:xfrm>
            <a:off x="3512457" y="1219200"/>
            <a:ext cx="406400" cy="232229"/>
          </a:xfrm>
          <a:prstGeom prst="ellipse">
            <a:avLst/>
          </a:prstGeom>
          <a:noFill/>
          <a:ln>
            <a:solidFill>
              <a:srgbClr val="00A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D907CD0B-05DF-E262-72AC-2986AFD701FF}"/>
              </a:ext>
            </a:extLst>
          </p:cNvPr>
          <p:cNvCxnSpPr>
            <a:cxnSpLocks/>
          </p:cNvCxnSpPr>
          <p:nvPr/>
        </p:nvCxnSpPr>
        <p:spPr>
          <a:xfrm flipV="1">
            <a:off x="1168404" y="1398402"/>
            <a:ext cx="1473195" cy="723825"/>
          </a:xfrm>
          <a:prstGeom prst="straightConnector1">
            <a:avLst/>
          </a:prstGeom>
          <a:ln w="12700">
            <a:solidFill>
              <a:srgbClr val="00ADD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8F19D4-7916-821A-DB95-BCC453824CD9}"/>
              </a:ext>
            </a:extLst>
          </p:cNvPr>
          <p:cNvCxnSpPr>
            <a:cxnSpLocks/>
          </p:cNvCxnSpPr>
          <p:nvPr/>
        </p:nvCxnSpPr>
        <p:spPr>
          <a:xfrm flipV="1">
            <a:off x="1234331" y="1455510"/>
            <a:ext cx="2357897" cy="881109"/>
          </a:xfrm>
          <a:prstGeom prst="straightConnector1">
            <a:avLst/>
          </a:prstGeom>
          <a:ln w="12700">
            <a:solidFill>
              <a:srgbClr val="00ADD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3E6A6D1-DB7C-D554-FB8D-014338085E8C}"/>
              </a:ext>
            </a:extLst>
          </p:cNvPr>
          <p:cNvSpPr txBox="1"/>
          <p:nvPr/>
        </p:nvSpPr>
        <p:spPr>
          <a:xfrm>
            <a:off x="158781" y="2075009"/>
            <a:ext cx="1168404" cy="523220"/>
          </a:xfrm>
          <a:prstGeom prst="rect">
            <a:avLst/>
          </a:prstGeom>
          <a:noFill/>
          <a:ln>
            <a:noFill/>
          </a:ln>
        </p:spPr>
        <p:txBody>
          <a:bodyPr wrap="square" rtlCol="0">
            <a:spAutoFit/>
          </a:bodyPr>
          <a:lstStyle/>
          <a:p>
            <a:r>
              <a:rPr lang="en-GB" sz="1400">
                <a:solidFill>
                  <a:srgbClr val="00ADD0"/>
                </a:solidFill>
              </a:rPr>
              <a:t>Unique cluster combination</a:t>
            </a:r>
          </a:p>
        </p:txBody>
      </p:sp>
      <p:sp>
        <p:nvSpPr>
          <p:cNvPr id="3" name="Right Brace 2">
            <a:extLst>
              <a:ext uri="{FF2B5EF4-FFF2-40B4-BE49-F238E27FC236}">
                <a16:creationId xmlns:a16="http://schemas.microsoft.com/office/drawing/2014/main" id="{62C523D4-9B58-B2D1-3307-339691D2C698}"/>
              </a:ext>
            </a:extLst>
          </p:cNvPr>
          <p:cNvSpPr/>
          <p:nvPr/>
        </p:nvSpPr>
        <p:spPr>
          <a:xfrm>
            <a:off x="6979726" y="980768"/>
            <a:ext cx="361336" cy="3052916"/>
          </a:xfrm>
          <a:prstGeom prst="rightBrace">
            <a:avLst/>
          </a:prstGeom>
          <a:ln w="19050">
            <a:solidFill>
              <a:srgbClr val="00ADD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a:extLst>
              <a:ext uri="{FF2B5EF4-FFF2-40B4-BE49-F238E27FC236}">
                <a16:creationId xmlns:a16="http://schemas.microsoft.com/office/drawing/2014/main" id="{8FA279DF-D7DC-50C9-E78D-EE29E9F47B57}"/>
              </a:ext>
            </a:extLst>
          </p:cNvPr>
          <p:cNvSpPr txBox="1"/>
          <p:nvPr/>
        </p:nvSpPr>
        <p:spPr>
          <a:xfrm>
            <a:off x="7442391" y="2336619"/>
            <a:ext cx="1164530" cy="307777"/>
          </a:xfrm>
          <a:prstGeom prst="rect">
            <a:avLst/>
          </a:prstGeom>
          <a:noFill/>
        </p:spPr>
        <p:txBody>
          <a:bodyPr wrap="square" rtlCol="0">
            <a:spAutoFit/>
          </a:bodyPr>
          <a:lstStyle/>
          <a:p>
            <a:r>
              <a:rPr lang="en-GB" sz="1400" err="1">
                <a:solidFill>
                  <a:srgbClr val="00ADD0"/>
                </a:solidFill>
                <a:latin typeface="+mn-lt"/>
              </a:rPr>
              <a:t>average_df</a:t>
            </a:r>
            <a:endParaRPr lang="en-GB" sz="1400">
              <a:solidFill>
                <a:srgbClr val="00ADD0"/>
              </a:solidFill>
              <a:latin typeface="+mn-lt"/>
            </a:endParaRPr>
          </a:p>
        </p:txBody>
      </p:sp>
    </p:spTree>
    <p:extLst>
      <p:ext uri="{BB962C8B-B14F-4D97-AF65-F5344CB8AC3E}">
        <p14:creationId xmlns:p14="http://schemas.microsoft.com/office/powerpoint/2010/main" val="413179633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1F0FCE66-D3B6-717A-4195-6686E9F0880C}"/>
              </a:ext>
            </a:extLst>
          </p:cNvPr>
          <p:cNvPicPr>
            <a:picLocks noChangeAspect="1"/>
          </p:cNvPicPr>
          <p:nvPr/>
        </p:nvPicPr>
        <p:blipFill>
          <a:blip r:embed="rId2"/>
          <a:stretch>
            <a:fillRect/>
          </a:stretch>
        </p:blipFill>
        <p:spPr>
          <a:xfrm>
            <a:off x="647700" y="1130300"/>
            <a:ext cx="5740897" cy="3618159"/>
          </a:xfrm>
          <a:prstGeom prst="rect">
            <a:avLst/>
          </a:prstGeom>
        </p:spPr>
      </p:pic>
      <p:sp>
        <p:nvSpPr>
          <p:cNvPr id="2" name="Footer Placeholder 1">
            <a:extLst>
              <a:ext uri="{FF2B5EF4-FFF2-40B4-BE49-F238E27FC236}">
                <a16:creationId xmlns:a16="http://schemas.microsoft.com/office/drawing/2014/main" id="{95C61B47-4127-D1F6-4214-64C8EB2C41B4}"/>
              </a:ext>
            </a:extLst>
          </p:cNvPr>
          <p:cNvSpPr>
            <a:spLocks noGrp="1"/>
          </p:cNvSpPr>
          <p:nvPr>
            <p:ph type="ftr" sz="quarter" idx="19"/>
          </p:nvPr>
        </p:nvSpPr>
        <p:spPr/>
        <p:txBody>
          <a:bodyPr/>
          <a:lstStyle/>
          <a:p>
            <a:pPr>
              <a:defRPr/>
            </a:pPr>
            <a:endParaRPr lang="en-GB" noProof="0"/>
          </a:p>
        </p:txBody>
      </p:sp>
      <p:sp>
        <p:nvSpPr>
          <p:cNvPr id="3" name="Title 2">
            <a:extLst>
              <a:ext uri="{FF2B5EF4-FFF2-40B4-BE49-F238E27FC236}">
                <a16:creationId xmlns:a16="http://schemas.microsoft.com/office/drawing/2014/main" id="{1B746A23-C62D-5E64-5421-4A8661C8611E}"/>
              </a:ext>
            </a:extLst>
          </p:cNvPr>
          <p:cNvSpPr>
            <a:spLocks noGrp="1"/>
          </p:cNvSpPr>
          <p:nvPr>
            <p:ph type="title"/>
          </p:nvPr>
        </p:nvSpPr>
        <p:spPr>
          <a:xfrm>
            <a:off x="202040" y="114743"/>
            <a:ext cx="8737496" cy="478797"/>
          </a:xfrm>
        </p:spPr>
        <p:txBody>
          <a:bodyPr/>
          <a:lstStyle/>
          <a:p>
            <a:pPr algn="l"/>
            <a:r>
              <a:rPr lang="en-GB" sz="1800"/>
              <a:t>We get the max Jaccard score for each different cluster size and start  merging the smallest cluster to its most similar cluster</a:t>
            </a:r>
          </a:p>
        </p:txBody>
      </p:sp>
      <p:sp>
        <p:nvSpPr>
          <p:cNvPr id="4" name="Slide Number Placeholder 3">
            <a:extLst>
              <a:ext uri="{FF2B5EF4-FFF2-40B4-BE49-F238E27FC236}">
                <a16:creationId xmlns:a16="http://schemas.microsoft.com/office/drawing/2014/main" id="{8A32466B-C474-FA1A-01D7-7CF5E308F315}"/>
              </a:ext>
            </a:extLst>
          </p:cNvPr>
          <p:cNvSpPr>
            <a:spLocks noGrp="1"/>
          </p:cNvSpPr>
          <p:nvPr>
            <p:ph type="sldNum" sz="quarter" idx="4"/>
          </p:nvPr>
        </p:nvSpPr>
        <p:spPr/>
        <p:txBody>
          <a:bodyPr/>
          <a:lstStyle/>
          <a:p>
            <a:fld id="{CC832868-5502-4FD1-96B4-5F2FB0A47EE0}" type="slidenum">
              <a:rPr lang="fr-FR" altLang="fr-FR" smtClean="0"/>
              <a:pPr/>
              <a:t>14</a:t>
            </a:fld>
            <a:endParaRPr lang="fr-FR" altLang="fr-FR"/>
          </a:p>
        </p:txBody>
      </p:sp>
      <p:sp>
        <p:nvSpPr>
          <p:cNvPr id="6" name="Oval 5">
            <a:extLst>
              <a:ext uri="{FF2B5EF4-FFF2-40B4-BE49-F238E27FC236}">
                <a16:creationId xmlns:a16="http://schemas.microsoft.com/office/drawing/2014/main" id="{6A10CDDA-3116-2367-AC93-B2924CD9AEA5}"/>
              </a:ext>
            </a:extLst>
          </p:cNvPr>
          <p:cNvSpPr/>
          <p:nvPr/>
        </p:nvSpPr>
        <p:spPr>
          <a:xfrm>
            <a:off x="2017485" y="1672771"/>
            <a:ext cx="432868" cy="210451"/>
          </a:xfrm>
          <a:prstGeom prst="ellipse">
            <a:avLst/>
          </a:prstGeom>
          <a:noFill/>
          <a:ln>
            <a:solidFill>
              <a:srgbClr val="00A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9030E335-AA61-3B49-14D7-0E252CEAA011}"/>
              </a:ext>
            </a:extLst>
          </p:cNvPr>
          <p:cNvSpPr/>
          <p:nvPr/>
        </p:nvSpPr>
        <p:spPr>
          <a:xfrm>
            <a:off x="2873829" y="1683016"/>
            <a:ext cx="377371" cy="210457"/>
          </a:xfrm>
          <a:prstGeom prst="ellipse">
            <a:avLst/>
          </a:prstGeom>
          <a:noFill/>
          <a:ln>
            <a:solidFill>
              <a:srgbClr val="00A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ctor: Curved 22">
            <a:extLst>
              <a:ext uri="{FF2B5EF4-FFF2-40B4-BE49-F238E27FC236}">
                <a16:creationId xmlns:a16="http://schemas.microsoft.com/office/drawing/2014/main" id="{EE10F5D7-3FFE-977F-3D74-689510C812F4}"/>
              </a:ext>
            </a:extLst>
          </p:cNvPr>
          <p:cNvCxnSpPr>
            <a:cxnSpLocks/>
          </p:cNvCxnSpPr>
          <p:nvPr/>
        </p:nvCxnSpPr>
        <p:spPr>
          <a:xfrm rot="10800000" flipH="1" flipV="1">
            <a:off x="2017487" y="1788243"/>
            <a:ext cx="1233713" cy="1"/>
          </a:xfrm>
          <a:prstGeom prst="curvedConnector5">
            <a:avLst>
              <a:gd name="adj1" fmla="val -18529"/>
              <a:gd name="adj2" fmla="val -33382600000"/>
              <a:gd name="adj3" fmla="val 114253"/>
            </a:avLst>
          </a:prstGeom>
          <a:ln w="12700">
            <a:solidFill>
              <a:srgbClr val="00ADD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38" name="Ink 37">
                <a:extLst>
                  <a:ext uri="{FF2B5EF4-FFF2-40B4-BE49-F238E27FC236}">
                    <a16:creationId xmlns:a16="http://schemas.microsoft.com/office/drawing/2014/main" id="{1C35EBA6-F226-61D4-865E-DA62C7CD039E}"/>
                  </a:ext>
                </a:extLst>
              </p14:cNvPr>
              <p14:cNvContentPartPr/>
              <p14:nvPr/>
            </p14:nvContentPartPr>
            <p14:xfrm>
              <a:off x="1339675" y="1798600"/>
              <a:ext cx="273240" cy="360"/>
            </p14:xfrm>
          </p:contentPart>
        </mc:Choice>
        <mc:Fallback>
          <p:pic>
            <p:nvPicPr>
              <p:cNvPr id="38" name="Ink 37">
                <a:extLst>
                  <a:ext uri="{FF2B5EF4-FFF2-40B4-BE49-F238E27FC236}">
                    <a16:creationId xmlns:a16="http://schemas.microsoft.com/office/drawing/2014/main" id="{1C35EBA6-F226-61D4-865E-DA62C7CD039E}"/>
                  </a:ext>
                </a:extLst>
              </p:cNvPr>
              <p:cNvPicPr/>
              <p:nvPr/>
            </p:nvPicPr>
            <p:blipFill>
              <a:blip r:embed="rId4"/>
              <a:stretch>
                <a:fillRect/>
              </a:stretch>
            </p:blipFill>
            <p:spPr>
              <a:xfrm>
                <a:off x="1285675" y="1690600"/>
                <a:ext cx="3808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9" name="Ink 38">
                <a:extLst>
                  <a:ext uri="{FF2B5EF4-FFF2-40B4-BE49-F238E27FC236}">
                    <a16:creationId xmlns:a16="http://schemas.microsoft.com/office/drawing/2014/main" id="{973024CD-546B-2BFC-511A-97ABA02C2A59}"/>
                  </a:ext>
                </a:extLst>
              </p14:cNvPr>
              <p14:cNvContentPartPr/>
              <p14:nvPr/>
            </p14:nvContentPartPr>
            <p14:xfrm>
              <a:off x="3876595" y="1798600"/>
              <a:ext cx="247680" cy="360"/>
            </p14:xfrm>
          </p:contentPart>
        </mc:Choice>
        <mc:Fallback>
          <p:pic>
            <p:nvPicPr>
              <p:cNvPr id="39" name="Ink 38">
                <a:extLst>
                  <a:ext uri="{FF2B5EF4-FFF2-40B4-BE49-F238E27FC236}">
                    <a16:creationId xmlns:a16="http://schemas.microsoft.com/office/drawing/2014/main" id="{973024CD-546B-2BFC-511A-97ABA02C2A59}"/>
                  </a:ext>
                </a:extLst>
              </p:cNvPr>
              <p:cNvPicPr/>
              <p:nvPr/>
            </p:nvPicPr>
            <p:blipFill>
              <a:blip r:embed="rId6"/>
              <a:stretch>
                <a:fillRect/>
              </a:stretch>
            </p:blipFill>
            <p:spPr>
              <a:xfrm>
                <a:off x="3822595" y="1690600"/>
                <a:ext cx="3553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0" name="Ink 39">
                <a:extLst>
                  <a:ext uri="{FF2B5EF4-FFF2-40B4-BE49-F238E27FC236}">
                    <a16:creationId xmlns:a16="http://schemas.microsoft.com/office/drawing/2014/main" id="{BED90DBF-B9EA-7271-823F-12703EE52BCD}"/>
                  </a:ext>
                </a:extLst>
              </p14:cNvPr>
              <p14:cNvContentPartPr/>
              <p14:nvPr/>
            </p14:nvContentPartPr>
            <p14:xfrm>
              <a:off x="6045040" y="1798600"/>
              <a:ext cx="238320" cy="360"/>
            </p14:xfrm>
          </p:contentPart>
        </mc:Choice>
        <mc:Fallback>
          <p:pic>
            <p:nvPicPr>
              <p:cNvPr id="40" name="Ink 39">
                <a:extLst>
                  <a:ext uri="{FF2B5EF4-FFF2-40B4-BE49-F238E27FC236}">
                    <a16:creationId xmlns:a16="http://schemas.microsoft.com/office/drawing/2014/main" id="{BED90DBF-B9EA-7271-823F-12703EE52BCD}"/>
                  </a:ext>
                </a:extLst>
              </p:cNvPr>
              <p:cNvPicPr/>
              <p:nvPr/>
            </p:nvPicPr>
            <p:blipFill>
              <a:blip r:embed="rId8"/>
              <a:stretch>
                <a:fillRect/>
              </a:stretch>
            </p:blipFill>
            <p:spPr>
              <a:xfrm>
                <a:off x="5991040" y="1690600"/>
                <a:ext cx="345960" cy="216000"/>
              </a:xfrm>
              <a:prstGeom prst="rect">
                <a:avLst/>
              </a:prstGeom>
            </p:spPr>
          </p:pic>
        </mc:Fallback>
      </mc:AlternateContent>
      <p:sp>
        <p:nvSpPr>
          <p:cNvPr id="42" name="TextBox 41">
            <a:extLst>
              <a:ext uri="{FF2B5EF4-FFF2-40B4-BE49-F238E27FC236}">
                <a16:creationId xmlns:a16="http://schemas.microsoft.com/office/drawing/2014/main" id="{7B1868BD-6A38-4C5D-7F6C-006FFF05AF91}"/>
              </a:ext>
            </a:extLst>
          </p:cNvPr>
          <p:cNvSpPr txBox="1"/>
          <p:nvPr/>
        </p:nvSpPr>
        <p:spPr>
          <a:xfrm>
            <a:off x="6693694" y="1652802"/>
            <a:ext cx="2353842" cy="738664"/>
          </a:xfrm>
          <a:prstGeom prst="rect">
            <a:avLst/>
          </a:prstGeom>
          <a:noFill/>
        </p:spPr>
        <p:txBody>
          <a:bodyPr wrap="square" rtlCol="0">
            <a:spAutoFit/>
          </a:bodyPr>
          <a:lstStyle/>
          <a:p>
            <a:r>
              <a:rPr lang="en-GB" sz="1400"/>
              <a:t>Cluster </a:t>
            </a:r>
            <a:r>
              <a:rPr lang="en-GB" sz="1400">
                <a:latin typeface="Metric Bold" panose="020B0803030202060203" pitchFamily="34" charset="0"/>
              </a:rPr>
              <a:t>1825</a:t>
            </a:r>
            <a:r>
              <a:rPr lang="en-GB" sz="1400"/>
              <a:t> is merged to Cluster </a:t>
            </a:r>
            <a:r>
              <a:rPr lang="en-GB" sz="1400">
                <a:latin typeface="Metric Bold" panose="020B0803030202060203" pitchFamily="34" charset="0"/>
              </a:rPr>
              <a:t>1824</a:t>
            </a:r>
            <a:r>
              <a:rPr lang="en-GB" sz="1400"/>
              <a:t> and its new size is the combined of the two </a:t>
            </a:r>
            <a:r>
              <a:rPr lang="en-GB" sz="1400">
                <a:latin typeface="Metric Bold" panose="020B0803030202060203" pitchFamily="34" charset="0"/>
              </a:rPr>
              <a:t>(395)</a:t>
            </a:r>
          </a:p>
        </p:txBody>
      </p:sp>
      <p:sp>
        <p:nvSpPr>
          <p:cNvPr id="5" name="Right Brace 4">
            <a:extLst>
              <a:ext uri="{FF2B5EF4-FFF2-40B4-BE49-F238E27FC236}">
                <a16:creationId xmlns:a16="http://schemas.microsoft.com/office/drawing/2014/main" id="{EDD2A926-9428-404D-1A34-E91D67FD6396}"/>
              </a:ext>
            </a:extLst>
          </p:cNvPr>
          <p:cNvSpPr/>
          <p:nvPr/>
        </p:nvSpPr>
        <p:spPr>
          <a:xfrm>
            <a:off x="6405026" y="1340768"/>
            <a:ext cx="361336" cy="3052916"/>
          </a:xfrm>
          <a:prstGeom prst="rightBrace">
            <a:avLst/>
          </a:prstGeom>
          <a:ln w="19050">
            <a:solidFill>
              <a:srgbClr val="00ADD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312663F6-0029-223D-5BE4-E302C5F8ECEB}"/>
              </a:ext>
            </a:extLst>
          </p:cNvPr>
          <p:cNvSpPr txBox="1"/>
          <p:nvPr/>
        </p:nvSpPr>
        <p:spPr>
          <a:xfrm>
            <a:off x="6766362" y="2703500"/>
            <a:ext cx="1164530" cy="307777"/>
          </a:xfrm>
          <a:prstGeom prst="rect">
            <a:avLst/>
          </a:prstGeom>
          <a:noFill/>
        </p:spPr>
        <p:txBody>
          <a:bodyPr wrap="square" rtlCol="0">
            <a:spAutoFit/>
          </a:bodyPr>
          <a:lstStyle/>
          <a:p>
            <a:r>
              <a:rPr lang="en-GB" sz="1400" err="1">
                <a:solidFill>
                  <a:srgbClr val="00ADD0"/>
                </a:solidFill>
                <a:latin typeface="+mn-lt"/>
              </a:rPr>
              <a:t>max_df</a:t>
            </a:r>
            <a:endParaRPr lang="en-GB" sz="1400">
              <a:solidFill>
                <a:srgbClr val="00ADD0"/>
              </a:solidFill>
              <a:latin typeface="+mn-lt"/>
            </a:endParaRPr>
          </a:p>
        </p:txBody>
      </p:sp>
    </p:spTree>
    <p:extLst>
      <p:ext uri="{BB962C8B-B14F-4D97-AF65-F5344CB8AC3E}">
        <p14:creationId xmlns:p14="http://schemas.microsoft.com/office/powerpoint/2010/main" val="391956370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94691B-98D7-400B-879B-3B31EA56C0D8}"/>
              </a:ext>
            </a:extLst>
          </p:cNvPr>
          <p:cNvSpPr>
            <a:spLocks noGrp="1"/>
          </p:cNvSpPr>
          <p:nvPr>
            <p:ph type="sldNum" sz="quarter" idx="20"/>
          </p:nvPr>
        </p:nvSpPr>
        <p:spPr>
          <a:prstGeom prst="rect">
            <a:avLst/>
          </a:prstGeom>
        </p:spPr>
        <p:txBody>
          <a:bodyPr/>
          <a:lstStyle/>
          <a:p>
            <a:fld id="{CC832868-5502-4FD1-96B4-5F2FB0A47EE0}" type="slidenum">
              <a:rPr lang="fr-FR" altLang="fr-FR" smtClean="0"/>
              <a:pPr/>
              <a:t>15</a:t>
            </a:fld>
            <a:endParaRPr lang="fr-FR" altLang="fr-FR"/>
          </a:p>
        </p:txBody>
      </p:sp>
      <p:sp>
        <p:nvSpPr>
          <p:cNvPr id="5" name="Section Header">
            <a:extLst>
              <a:ext uri="{FF2B5EF4-FFF2-40B4-BE49-F238E27FC236}">
                <a16:creationId xmlns:a16="http://schemas.microsoft.com/office/drawing/2014/main" id="{B516D007-FDD7-42AE-8232-708ECFEECFE7}"/>
              </a:ext>
            </a:extLst>
          </p:cNvPr>
          <p:cNvSpPr txBox="1"/>
          <p:nvPr/>
        </p:nvSpPr>
        <p:spPr>
          <a:xfrm>
            <a:off x="355600" y="816200"/>
            <a:ext cx="7445115" cy="584775"/>
          </a:xfrm>
          <a:prstGeom prst="rect">
            <a:avLst/>
          </a:prstGeom>
          <a:noFill/>
        </p:spPr>
        <p:txBody>
          <a:bodyPr vert="horz" wrap="none" rtlCol="0">
            <a:spAutoFit/>
          </a:bodyPr>
          <a:lstStyle/>
          <a:p>
            <a:r>
              <a:rPr lang="en-GB" sz="3200">
                <a:latin typeface="Tiempos Headline Black" panose="02020A03060303060403" pitchFamily="18" charset="0"/>
              </a:rPr>
              <a:t>Model Limitations and Future Steps</a:t>
            </a:r>
          </a:p>
        </p:txBody>
      </p:sp>
      <p:sp>
        <p:nvSpPr>
          <p:cNvPr id="6" name="Section Index">
            <a:extLst>
              <a:ext uri="{FF2B5EF4-FFF2-40B4-BE49-F238E27FC236}">
                <a16:creationId xmlns:a16="http://schemas.microsoft.com/office/drawing/2014/main" id="{387051B7-03D6-412B-A55B-341C439976A5}"/>
              </a:ext>
            </a:extLst>
          </p:cNvPr>
          <p:cNvSpPr txBox="1"/>
          <p:nvPr/>
        </p:nvSpPr>
        <p:spPr>
          <a:xfrm>
            <a:off x="355600" y="190500"/>
            <a:ext cx="1181734" cy="830997"/>
          </a:xfrm>
          <a:prstGeom prst="rect">
            <a:avLst/>
          </a:prstGeom>
          <a:noFill/>
        </p:spPr>
        <p:txBody>
          <a:bodyPr vert="horz" wrap="none" rtlCol="0">
            <a:spAutoFit/>
          </a:bodyPr>
          <a:lstStyle/>
          <a:p>
            <a:r>
              <a:rPr lang="en-GB" sz="4800">
                <a:solidFill>
                  <a:srgbClr val="A3DBE8"/>
                </a:solidFill>
                <a:latin typeface="Tiempos Headline Black" panose="02020A03060303060403" pitchFamily="18" charset="0"/>
              </a:rPr>
              <a:t>04.</a:t>
            </a:r>
          </a:p>
        </p:txBody>
      </p:sp>
    </p:spTree>
    <p:extLst>
      <p:ext uri="{BB962C8B-B14F-4D97-AF65-F5344CB8AC3E}">
        <p14:creationId xmlns:p14="http://schemas.microsoft.com/office/powerpoint/2010/main" val="2599127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D1BE71-761E-B500-692C-728797B3A218}"/>
              </a:ext>
            </a:extLst>
          </p:cNvPr>
          <p:cNvSpPr>
            <a:spLocks noGrp="1"/>
          </p:cNvSpPr>
          <p:nvPr>
            <p:ph type="ftr" sz="quarter" idx="19"/>
          </p:nvPr>
        </p:nvSpPr>
        <p:spPr/>
        <p:txBody>
          <a:bodyPr/>
          <a:lstStyle/>
          <a:p>
            <a:pPr>
              <a:defRPr/>
            </a:pPr>
            <a:endParaRPr lang="fr-FR"/>
          </a:p>
        </p:txBody>
      </p:sp>
      <p:sp>
        <p:nvSpPr>
          <p:cNvPr id="3" name="Title 2">
            <a:extLst>
              <a:ext uri="{FF2B5EF4-FFF2-40B4-BE49-F238E27FC236}">
                <a16:creationId xmlns:a16="http://schemas.microsoft.com/office/drawing/2014/main" id="{9ACD8D8A-A772-0CA0-D4D1-A6A387F101CB}"/>
              </a:ext>
            </a:extLst>
          </p:cNvPr>
          <p:cNvSpPr>
            <a:spLocks noGrp="1"/>
          </p:cNvSpPr>
          <p:nvPr>
            <p:ph type="title"/>
          </p:nvPr>
        </p:nvSpPr>
        <p:spPr/>
        <p:txBody>
          <a:bodyPr/>
          <a:lstStyle/>
          <a:p>
            <a:pPr>
              <a:lnSpc>
                <a:spcPct val="150000"/>
              </a:lnSpc>
            </a:pPr>
            <a:r>
              <a:rPr lang="en-GB"/>
              <a:t>What problems we haven’t fixed and what can</a:t>
            </a:r>
            <a:r>
              <a:rPr lang="zh-CN" altLang="en-US"/>
              <a:t> </a:t>
            </a:r>
            <a:r>
              <a:rPr lang="en-GB" altLang="zh-CN"/>
              <a:t>we</a:t>
            </a:r>
            <a:r>
              <a:rPr lang="zh-CN" altLang="en-US"/>
              <a:t> </a:t>
            </a:r>
            <a:r>
              <a:rPr lang="en-GB" altLang="zh-CN"/>
              <a:t>do</a:t>
            </a:r>
            <a:r>
              <a:rPr lang="zh-CN" altLang="en-US"/>
              <a:t> </a:t>
            </a:r>
            <a:r>
              <a:rPr lang="en-GB" altLang="zh-CN"/>
              <a:t>in</a:t>
            </a:r>
            <a:r>
              <a:rPr lang="zh-CN" altLang="en-US"/>
              <a:t> </a:t>
            </a:r>
            <a:r>
              <a:rPr lang="en-GB" altLang="zh-CN"/>
              <a:t>the</a:t>
            </a:r>
            <a:r>
              <a:rPr lang="zh-CN" altLang="en-US"/>
              <a:t> </a:t>
            </a:r>
            <a:r>
              <a:rPr lang="en-GB" altLang="zh-CN"/>
              <a:t>future?</a:t>
            </a:r>
            <a:endParaRPr lang="en-GB"/>
          </a:p>
        </p:txBody>
      </p:sp>
      <p:sp>
        <p:nvSpPr>
          <p:cNvPr id="4" name="Slide Number Placeholder 3">
            <a:extLst>
              <a:ext uri="{FF2B5EF4-FFF2-40B4-BE49-F238E27FC236}">
                <a16:creationId xmlns:a16="http://schemas.microsoft.com/office/drawing/2014/main" id="{90357AFD-847D-1C01-005F-831DE3BDBF1D}"/>
              </a:ext>
            </a:extLst>
          </p:cNvPr>
          <p:cNvSpPr>
            <a:spLocks noGrp="1"/>
          </p:cNvSpPr>
          <p:nvPr>
            <p:ph type="sldNum" sz="quarter" idx="4"/>
          </p:nvPr>
        </p:nvSpPr>
        <p:spPr/>
        <p:txBody>
          <a:bodyPr/>
          <a:lstStyle/>
          <a:p>
            <a:fld id="{CC832868-5502-4FD1-96B4-5F2FB0A47EE0}" type="slidenum">
              <a:rPr lang="fr-FR" altLang="fr-FR" smtClean="0"/>
              <a:pPr/>
              <a:t>16</a:t>
            </a:fld>
            <a:endParaRPr lang="fr-FR" altLang="fr-FR"/>
          </a:p>
        </p:txBody>
      </p:sp>
      <p:sp>
        <p:nvSpPr>
          <p:cNvPr id="12" name="Text Placeholder 11">
            <a:extLst>
              <a:ext uri="{FF2B5EF4-FFF2-40B4-BE49-F238E27FC236}">
                <a16:creationId xmlns:a16="http://schemas.microsoft.com/office/drawing/2014/main" id="{FCBFEE85-4508-7E41-8C14-148E17EE1357}"/>
              </a:ext>
            </a:extLst>
          </p:cNvPr>
          <p:cNvSpPr>
            <a:spLocks noGrp="1"/>
          </p:cNvSpPr>
          <p:nvPr>
            <p:ph type="body" sz="quarter" idx="20"/>
          </p:nvPr>
        </p:nvSpPr>
        <p:spPr/>
        <p:txBody>
          <a:bodyPr/>
          <a:lstStyle/>
          <a:p>
            <a:pPr marL="0" indent="0">
              <a:buNone/>
            </a:pPr>
            <a:r>
              <a:rPr lang="en-GB" b="1" u="sng"/>
              <a:t>Problems:</a:t>
            </a:r>
          </a:p>
          <a:p>
            <a:pPr marL="285750" indent="-285750">
              <a:buFont typeface="Arial" panose="020B0604020202020204" pitchFamily="34" charset="0"/>
              <a:buChar char="•"/>
            </a:pPr>
            <a:r>
              <a:rPr lang="en-GB"/>
              <a:t>Time issues (runs for days)</a:t>
            </a:r>
          </a:p>
          <a:p>
            <a:pPr marL="285750" indent="-285750">
              <a:buFont typeface="Arial" panose="020B0604020202020204" pitchFamily="34" charset="0"/>
              <a:buChar char="•"/>
            </a:pPr>
            <a:r>
              <a:rPr lang="en-GB"/>
              <a:t>Memory issues (need to create </a:t>
            </a:r>
            <a:r>
              <a:rPr lang="en-GB" err="1"/>
              <a:t>maaanny</a:t>
            </a:r>
            <a:r>
              <a:rPr lang="en-GB"/>
              <a:t> new files to run the loop, and very manual)</a:t>
            </a:r>
          </a:p>
          <a:p>
            <a:pPr marL="285750" indent="-285750">
              <a:buFont typeface="Arial" panose="020B0604020202020204" pitchFamily="34" charset="0"/>
              <a:buChar char="•"/>
            </a:pPr>
            <a:endParaRPr lang="en-GB"/>
          </a:p>
          <a:p>
            <a:pPr marL="0" indent="0">
              <a:buNone/>
            </a:pPr>
            <a:r>
              <a:rPr lang="en-GB" b="1" u="sng"/>
              <a:t>Possible solutions:</a:t>
            </a:r>
          </a:p>
          <a:p>
            <a:pPr marL="285750" indent="-285750">
              <a:buFont typeface="Arial" panose="020B0604020202020204" pitchFamily="34" charset="0"/>
              <a:buChar char="•"/>
            </a:pPr>
            <a:r>
              <a:rPr lang="en-GB"/>
              <a:t>Cloud storage can be used in the future for memory issues. (Maybe Azure)</a:t>
            </a:r>
          </a:p>
          <a:p>
            <a:pPr marL="285750" indent="-285750">
              <a:buFont typeface="Arial" panose="020B0604020202020204" pitchFamily="34" charset="0"/>
              <a:buChar char="•"/>
            </a:pPr>
            <a:r>
              <a:rPr lang="en-GB"/>
              <a:t>Current method to cluster the clusters may be updated by other deep learning methods to reduce running time.</a:t>
            </a:r>
          </a:p>
          <a:p>
            <a:endParaRPr lang="en-GB"/>
          </a:p>
        </p:txBody>
      </p:sp>
    </p:spTree>
    <p:extLst>
      <p:ext uri="{BB962C8B-B14F-4D97-AF65-F5344CB8AC3E}">
        <p14:creationId xmlns:p14="http://schemas.microsoft.com/office/powerpoint/2010/main" val="407017365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9B0C54B-725B-41E4-AA05-4BA41D732C68}"/>
              </a:ext>
            </a:extLst>
          </p:cNvPr>
          <p:cNvSpPr>
            <a:spLocks noGrp="1"/>
          </p:cNvSpPr>
          <p:nvPr>
            <p:ph type="body" sz="quarter" idx="11"/>
          </p:nvPr>
        </p:nvSpPr>
        <p:spPr/>
        <p:txBody>
          <a:bodyPr/>
          <a:lstStyle/>
          <a:p>
            <a:endParaRPr lang="fr-FR"/>
          </a:p>
        </p:txBody>
      </p:sp>
    </p:spTree>
    <p:extLst>
      <p:ext uri="{BB962C8B-B14F-4D97-AF65-F5344CB8AC3E}">
        <p14:creationId xmlns:p14="http://schemas.microsoft.com/office/powerpoint/2010/main" val="3840717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08D2AD-2EA9-D9DE-F50E-028189B1B47D}"/>
              </a:ext>
            </a:extLst>
          </p:cNvPr>
          <p:cNvSpPr>
            <a:spLocks noGrp="1"/>
          </p:cNvSpPr>
          <p:nvPr>
            <p:ph type="ftr" sz="quarter" idx="19"/>
          </p:nvPr>
        </p:nvSpPr>
        <p:spPr/>
        <p:txBody>
          <a:bodyPr/>
          <a:lstStyle/>
          <a:p>
            <a:pPr>
              <a:defRPr/>
            </a:pPr>
            <a:endParaRPr lang="fr-FR"/>
          </a:p>
        </p:txBody>
      </p:sp>
      <p:sp>
        <p:nvSpPr>
          <p:cNvPr id="3" name="Title 2">
            <a:extLst>
              <a:ext uri="{FF2B5EF4-FFF2-40B4-BE49-F238E27FC236}">
                <a16:creationId xmlns:a16="http://schemas.microsoft.com/office/drawing/2014/main" id="{7D437E14-8BB0-202B-C9D7-088E23F88A8A}"/>
              </a:ext>
            </a:extLst>
          </p:cNvPr>
          <p:cNvSpPr>
            <a:spLocks noGrp="1"/>
          </p:cNvSpPr>
          <p:nvPr>
            <p:ph type="title"/>
          </p:nvPr>
        </p:nvSpPr>
        <p:spPr/>
        <p:txBody>
          <a:bodyPr/>
          <a:lstStyle/>
          <a:p>
            <a:r>
              <a:rPr lang="en-GB"/>
              <a:t>Resources</a:t>
            </a:r>
          </a:p>
        </p:txBody>
      </p:sp>
      <p:sp>
        <p:nvSpPr>
          <p:cNvPr id="4" name="Slide Number Placeholder 3">
            <a:extLst>
              <a:ext uri="{FF2B5EF4-FFF2-40B4-BE49-F238E27FC236}">
                <a16:creationId xmlns:a16="http://schemas.microsoft.com/office/drawing/2014/main" id="{72524ABA-7B18-8D1A-8F40-E941B03EE3DD}"/>
              </a:ext>
            </a:extLst>
          </p:cNvPr>
          <p:cNvSpPr>
            <a:spLocks noGrp="1"/>
          </p:cNvSpPr>
          <p:nvPr>
            <p:ph type="sldNum" sz="quarter" idx="4"/>
          </p:nvPr>
        </p:nvSpPr>
        <p:spPr/>
        <p:txBody>
          <a:bodyPr/>
          <a:lstStyle/>
          <a:p>
            <a:fld id="{CC832868-5502-4FD1-96B4-5F2FB0A47EE0}" type="slidenum">
              <a:rPr lang="fr-FR" altLang="fr-FR" smtClean="0"/>
              <a:pPr/>
              <a:t>18</a:t>
            </a:fld>
            <a:endParaRPr lang="fr-FR" altLang="fr-FR"/>
          </a:p>
        </p:txBody>
      </p:sp>
      <p:sp>
        <p:nvSpPr>
          <p:cNvPr id="5" name="Text Placeholder 4">
            <a:extLst>
              <a:ext uri="{FF2B5EF4-FFF2-40B4-BE49-F238E27FC236}">
                <a16:creationId xmlns:a16="http://schemas.microsoft.com/office/drawing/2014/main" id="{7296B0D4-52A2-764D-B56A-331C3660A403}"/>
              </a:ext>
            </a:extLst>
          </p:cNvPr>
          <p:cNvSpPr>
            <a:spLocks noGrp="1"/>
          </p:cNvSpPr>
          <p:nvPr>
            <p:ph type="body" sz="quarter" idx="20"/>
          </p:nvPr>
        </p:nvSpPr>
        <p:spPr/>
        <p:txBody>
          <a:bodyPr/>
          <a:lstStyle/>
          <a:p>
            <a:endParaRPr lang="en-GB"/>
          </a:p>
        </p:txBody>
      </p:sp>
    </p:spTree>
    <p:extLst>
      <p:ext uri="{BB962C8B-B14F-4D97-AF65-F5344CB8AC3E}">
        <p14:creationId xmlns:p14="http://schemas.microsoft.com/office/powerpoint/2010/main" val="79435438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133728-F243-9E24-261A-B9CABCC8AE1B}"/>
              </a:ext>
            </a:extLst>
          </p:cNvPr>
          <p:cNvSpPr>
            <a:spLocks noGrp="1"/>
          </p:cNvSpPr>
          <p:nvPr>
            <p:ph type="ftr" sz="quarter" idx="19"/>
          </p:nvPr>
        </p:nvSpPr>
        <p:spPr/>
        <p:txBody>
          <a:bodyPr/>
          <a:lstStyle/>
          <a:p>
            <a:pPr>
              <a:defRPr/>
            </a:pPr>
            <a:endParaRPr lang="fr-FR"/>
          </a:p>
        </p:txBody>
      </p:sp>
      <p:sp>
        <p:nvSpPr>
          <p:cNvPr id="3" name="Title 2">
            <a:extLst>
              <a:ext uri="{FF2B5EF4-FFF2-40B4-BE49-F238E27FC236}">
                <a16:creationId xmlns:a16="http://schemas.microsoft.com/office/drawing/2014/main" id="{BC69B585-FA35-A6CA-A830-26BE70A370D6}"/>
              </a:ext>
            </a:extLst>
          </p:cNvPr>
          <p:cNvSpPr>
            <a:spLocks noGrp="1"/>
          </p:cNvSpPr>
          <p:nvPr>
            <p:ph type="title"/>
          </p:nvPr>
        </p:nvSpPr>
        <p:spPr/>
        <p:txBody>
          <a:bodyPr/>
          <a:lstStyle/>
          <a:p>
            <a:r>
              <a:rPr lang="en-GB" err="1"/>
              <a:t>Yuyang’s</a:t>
            </a:r>
            <a:r>
              <a:rPr lang="en-GB"/>
              <a:t> random screenshots</a:t>
            </a:r>
          </a:p>
        </p:txBody>
      </p:sp>
      <p:sp>
        <p:nvSpPr>
          <p:cNvPr id="4" name="Slide Number Placeholder 3">
            <a:extLst>
              <a:ext uri="{FF2B5EF4-FFF2-40B4-BE49-F238E27FC236}">
                <a16:creationId xmlns:a16="http://schemas.microsoft.com/office/drawing/2014/main" id="{49BD5122-10DE-A596-64AA-EFDEB6BFDC6C}"/>
              </a:ext>
            </a:extLst>
          </p:cNvPr>
          <p:cNvSpPr>
            <a:spLocks noGrp="1"/>
          </p:cNvSpPr>
          <p:nvPr>
            <p:ph type="sldNum" sz="quarter" idx="4"/>
          </p:nvPr>
        </p:nvSpPr>
        <p:spPr/>
        <p:txBody>
          <a:bodyPr/>
          <a:lstStyle/>
          <a:p>
            <a:fld id="{CC832868-5502-4FD1-96B4-5F2FB0A47EE0}" type="slidenum">
              <a:rPr lang="fr-FR" altLang="fr-FR" smtClean="0"/>
              <a:pPr/>
              <a:t>19</a:t>
            </a:fld>
            <a:endParaRPr lang="fr-FR" altLang="fr-FR"/>
          </a:p>
        </p:txBody>
      </p:sp>
      <p:sp>
        <p:nvSpPr>
          <p:cNvPr id="5" name="Text Placeholder 4">
            <a:extLst>
              <a:ext uri="{FF2B5EF4-FFF2-40B4-BE49-F238E27FC236}">
                <a16:creationId xmlns:a16="http://schemas.microsoft.com/office/drawing/2014/main" id="{550173E9-4350-EFC9-E582-3DDD3A62E28F}"/>
              </a:ext>
            </a:extLst>
          </p:cNvPr>
          <p:cNvSpPr>
            <a:spLocks noGrp="1"/>
          </p:cNvSpPr>
          <p:nvPr>
            <p:ph type="body" sz="quarter" idx="20"/>
          </p:nvPr>
        </p:nvSpPr>
        <p:spPr/>
        <p:txBody>
          <a:bodyPr/>
          <a:lstStyle/>
          <a:p>
            <a:endParaRPr lang="en-GB"/>
          </a:p>
        </p:txBody>
      </p:sp>
      <p:pic>
        <p:nvPicPr>
          <p:cNvPr id="7" name="Picture 6">
            <a:extLst>
              <a:ext uri="{FF2B5EF4-FFF2-40B4-BE49-F238E27FC236}">
                <a16:creationId xmlns:a16="http://schemas.microsoft.com/office/drawing/2014/main" id="{C9F42D4F-C079-829F-979E-39D08F268B15}"/>
              </a:ext>
            </a:extLst>
          </p:cNvPr>
          <p:cNvPicPr>
            <a:picLocks noChangeAspect="1"/>
          </p:cNvPicPr>
          <p:nvPr/>
        </p:nvPicPr>
        <p:blipFill>
          <a:blip r:embed="rId2"/>
          <a:stretch>
            <a:fillRect/>
          </a:stretch>
        </p:blipFill>
        <p:spPr>
          <a:xfrm>
            <a:off x="6483569" y="0"/>
            <a:ext cx="2660431" cy="5143500"/>
          </a:xfrm>
          <a:prstGeom prst="rect">
            <a:avLst/>
          </a:prstGeom>
        </p:spPr>
      </p:pic>
      <p:pic>
        <p:nvPicPr>
          <p:cNvPr id="9" name="Picture 8">
            <a:extLst>
              <a:ext uri="{FF2B5EF4-FFF2-40B4-BE49-F238E27FC236}">
                <a16:creationId xmlns:a16="http://schemas.microsoft.com/office/drawing/2014/main" id="{6F1A468A-02D8-B78B-DEDA-F67233E2BDC9}"/>
              </a:ext>
            </a:extLst>
          </p:cNvPr>
          <p:cNvPicPr>
            <a:picLocks noChangeAspect="1"/>
          </p:cNvPicPr>
          <p:nvPr/>
        </p:nvPicPr>
        <p:blipFill>
          <a:blip r:embed="rId3"/>
          <a:stretch>
            <a:fillRect/>
          </a:stretch>
        </p:blipFill>
        <p:spPr>
          <a:xfrm>
            <a:off x="3279048" y="0"/>
            <a:ext cx="3024378" cy="5143500"/>
          </a:xfrm>
          <a:prstGeom prst="rect">
            <a:avLst/>
          </a:prstGeom>
        </p:spPr>
      </p:pic>
    </p:spTree>
    <p:extLst>
      <p:ext uri="{BB962C8B-B14F-4D97-AF65-F5344CB8AC3E}">
        <p14:creationId xmlns:p14="http://schemas.microsoft.com/office/powerpoint/2010/main" val="211227391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BDB75C1-37AF-4CE3-8573-A5955DBB08B7}"/>
              </a:ext>
            </a:extLst>
          </p:cNvPr>
          <p:cNvSpPr>
            <a:spLocks noGrp="1"/>
          </p:cNvSpPr>
          <p:nvPr>
            <p:ph type="sldNum" sz="quarter" idx="20"/>
          </p:nvPr>
        </p:nvSpPr>
        <p:spPr/>
        <p:txBody>
          <a:bodyPr/>
          <a:lstStyle/>
          <a:p>
            <a:fld id="{CC832868-5502-4FD1-96B4-5F2FB0A47EE0}" type="slidenum">
              <a:rPr lang="fr-FR" altLang="fr-FR" smtClean="0">
                <a:latin typeface="Calibri" panose="020F0502020204030204" pitchFamily="34" charset="0"/>
              </a:rPr>
              <a:pPr/>
              <a:t>2</a:t>
            </a:fld>
            <a:endParaRPr lang="fr-FR" altLang="fr-FR">
              <a:latin typeface="Calibri" panose="020F0502020204030204" pitchFamily="34" charset="0"/>
            </a:endParaRPr>
          </a:p>
        </p:txBody>
      </p:sp>
      <p:sp>
        <p:nvSpPr>
          <p:cNvPr id="2" name="TableofContents">
            <a:extLst>
              <a:ext uri="{FF2B5EF4-FFF2-40B4-BE49-F238E27FC236}">
                <a16:creationId xmlns:a16="http://schemas.microsoft.com/office/drawing/2014/main" id="{04DC93FE-6543-8B0A-4C0F-9A8BC2F1C6C4}"/>
              </a:ext>
            </a:extLst>
          </p:cNvPr>
          <p:cNvSpPr txBox="1"/>
          <p:nvPr/>
        </p:nvSpPr>
        <p:spPr>
          <a:xfrm>
            <a:off x="1905000" y="1524000"/>
            <a:ext cx="2736518" cy="1815882"/>
          </a:xfrm>
          <a:prstGeom prst="rect">
            <a:avLst/>
          </a:prstGeom>
          <a:noFill/>
        </p:spPr>
        <p:txBody>
          <a:bodyPr vert="horz" wrap="none" rtlCol="0">
            <a:spAutoFit/>
          </a:bodyPr>
          <a:lstStyle/>
          <a:p>
            <a:pPr>
              <a:buClr>
                <a:srgbClr val="FFFFFF"/>
              </a:buClr>
            </a:pPr>
            <a:r>
              <a:rPr lang="en-GB" sz="1400">
                <a:solidFill>
                  <a:schemeClr val="bg1"/>
                </a:solidFill>
              </a:rPr>
              <a:t>01. </a:t>
            </a:r>
            <a:r>
              <a:rPr lang="en-GB" sz="1400">
                <a:solidFill>
                  <a:srgbClr val="263746"/>
                </a:solidFill>
              </a:rPr>
              <a:t>Motivation and previous approach </a:t>
            </a:r>
          </a:p>
          <a:p>
            <a:pPr>
              <a:buClr>
                <a:srgbClr val="FFFFFF"/>
              </a:buClr>
            </a:pPr>
            <a:endParaRPr lang="en-GB" sz="1400">
              <a:solidFill>
                <a:srgbClr val="263746"/>
              </a:solidFill>
            </a:endParaRPr>
          </a:p>
          <a:p>
            <a:pPr>
              <a:buClr>
                <a:srgbClr val="FFFFFF"/>
              </a:buClr>
            </a:pPr>
            <a:r>
              <a:rPr lang="en-GB" sz="1400">
                <a:solidFill>
                  <a:srgbClr val="FFFFFF"/>
                </a:solidFill>
              </a:rPr>
              <a:t>02. </a:t>
            </a:r>
            <a:r>
              <a:rPr lang="en-GB" sz="1400">
                <a:solidFill>
                  <a:srgbClr val="263746"/>
                </a:solidFill>
              </a:rPr>
              <a:t>Our two-step approach – STEP 1</a:t>
            </a:r>
          </a:p>
          <a:p>
            <a:pPr marL="342900" indent="-342900">
              <a:buClr>
                <a:srgbClr val="FFFFFF"/>
              </a:buClr>
              <a:buAutoNum type="arabicPeriod" startAt="2"/>
            </a:pPr>
            <a:endParaRPr lang="en-GB" sz="1400">
              <a:solidFill>
                <a:srgbClr val="263746"/>
              </a:solidFill>
            </a:endParaRPr>
          </a:p>
          <a:p>
            <a:pPr>
              <a:buClr>
                <a:srgbClr val="FFFFFF"/>
              </a:buClr>
            </a:pPr>
            <a:r>
              <a:rPr lang="en-GB" sz="1400">
                <a:solidFill>
                  <a:schemeClr val="bg1"/>
                </a:solidFill>
              </a:rPr>
              <a:t>03. </a:t>
            </a:r>
            <a:r>
              <a:rPr lang="en-GB" sz="1400">
                <a:solidFill>
                  <a:srgbClr val="263746"/>
                </a:solidFill>
              </a:rPr>
              <a:t>Our two-step approach – STEP 2</a:t>
            </a:r>
          </a:p>
          <a:p>
            <a:pPr>
              <a:buClr>
                <a:srgbClr val="FFFFFF"/>
              </a:buClr>
            </a:pPr>
            <a:endParaRPr lang="en-GB" sz="1400">
              <a:solidFill>
                <a:srgbClr val="263746"/>
              </a:solidFill>
            </a:endParaRPr>
          </a:p>
          <a:p>
            <a:pPr>
              <a:buClr>
                <a:srgbClr val="FFFFFF"/>
              </a:buClr>
            </a:pPr>
            <a:r>
              <a:rPr lang="en-GB" sz="1400">
                <a:solidFill>
                  <a:schemeClr val="bg1"/>
                </a:solidFill>
              </a:rPr>
              <a:t>04. </a:t>
            </a:r>
            <a:r>
              <a:rPr lang="en-GB" sz="1400">
                <a:solidFill>
                  <a:srgbClr val="263746"/>
                </a:solidFill>
              </a:rPr>
              <a:t>Model limitations and future steps</a:t>
            </a:r>
          </a:p>
          <a:p>
            <a:pPr>
              <a:buClr>
                <a:srgbClr val="FFFFFF"/>
              </a:buClr>
            </a:pPr>
            <a:endParaRPr lang="en-GB" sz="1400">
              <a:solidFill>
                <a:srgbClr val="263746"/>
              </a:solidFill>
            </a:endParaRPr>
          </a:p>
        </p:txBody>
      </p:sp>
      <p:sp>
        <p:nvSpPr>
          <p:cNvPr id="4" name="PageNumbers">
            <a:extLst>
              <a:ext uri="{FF2B5EF4-FFF2-40B4-BE49-F238E27FC236}">
                <a16:creationId xmlns:a16="http://schemas.microsoft.com/office/drawing/2014/main" id="{79C01B7F-5EB5-49E7-4875-B563FAB03EEB}"/>
              </a:ext>
            </a:extLst>
          </p:cNvPr>
          <p:cNvSpPr txBox="1"/>
          <p:nvPr/>
        </p:nvSpPr>
        <p:spPr>
          <a:xfrm>
            <a:off x="7292478" y="1524000"/>
            <a:ext cx="340222" cy="1877437"/>
          </a:xfrm>
          <a:prstGeom prst="rect">
            <a:avLst/>
          </a:prstGeom>
          <a:noFill/>
        </p:spPr>
        <p:txBody>
          <a:bodyPr vert="horz" wrap="none" rtlCol="0">
            <a:spAutoFit/>
          </a:bodyPr>
          <a:lstStyle/>
          <a:p>
            <a:pPr algn="r"/>
            <a:r>
              <a:rPr lang="en-GB" sz="1400">
                <a:solidFill>
                  <a:srgbClr val="263746"/>
                </a:solidFill>
              </a:rPr>
              <a:t>3</a:t>
            </a:r>
          </a:p>
          <a:p>
            <a:pPr algn="r"/>
            <a:endParaRPr lang="en-GB" sz="1400">
              <a:solidFill>
                <a:srgbClr val="263746"/>
              </a:solidFill>
            </a:endParaRPr>
          </a:p>
          <a:p>
            <a:pPr algn="r"/>
            <a:r>
              <a:rPr lang="en-GB" sz="1400">
                <a:solidFill>
                  <a:srgbClr val="263746"/>
                </a:solidFill>
              </a:rPr>
              <a:t>5</a:t>
            </a:r>
          </a:p>
          <a:p>
            <a:pPr algn="r"/>
            <a:endParaRPr lang="en-GB" sz="1400">
              <a:solidFill>
                <a:srgbClr val="263746"/>
              </a:solidFill>
            </a:endParaRPr>
          </a:p>
          <a:p>
            <a:pPr algn="r"/>
            <a:r>
              <a:rPr lang="en-GB" sz="1400">
                <a:solidFill>
                  <a:srgbClr val="263746"/>
                </a:solidFill>
              </a:rPr>
              <a:t>10</a:t>
            </a:r>
          </a:p>
          <a:p>
            <a:pPr algn="r"/>
            <a:endParaRPr lang="en-GB" sz="1400">
              <a:solidFill>
                <a:srgbClr val="263746"/>
              </a:solidFill>
            </a:endParaRPr>
          </a:p>
          <a:p>
            <a:pPr algn="r"/>
            <a:r>
              <a:rPr lang="en-GB" sz="1400">
                <a:solidFill>
                  <a:srgbClr val="263746"/>
                </a:solidFill>
              </a:rPr>
              <a:t>15</a:t>
            </a:r>
          </a:p>
          <a:p>
            <a:pPr algn="r"/>
            <a:endParaRPr lang="en-GB" sz="1800">
              <a:solidFill>
                <a:srgbClr val="263746"/>
              </a:solidFill>
            </a:endParaRPr>
          </a:p>
        </p:txBody>
      </p:sp>
    </p:spTree>
    <p:extLst>
      <p:ext uri="{BB962C8B-B14F-4D97-AF65-F5344CB8AC3E}">
        <p14:creationId xmlns:p14="http://schemas.microsoft.com/office/powerpoint/2010/main" val="403323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133728-F243-9E24-261A-B9CABCC8AE1B}"/>
              </a:ext>
            </a:extLst>
          </p:cNvPr>
          <p:cNvSpPr>
            <a:spLocks noGrp="1"/>
          </p:cNvSpPr>
          <p:nvPr>
            <p:ph type="ftr" sz="quarter" idx="19"/>
          </p:nvPr>
        </p:nvSpPr>
        <p:spPr/>
        <p:txBody>
          <a:bodyPr/>
          <a:lstStyle/>
          <a:p>
            <a:pPr>
              <a:defRPr/>
            </a:pPr>
            <a:endParaRPr lang="fr-FR"/>
          </a:p>
        </p:txBody>
      </p:sp>
      <p:sp>
        <p:nvSpPr>
          <p:cNvPr id="3" name="Title 2">
            <a:extLst>
              <a:ext uri="{FF2B5EF4-FFF2-40B4-BE49-F238E27FC236}">
                <a16:creationId xmlns:a16="http://schemas.microsoft.com/office/drawing/2014/main" id="{BC69B585-FA35-A6CA-A830-26BE70A370D6}"/>
              </a:ext>
            </a:extLst>
          </p:cNvPr>
          <p:cNvSpPr>
            <a:spLocks noGrp="1"/>
          </p:cNvSpPr>
          <p:nvPr>
            <p:ph type="title"/>
          </p:nvPr>
        </p:nvSpPr>
        <p:spPr/>
        <p:txBody>
          <a:bodyPr/>
          <a:lstStyle/>
          <a:p>
            <a:r>
              <a:rPr lang="en-GB" err="1"/>
              <a:t>Yuyang’s</a:t>
            </a:r>
            <a:r>
              <a:rPr lang="en-GB"/>
              <a:t> random screenshots</a:t>
            </a:r>
          </a:p>
        </p:txBody>
      </p:sp>
      <p:sp>
        <p:nvSpPr>
          <p:cNvPr id="4" name="Slide Number Placeholder 3">
            <a:extLst>
              <a:ext uri="{FF2B5EF4-FFF2-40B4-BE49-F238E27FC236}">
                <a16:creationId xmlns:a16="http://schemas.microsoft.com/office/drawing/2014/main" id="{49BD5122-10DE-A596-64AA-EFDEB6BFDC6C}"/>
              </a:ext>
            </a:extLst>
          </p:cNvPr>
          <p:cNvSpPr>
            <a:spLocks noGrp="1"/>
          </p:cNvSpPr>
          <p:nvPr>
            <p:ph type="sldNum" sz="quarter" idx="4"/>
          </p:nvPr>
        </p:nvSpPr>
        <p:spPr/>
        <p:txBody>
          <a:bodyPr/>
          <a:lstStyle/>
          <a:p>
            <a:fld id="{CC832868-5502-4FD1-96B4-5F2FB0A47EE0}" type="slidenum">
              <a:rPr lang="fr-FR" altLang="fr-FR" smtClean="0"/>
              <a:pPr/>
              <a:t>20</a:t>
            </a:fld>
            <a:endParaRPr lang="fr-FR" altLang="fr-FR"/>
          </a:p>
        </p:txBody>
      </p:sp>
      <p:sp>
        <p:nvSpPr>
          <p:cNvPr id="5" name="Text Placeholder 4">
            <a:extLst>
              <a:ext uri="{FF2B5EF4-FFF2-40B4-BE49-F238E27FC236}">
                <a16:creationId xmlns:a16="http://schemas.microsoft.com/office/drawing/2014/main" id="{550173E9-4350-EFC9-E582-3DDD3A62E28F}"/>
              </a:ext>
            </a:extLst>
          </p:cNvPr>
          <p:cNvSpPr>
            <a:spLocks noGrp="1"/>
          </p:cNvSpPr>
          <p:nvPr>
            <p:ph type="body" sz="quarter" idx="20"/>
          </p:nvPr>
        </p:nvSpPr>
        <p:spPr/>
        <p:txBody>
          <a:bodyPr/>
          <a:lstStyle/>
          <a:p>
            <a:endParaRPr lang="en-GB"/>
          </a:p>
        </p:txBody>
      </p:sp>
      <p:grpSp>
        <p:nvGrpSpPr>
          <p:cNvPr id="7" name="Group 6">
            <a:extLst>
              <a:ext uri="{FF2B5EF4-FFF2-40B4-BE49-F238E27FC236}">
                <a16:creationId xmlns:a16="http://schemas.microsoft.com/office/drawing/2014/main" id="{306090E3-A5CD-6E0E-B75F-321D4BC18049}"/>
              </a:ext>
            </a:extLst>
          </p:cNvPr>
          <p:cNvGrpSpPr/>
          <p:nvPr/>
        </p:nvGrpSpPr>
        <p:grpSpPr>
          <a:xfrm>
            <a:off x="0" y="1455171"/>
            <a:ext cx="8369935" cy="2233158"/>
            <a:chOff x="0" y="1455171"/>
            <a:chExt cx="8369935" cy="2233158"/>
          </a:xfrm>
        </p:grpSpPr>
        <p:pic>
          <p:nvPicPr>
            <p:cNvPr id="9" name="Picture 8">
              <a:extLst>
                <a:ext uri="{FF2B5EF4-FFF2-40B4-BE49-F238E27FC236}">
                  <a16:creationId xmlns:a16="http://schemas.microsoft.com/office/drawing/2014/main" id="{5F2BDEA3-B3C5-CF23-EE9F-0B9135AA8473}"/>
                </a:ext>
              </a:extLst>
            </p:cNvPr>
            <p:cNvPicPr>
              <a:picLocks noChangeAspect="1"/>
            </p:cNvPicPr>
            <p:nvPr/>
          </p:nvPicPr>
          <p:blipFill rotWithShape="1">
            <a:blip r:embed="rId2"/>
            <a:srcRect r="15167"/>
            <a:stretch/>
          </p:blipFill>
          <p:spPr>
            <a:xfrm>
              <a:off x="0" y="1455171"/>
              <a:ext cx="7757160" cy="2233158"/>
            </a:xfrm>
            <a:prstGeom prst="rect">
              <a:avLst/>
            </a:prstGeom>
          </p:spPr>
        </p:pic>
        <p:pic>
          <p:nvPicPr>
            <p:cNvPr id="6" name="Picture 5">
              <a:extLst>
                <a:ext uri="{FF2B5EF4-FFF2-40B4-BE49-F238E27FC236}">
                  <a16:creationId xmlns:a16="http://schemas.microsoft.com/office/drawing/2014/main" id="{9FA2B956-72B1-B79B-5240-0D51CA851631}"/>
                </a:ext>
              </a:extLst>
            </p:cNvPr>
            <p:cNvPicPr>
              <a:picLocks noChangeAspect="1"/>
            </p:cNvPicPr>
            <p:nvPr/>
          </p:nvPicPr>
          <p:blipFill rotWithShape="1">
            <a:blip r:embed="rId2"/>
            <a:srcRect l="93312"/>
            <a:stretch/>
          </p:blipFill>
          <p:spPr>
            <a:xfrm>
              <a:off x="7758374" y="1455171"/>
              <a:ext cx="611561" cy="2233158"/>
            </a:xfrm>
            <a:prstGeom prst="rect">
              <a:avLst/>
            </a:prstGeom>
          </p:spPr>
        </p:pic>
      </p:grpSp>
    </p:spTree>
    <p:extLst>
      <p:ext uri="{BB962C8B-B14F-4D97-AF65-F5344CB8AC3E}">
        <p14:creationId xmlns:p14="http://schemas.microsoft.com/office/powerpoint/2010/main" val="65942502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133728-F243-9E24-261A-B9CABCC8AE1B}"/>
              </a:ext>
            </a:extLst>
          </p:cNvPr>
          <p:cNvSpPr>
            <a:spLocks noGrp="1"/>
          </p:cNvSpPr>
          <p:nvPr>
            <p:ph type="ftr" sz="quarter" idx="19"/>
          </p:nvPr>
        </p:nvSpPr>
        <p:spPr/>
        <p:txBody>
          <a:bodyPr/>
          <a:lstStyle/>
          <a:p>
            <a:pPr>
              <a:defRPr/>
            </a:pPr>
            <a:endParaRPr lang="fr-FR"/>
          </a:p>
        </p:txBody>
      </p:sp>
      <p:sp>
        <p:nvSpPr>
          <p:cNvPr id="3" name="Title 2">
            <a:extLst>
              <a:ext uri="{FF2B5EF4-FFF2-40B4-BE49-F238E27FC236}">
                <a16:creationId xmlns:a16="http://schemas.microsoft.com/office/drawing/2014/main" id="{BC69B585-FA35-A6CA-A830-26BE70A370D6}"/>
              </a:ext>
            </a:extLst>
          </p:cNvPr>
          <p:cNvSpPr>
            <a:spLocks noGrp="1"/>
          </p:cNvSpPr>
          <p:nvPr>
            <p:ph type="title"/>
          </p:nvPr>
        </p:nvSpPr>
        <p:spPr/>
        <p:txBody>
          <a:bodyPr/>
          <a:lstStyle/>
          <a:p>
            <a:r>
              <a:rPr lang="en-GB" err="1"/>
              <a:t>Yuyang’s</a:t>
            </a:r>
            <a:r>
              <a:rPr lang="en-GB"/>
              <a:t> random screenshots</a:t>
            </a:r>
          </a:p>
        </p:txBody>
      </p:sp>
      <p:sp>
        <p:nvSpPr>
          <p:cNvPr id="4" name="Slide Number Placeholder 3">
            <a:extLst>
              <a:ext uri="{FF2B5EF4-FFF2-40B4-BE49-F238E27FC236}">
                <a16:creationId xmlns:a16="http://schemas.microsoft.com/office/drawing/2014/main" id="{49BD5122-10DE-A596-64AA-EFDEB6BFDC6C}"/>
              </a:ext>
            </a:extLst>
          </p:cNvPr>
          <p:cNvSpPr>
            <a:spLocks noGrp="1"/>
          </p:cNvSpPr>
          <p:nvPr>
            <p:ph type="sldNum" sz="quarter" idx="4"/>
          </p:nvPr>
        </p:nvSpPr>
        <p:spPr/>
        <p:txBody>
          <a:bodyPr/>
          <a:lstStyle/>
          <a:p>
            <a:fld id="{CC832868-5502-4FD1-96B4-5F2FB0A47EE0}" type="slidenum">
              <a:rPr lang="fr-FR" altLang="fr-FR" smtClean="0"/>
              <a:pPr/>
              <a:t>21</a:t>
            </a:fld>
            <a:endParaRPr lang="fr-FR" altLang="fr-FR"/>
          </a:p>
        </p:txBody>
      </p:sp>
      <p:pic>
        <p:nvPicPr>
          <p:cNvPr id="7" name="Picture 6">
            <a:extLst>
              <a:ext uri="{FF2B5EF4-FFF2-40B4-BE49-F238E27FC236}">
                <a16:creationId xmlns:a16="http://schemas.microsoft.com/office/drawing/2014/main" id="{77403F41-98B7-4B85-194B-44BFF5898EAC}"/>
              </a:ext>
            </a:extLst>
          </p:cNvPr>
          <p:cNvPicPr>
            <a:picLocks noChangeAspect="1"/>
          </p:cNvPicPr>
          <p:nvPr/>
        </p:nvPicPr>
        <p:blipFill>
          <a:blip r:embed="rId3"/>
          <a:stretch>
            <a:fillRect/>
          </a:stretch>
        </p:blipFill>
        <p:spPr>
          <a:xfrm>
            <a:off x="0" y="1315081"/>
            <a:ext cx="5039428" cy="1486107"/>
          </a:xfrm>
          <a:prstGeom prst="rect">
            <a:avLst/>
          </a:prstGeom>
        </p:spPr>
      </p:pic>
      <p:pic>
        <p:nvPicPr>
          <p:cNvPr id="9" name="Picture 8">
            <a:extLst>
              <a:ext uri="{FF2B5EF4-FFF2-40B4-BE49-F238E27FC236}">
                <a16:creationId xmlns:a16="http://schemas.microsoft.com/office/drawing/2014/main" id="{9265D8BB-2319-9589-86F2-4C7BE7E71A59}"/>
              </a:ext>
            </a:extLst>
          </p:cNvPr>
          <p:cNvPicPr>
            <a:picLocks noChangeAspect="1"/>
          </p:cNvPicPr>
          <p:nvPr/>
        </p:nvPicPr>
        <p:blipFill rotWithShape="1">
          <a:blip r:embed="rId4"/>
          <a:srcRect b="42295"/>
          <a:stretch/>
        </p:blipFill>
        <p:spPr>
          <a:xfrm>
            <a:off x="5127915" y="1244184"/>
            <a:ext cx="3505142" cy="2968052"/>
          </a:xfrm>
          <a:prstGeom prst="rect">
            <a:avLst/>
          </a:prstGeom>
        </p:spPr>
      </p:pic>
      <p:pic>
        <p:nvPicPr>
          <p:cNvPr id="11" name="Picture 10">
            <a:extLst>
              <a:ext uri="{FF2B5EF4-FFF2-40B4-BE49-F238E27FC236}">
                <a16:creationId xmlns:a16="http://schemas.microsoft.com/office/drawing/2014/main" id="{F2832BA4-73C4-D1A3-9B78-F725BA304BD2}"/>
              </a:ext>
            </a:extLst>
          </p:cNvPr>
          <p:cNvPicPr>
            <a:picLocks noChangeAspect="1"/>
          </p:cNvPicPr>
          <p:nvPr/>
        </p:nvPicPr>
        <p:blipFill>
          <a:blip r:embed="rId5"/>
          <a:stretch>
            <a:fillRect/>
          </a:stretch>
        </p:blipFill>
        <p:spPr>
          <a:xfrm>
            <a:off x="202038" y="3103895"/>
            <a:ext cx="1800476" cy="1448002"/>
          </a:xfrm>
          <a:prstGeom prst="rect">
            <a:avLst/>
          </a:prstGeom>
        </p:spPr>
      </p:pic>
    </p:spTree>
    <p:extLst>
      <p:ext uri="{BB962C8B-B14F-4D97-AF65-F5344CB8AC3E}">
        <p14:creationId xmlns:p14="http://schemas.microsoft.com/office/powerpoint/2010/main" val="267505798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133728-F243-9E24-261A-B9CABCC8AE1B}"/>
              </a:ext>
            </a:extLst>
          </p:cNvPr>
          <p:cNvSpPr>
            <a:spLocks noGrp="1"/>
          </p:cNvSpPr>
          <p:nvPr>
            <p:ph type="ftr" sz="quarter" idx="19"/>
          </p:nvPr>
        </p:nvSpPr>
        <p:spPr/>
        <p:txBody>
          <a:bodyPr/>
          <a:lstStyle/>
          <a:p>
            <a:pPr>
              <a:defRPr/>
            </a:pPr>
            <a:endParaRPr lang="fr-FR"/>
          </a:p>
        </p:txBody>
      </p:sp>
      <p:sp>
        <p:nvSpPr>
          <p:cNvPr id="3" name="Title 2">
            <a:extLst>
              <a:ext uri="{FF2B5EF4-FFF2-40B4-BE49-F238E27FC236}">
                <a16:creationId xmlns:a16="http://schemas.microsoft.com/office/drawing/2014/main" id="{BC69B585-FA35-A6CA-A830-26BE70A370D6}"/>
              </a:ext>
            </a:extLst>
          </p:cNvPr>
          <p:cNvSpPr>
            <a:spLocks noGrp="1"/>
          </p:cNvSpPr>
          <p:nvPr>
            <p:ph type="title"/>
          </p:nvPr>
        </p:nvSpPr>
        <p:spPr/>
        <p:txBody>
          <a:bodyPr/>
          <a:lstStyle/>
          <a:p>
            <a:r>
              <a:rPr lang="en-GB" err="1"/>
              <a:t>Yuyang’s</a:t>
            </a:r>
            <a:r>
              <a:rPr lang="en-GB"/>
              <a:t> random screenshots</a:t>
            </a:r>
          </a:p>
        </p:txBody>
      </p:sp>
      <p:sp>
        <p:nvSpPr>
          <p:cNvPr id="4" name="Slide Number Placeholder 3">
            <a:extLst>
              <a:ext uri="{FF2B5EF4-FFF2-40B4-BE49-F238E27FC236}">
                <a16:creationId xmlns:a16="http://schemas.microsoft.com/office/drawing/2014/main" id="{49BD5122-10DE-A596-64AA-EFDEB6BFDC6C}"/>
              </a:ext>
            </a:extLst>
          </p:cNvPr>
          <p:cNvSpPr>
            <a:spLocks noGrp="1"/>
          </p:cNvSpPr>
          <p:nvPr>
            <p:ph type="sldNum" sz="quarter" idx="4"/>
          </p:nvPr>
        </p:nvSpPr>
        <p:spPr/>
        <p:txBody>
          <a:bodyPr/>
          <a:lstStyle/>
          <a:p>
            <a:fld id="{CC832868-5502-4FD1-96B4-5F2FB0A47EE0}" type="slidenum">
              <a:rPr lang="fr-FR" altLang="fr-FR" smtClean="0"/>
              <a:pPr/>
              <a:t>22</a:t>
            </a:fld>
            <a:endParaRPr lang="fr-FR" altLang="fr-FR"/>
          </a:p>
        </p:txBody>
      </p:sp>
      <p:sp>
        <p:nvSpPr>
          <p:cNvPr id="5" name="Text Placeholder 4">
            <a:extLst>
              <a:ext uri="{FF2B5EF4-FFF2-40B4-BE49-F238E27FC236}">
                <a16:creationId xmlns:a16="http://schemas.microsoft.com/office/drawing/2014/main" id="{550173E9-4350-EFC9-E582-3DDD3A62E28F}"/>
              </a:ext>
            </a:extLst>
          </p:cNvPr>
          <p:cNvSpPr>
            <a:spLocks noGrp="1"/>
          </p:cNvSpPr>
          <p:nvPr>
            <p:ph type="body" sz="quarter" idx="20"/>
          </p:nvPr>
        </p:nvSpPr>
        <p:spPr/>
        <p:txBody>
          <a:bodyPr/>
          <a:lstStyle/>
          <a:p>
            <a:endParaRPr lang="en-GB"/>
          </a:p>
        </p:txBody>
      </p:sp>
      <p:pic>
        <p:nvPicPr>
          <p:cNvPr id="7" name="Picture 6">
            <a:extLst>
              <a:ext uri="{FF2B5EF4-FFF2-40B4-BE49-F238E27FC236}">
                <a16:creationId xmlns:a16="http://schemas.microsoft.com/office/drawing/2014/main" id="{00145D5D-06AC-8E68-8DCB-1B1897C0F0D0}"/>
              </a:ext>
            </a:extLst>
          </p:cNvPr>
          <p:cNvPicPr>
            <a:picLocks noChangeAspect="1"/>
          </p:cNvPicPr>
          <p:nvPr/>
        </p:nvPicPr>
        <p:blipFill>
          <a:blip r:embed="rId2"/>
          <a:stretch>
            <a:fillRect/>
          </a:stretch>
        </p:blipFill>
        <p:spPr>
          <a:xfrm>
            <a:off x="0" y="1302513"/>
            <a:ext cx="7630590" cy="1467055"/>
          </a:xfrm>
          <a:prstGeom prst="rect">
            <a:avLst/>
          </a:prstGeom>
        </p:spPr>
      </p:pic>
      <p:pic>
        <p:nvPicPr>
          <p:cNvPr id="9" name="Picture 8">
            <a:extLst>
              <a:ext uri="{FF2B5EF4-FFF2-40B4-BE49-F238E27FC236}">
                <a16:creationId xmlns:a16="http://schemas.microsoft.com/office/drawing/2014/main" id="{F3EDBFB6-2B46-B49E-BE41-E50FAC9A1ED9}"/>
              </a:ext>
            </a:extLst>
          </p:cNvPr>
          <p:cNvPicPr>
            <a:picLocks noChangeAspect="1"/>
          </p:cNvPicPr>
          <p:nvPr/>
        </p:nvPicPr>
        <p:blipFill>
          <a:blip r:embed="rId3"/>
          <a:stretch>
            <a:fillRect/>
          </a:stretch>
        </p:blipFill>
        <p:spPr>
          <a:xfrm>
            <a:off x="0" y="3185946"/>
            <a:ext cx="8659433" cy="1514686"/>
          </a:xfrm>
          <a:prstGeom prst="rect">
            <a:avLst/>
          </a:prstGeom>
        </p:spPr>
      </p:pic>
    </p:spTree>
    <p:extLst>
      <p:ext uri="{BB962C8B-B14F-4D97-AF65-F5344CB8AC3E}">
        <p14:creationId xmlns:p14="http://schemas.microsoft.com/office/powerpoint/2010/main" val="250525048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133728-F243-9E24-261A-B9CABCC8AE1B}"/>
              </a:ext>
            </a:extLst>
          </p:cNvPr>
          <p:cNvSpPr>
            <a:spLocks noGrp="1"/>
          </p:cNvSpPr>
          <p:nvPr>
            <p:ph type="ftr" sz="quarter" idx="19"/>
          </p:nvPr>
        </p:nvSpPr>
        <p:spPr/>
        <p:txBody>
          <a:bodyPr/>
          <a:lstStyle/>
          <a:p>
            <a:pPr>
              <a:defRPr/>
            </a:pPr>
            <a:endParaRPr lang="fr-FR"/>
          </a:p>
        </p:txBody>
      </p:sp>
      <p:sp>
        <p:nvSpPr>
          <p:cNvPr id="3" name="Title 2">
            <a:extLst>
              <a:ext uri="{FF2B5EF4-FFF2-40B4-BE49-F238E27FC236}">
                <a16:creationId xmlns:a16="http://schemas.microsoft.com/office/drawing/2014/main" id="{BC69B585-FA35-A6CA-A830-26BE70A370D6}"/>
              </a:ext>
            </a:extLst>
          </p:cNvPr>
          <p:cNvSpPr>
            <a:spLocks noGrp="1"/>
          </p:cNvSpPr>
          <p:nvPr>
            <p:ph type="title"/>
          </p:nvPr>
        </p:nvSpPr>
        <p:spPr/>
        <p:txBody>
          <a:bodyPr/>
          <a:lstStyle/>
          <a:p>
            <a:r>
              <a:rPr lang="en-GB" err="1"/>
              <a:t>Yuyang’s</a:t>
            </a:r>
            <a:r>
              <a:rPr lang="en-GB"/>
              <a:t> random screenshots</a:t>
            </a:r>
          </a:p>
        </p:txBody>
      </p:sp>
      <p:sp>
        <p:nvSpPr>
          <p:cNvPr id="4" name="Slide Number Placeholder 3">
            <a:extLst>
              <a:ext uri="{FF2B5EF4-FFF2-40B4-BE49-F238E27FC236}">
                <a16:creationId xmlns:a16="http://schemas.microsoft.com/office/drawing/2014/main" id="{49BD5122-10DE-A596-64AA-EFDEB6BFDC6C}"/>
              </a:ext>
            </a:extLst>
          </p:cNvPr>
          <p:cNvSpPr>
            <a:spLocks noGrp="1"/>
          </p:cNvSpPr>
          <p:nvPr>
            <p:ph type="sldNum" sz="quarter" idx="4"/>
          </p:nvPr>
        </p:nvSpPr>
        <p:spPr/>
        <p:txBody>
          <a:bodyPr/>
          <a:lstStyle/>
          <a:p>
            <a:fld id="{CC832868-5502-4FD1-96B4-5F2FB0A47EE0}" type="slidenum">
              <a:rPr lang="fr-FR" altLang="fr-FR" smtClean="0"/>
              <a:pPr/>
              <a:t>23</a:t>
            </a:fld>
            <a:endParaRPr lang="fr-FR" altLang="fr-FR"/>
          </a:p>
        </p:txBody>
      </p:sp>
      <p:sp>
        <p:nvSpPr>
          <p:cNvPr id="5" name="Text Placeholder 4">
            <a:extLst>
              <a:ext uri="{FF2B5EF4-FFF2-40B4-BE49-F238E27FC236}">
                <a16:creationId xmlns:a16="http://schemas.microsoft.com/office/drawing/2014/main" id="{550173E9-4350-EFC9-E582-3DDD3A62E28F}"/>
              </a:ext>
            </a:extLst>
          </p:cNvPr>
          <p:cNvSpPr>
            <a:spLocks noGrp="1"/>
          </p:cNvSpPr>
          <p:nvPr>
            <p:ph type="body" sz="quarter" idx="20"/>
          </p:nvPr>
        </p:nvSpPr>
        <p:spPr/>
        <p:txBody>
          <a:bodyPr/>
          <a:lstStyle/>
          <a:p>
            <a:endParaRPr lang="en-GB"/>
          </a:p>
        </p:txBody>
      </p:sp>
      <p:pic>
        <p:nvPicPr>
          <p:cNvPr id="7" name="Picture 6">
            <a:extLst>
              <a:ext uri="{FF2B5EF4-FFF2-40B4-BE49-F238E27FC236}">
                <a16:creationId xmlns:a16="http://schemas.microsoft.com/office/drawing/2014/main" id="{5160B540-EC68-BB36-A8E3-61A493954EFC}"/>
              </a:ext>
            </a:extLst>
          </p:cNvPr>
          <p:cNvPicPr>
            <a:picLocks noChangeAspect="1"/>
          </p:cNvPicPr>
          <p:nvPr/>
        </p:nvPicPr>
        <p:blipFill>
          <a:blip r:embed="rId3"/>
          <a:stretch>
            <a:fillRect/>
          </a:stretch>
        </p:blipFill>
        <p:spPr>
          <a:xfrm>
            <a:off x="214572" y="843814"/>
            <a:ext cx="9144000" cy="2255951"/>
          </a:xfrm>
          <a:prstGeom prst="rect">
            <a:avLst/>
          </a:prstGeom>
        </p:spPr>
      </p:pic>
      <p:pic>
        <p:nvPicPr>
          <p:cNvPr id="9" name="Picture 8">
            <a:extLst>
              <a:ext uri="{FF2B5EF4-FFF2-40B4-BE49-F238E27FC236}">
                <a16:creationId xmlns:a16="http://schemas.microsoft.com/office/drawing/2014/main" id="{DF9C9CC0-FCD9-F9D1-A35A-6F982A5CC7B5}"/>
              </a:ext>
            </a:extLst>
          </p:cNvPr>
          <p:cNvPicPr>
            <a:picLocks noChangeAspect="1"/>
          </p:cNvPicPr>
          <p:nvPr/>
        </p:nvPicPr>
        <p:blipFill>
          <a:blip r:embed="rId4"/>
          <a:stretch>
            <a:fillRect/>
          </a:stretch>
        </p:blipFill>
        <p:spPr>
          <a:xfrm>
            <a:off x="-733598" y="1811458"/>
            <a:ext cx="9144000" cy="2177583"/>
          </a:xfrm>
          <a:prstGeom prst="rect">
            <a:avLst/>
          </a:prstGeom>
        </p:spPr>
      </p:pic>
      <p:pic>
        <p:nvPicPr>
          <p:cNvPr id="11" name="Picture 10">
            <a:extLst>
              <a:ext uri="{FF2B5EF4-FFF2-40B4-BE49-F238E27FC236}">
                <a16:creationId xmlns:a16="http://schemas.microsoft.com/office/drawing/2014/main" id="{6B88A1A8-4D7F-87B6-DBDC-54544E82AE71}"/>
              </a:ext>
            </a:extLst>
          </p:cNvPr>
          <p:cNvPicPr>
            <a:picLocks noChangeAspect="1"/>
          </p:cNvPicPr>
          <p:nvPr/>
        </p:nvPicPr>
        <p:blipFill>
          <a:blip r:embed="rId5"/>
          <a:stretch>
            <a:fillRect/>
          </a:stretch>
        </p:blipFill>
        <p:spPr>
          <a:xfrm>
            <a:off x="1560945" y="2933777"/>
            <a:ext cx="9144000" cy="2209723"/>
          </a:xfrm>
          <a:prstGeom prst="rect">
            <a:avLst/>
          </a:prstGeom>
        </p:spPr>
      </p:pic>
    </p:spTree>
    <p:extLst>
      <p:ext uri="{BB962C8B-B14F-4D97-AF65-F5344CB8AC3E}">
        <p14:creationId xmlns:p14="http://schemas.microsoft.com/office/powerpoint/2010/main" val="113788829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133728-F243-9E24-261A-B9CABCC8AE1B}"/>
              </a:ext>
            </a:extLst>
          </p:cNvPr>
          <p:cNvSpPr>
            <a:spLocks noGrp="1"/>
          </p:cNvSpPr>
          <p:nvPr>
            <p:ph type="ftr" sz="quarter" idx="19"/>
          </p:nvPr>
        </p:nvSpPr>
        <p:spPr/>
        <p:txBody>
          <a:bodyPr/>
          <a:lstStyle/>
          <a:p>
            <a:pPr>
              <a:defRPr/>
            </a:pPr>
            <a:endParaRPr lang="fr-FR"/>
          </a:p>
        </p:txBody>
      </p:sp>
      <p:sp>
        <p:nvSpPr>
          <p:cNvPr id="3" name="Title 2">
            <a:extLst>
              <a:ext uri="{FF2B5EF4-FFF2-40B4-BE49-F238E27FC236}">
                <a16:creationId xmlns:a16="http://schemas.microsoft.com/office/drawing/2014/main" id="{BC69B585-FA35-A6CA-A830-26BE70A370D6}"/>
              </a:ext>
            </a:extLst>
          </p:cNvPr>
          <p:cNvSpPr>
            <a:spLocks noGrp="1"/>
          </p:cNvSpPr>
          <p:nvPr>
            <p:ph type="title"/>
          </p:nvPr>
        </p:nvSpPr>
        <p:spPr/>
        <p:txBody>
          <a:bodyPr/>
          <a:lstStyle/>
          <a:p>
            <a:r>
              <a:rPr lang="en-GB" err="1"/>
              <a:t>Yuyang’s</a:t>
            </a:r>
            <a:r>
              <a:rPr lang="en-GB"/>
              <a:t> random screenshots</a:t>
            </a:r>
          </a:p>
        </p:txBody>
      </p:sp>
      <p:sp>
        <p:nvSpPr>
          <p:cNvPr id="4" name="Slide Number Placeholder 3">
            <a:extLst>
              <a:ext uri="{FF2B5EF4-FFF2-40B4-BE49-F238E27FC236}">
                <a16:creationId xmlns:a16="http://schemas.microsoft.com/office/drawing/2014/main" id="{49BD5122-10DE-A596-64AA-EFDEB6BFDC6C}"/>
              </a:ext>
            </a:extLst>
          </p:cNvPr>
          <p:cNvSpPr>
            <a:spLocks noGrp="1"/>
          </p:cNvSpPr>
          <p:nvPr>
            <p:ph type="sldNum" sz="quarter" idx="4"/>
          </p:nvPr>
        </p:nvSpPr>
        <p:spPr/>
        <p:txBody>
          <a:bodyPr/>
          <a:lstStyle/>
          <a:p>
            <a:fld id="{CC832868-5502-4FD1-96B4-5F2FB0A47EE0}" type="slidenum">
              <a:rPr lang="fr-FR" altLang="fr-FR" smtClean="0"/>
              <a:pPr/>
              <a:t>24</a:t>
            </a:fld>
            <a:endParaRPr lang="fr-FR" altLang="fr-FR"/>
          </a:p>
        </p:txBody>
      </p:sp>
      <p:sp>
        <p:nvSpPr>
          <p:cNvPr id="5" name="Text Placeholder 4">
            <a:extLst>
              <a:ext uri="{FF2B5EF4-FFF2-40B4-BE49-F238E27FC236}">
                <a16:creationId xmlns:a16="http://schemas.microsoft.com/office/drawing/2014/main" id="{550173E9-4350-EFC9-E582-3DDD3A62E28F}"/>
              </a:ext>
            </a:extLst>
          </p:cNvPr>
          <p:cNvSpPr>
            <a:spLocks noGrp="1"/>
          </p:cNvSpPr>
          <p:nvPr>
            <p:ph type="body" sz="quarter" idx="20"/>
          </p:nvPr>
        </p:nvSpPr>
        <p:spPr/>
        <p:txBody>
          <a:bodyPr/>
          <a:lstStyle/>
          <a:p>
            <a:endParaRPr lang="en-GB"/>
          </a:p>
        </p:txBody>
      </p:sp>
      <p:pic>
        <p:nvPicPr>
          <p:cNvPr id="7" name="Picture 6">
            <a:extLst>
              <a:ext uri="{FF2B5EF4-FFF2-40B4-BE49-F238E27FC236}">
                <a16:creationId xmlns:a16="http://schemas.microsoft.com/office/drawing/2014/main" id="{94D94FDC-A846-EF14-E75E-4531D00F6FAA}"/>
              </a:ext>
            </a:extLst>
          </p:cNvPr>
          <p:cNvPicPr>
            <a:picLocks noChangeAspect="1"/>
          </p:cNvPicPr>
          <p:nvPr/>
        </p:nvPicPr>
        <p:blipFill>
          <a:blip r:embed="rId2"/>
          <a:stretch>
            <a:fillRect/>
          </a:stretch>
        </p:blipFill>
        <p:spPr>
          <a:xfrm>
            <a:off x="0" y="468493"/>
            <a:ext cx="4344006" cy="4448796"/>
          </a:xfrm>
          <a:prstGeom prst="rect">
            <a:avLst/>
          </a:prstGeom>
        </p:spPr>
      </p:pic>
      <p:pic>
        <p:nvPicPr>
          <p:cNvPr id="9" name="Picture 8">
            <a:extLst>
              <a:ext uri="{FF2B5EF4-FFF2-40B4-BE49-F238E27FC236}">
                <a16:creationId xmlns:a16="http://schemas.microsoft.com/office/drawing/2014/main" id="{606B137B-753E-9B01-6731-7CA8F293C247}"/>
              </a:ext>
            </a:extLst>
          </p:cNvPr>
          <p:cNvPicPr>
            <a:picLocks noChangeAspect="1"/>
          </p:cNvPicPr>
          <p:nvPr/>
        </p:nvPicPr>
        <p:blipFill>
          <a:blip r:embed="rId3"/>
          <a:stretch>
            <a:fillRect/>
          </a:stretch>
        </p:blipFill>
        <p:spPr>
          <a:xfrm>
            <a:off x="4469767" y="468493"/>
            <a:ext cx="4344006" cy="4467849"/>
          </a:xfrm>
          <a:prstGeom prst="rect">
            <a:avLst/>
          </a:prstGeom>
        </p:spPr>
      </p:pic>
    </p:spTree>
    <p:extLst>
      <p:ext uri="{BB962C8B-B14F-4D97-AF65-F5344CB8AC3E}">
        <p14:creationId xmlns:p14="http://schemas.microsoft.com/office/powerpoint/2010/main" val="332437882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133728-F243-9E24-261A-B9CABCC8AE1B}"/>
              </a:ext>
            </a:extLst>
          </p:cNvPr>
          <p:cNvSpPr>
            <a:spLocks noGrp="1"/>
          </p:cNvSpPr>
          <p:nvPr>
            <p:ph type="ftr" sz="quarter" idx="19"/>
          </p:nvPr>
        </p:nvSpPr>
        <p:spPr/>
        <p:txBody>
          <a:bodyPr/>
          <a:lstStyle/>
          <a:p>
            <a:pPr>
              <a:defRPr/>
            </a:pPr>
            <a:endParaRPr lang="fr-FR"/>
          </a:p>
        </p:txBody>
      </p:sp>
      <p:sp>
        <p:nvSpPr>
          <p:cNvPr id="3" name="Title 2">
            <a:extLst>
              <a:ext uri="{FF2B5EF4-FFF2-40B4-BE49-F238E27FC236}">
                <a16:creationId xmlns:a16="http://schemas.microsoft.com/office/drawing/2014/main" id="{BC69B585-FA35-A6CA-A830-26BE70A370D6}"/>
              </a:ext>
            </a:extLst>
          </p:cNvPr>
          <p:cNvSpPr>
            <a:spLocks noGrp="1"/>
          </p:cNvSpPr>
          <p:nvPr>
            <p:ph type="title"/>
          </p:nvPr>
        </p:nvSpPr>
        <p:spPr/>
        <p:txBody>
          <a:bodyPr/>
          <a:lstStyle/>
          <a:p>
            <a:r>
              <a:rPr lang="en-GB" err="1"/>
              <a:t>Yuyang’s</a:t>
            </a:r>
            <a:r>
              <a:rPr lang="en-GB"/>
              <a:t> random screenshots</a:t>
            </a:r>
          </a:p>
        </p:txBody>
      </p:sp>
      <p:sp>
        <p:nvSpPr>
          <p:cNvPr id="4" name="Slide Number Placeholder 3">
            <a:extLst>
              <a:ext uri="{FF2B5EF4-FFF2-40B4-BE49-F238E27FC236}">
                <a16:creationId xmlns:a16="http://schemas.microsoft.com/office/drawing/2014/main" id="{49BD5122-10DE-A596-64AA-EFDEB6BFDC6C}"/>
              </a:ext>
            </a:extLst>
          </p:cNvPr>
          <p:cNvSpPr>
            <a:spLocks noGrp="1"/>
          </p:cNvSpPr>
          <p:nvPr>
            <p:ph type="sldNum" sz="quarter" idx="4"/>
          </p:nvPr>
        </p:nvSpPr>
        <p:spPr/>
        <p:txBody>
          <a:bodyPr/>
          <a:lstStyle/>
          <a:p>
            <a:fld id="{CC832868-5502-4FD1-96B4-5F2FB0A47EE0}" type="slidenum">
              <a:rPr lang="fr-FR" altLang="fr-FR" smtClean="0"/>
              <a:pPr/>
              <a:t>25</a:t>
            </a:fld>
            <a:endParaRPr lang="fr-FR" altLang="fr-FR"/>
          </a:p>
        </p:txBody>
      </p:sp>
      <p:sp>
        <p:nvSpPr>
          <p:cNvPr id="5" name="Text Placeholder 4">
            <a:extLst>
              <a:ext uri="{FF2B5EF4-FFF2-40B4-BE49-F238E27FC236}">
                <a16:creationId xmlns:a16="http://schemas.microsoft.com/office/drawing/2014/main" id="{550173E9-4350-EFC9-E582-3DDD3A62E28F}"/>
              </a:ext>
            </a:extLst>
          </p:cNvPr>
          <p:cNvSpPr>
            <a:spLocks noGrp="1"/>
          </p:cNvSpPr>
          <p:nvPr>
            <p:ph type="body" sz="quarter" idx="20"/>
          </p:nvPr>
        </p:nvSpPr>
        <p:spPr/>
        <p:txBody>
          <a:bodyPr/>
          <a:lstStyle/>
          <a:p>
            <a:endParaRPr lang="en-GB"/>
          </a:p>
        </p:txBody>
      </p:sp>
      <p:pic>
        <p:nvPicPr>
          <p:cNvPr id="7" name="Picture 6">
            <a:extLst>
              <a:ext uri="{FF2B5EF4-FFF2-40B4-BE49-F238E27FC236}">
                <a16:creationId xmlns:a16="http://schemas.microsoft.com/office/drawing/2014/main" id="{CEF8A2B3-962E-5681-989D-F4A6D47459D0}"/>
              </a:ext>
            </a:extLst>
          </p:cNvPr>
          <p:cNvPicPr>
            <a:picLocks noChangeAspect="1"/>
          </p:cNvPicPr>
          <p:nvPr/>
        </p:nvPicPr>
        <p:blipFill>
          <a:blip r:embed="rId2"/>
          <a:stretch>
            <a:fillRect/>
          </a:stretch>
        </p:blipFill>
        <p:spPr>
          <a:xfrm>
            <a:off x="0" y="1133274"/>
            <a:ext cx="5325218" cy="1438476"/>
          </a:xfrm>
          <a:prstGeom prst="rect">
            <a:avLst/>
          </a:prstGeom>
        </p:spPr>
      </p:pic>
      <p:pic>
        <p:nvPicPr>
          <p:cNvPr id="9" name="Picture 8">
            <a:extLst>
              <a:ext uri="{FF2B5EF4-FFF2-40B4-BE49-F238E27FC236}">
                <a16:creationId xmlns:a16="http://schemas.microsoft.com/office/drawing/2014/main" id="{EAF5635C-1034-506B-AD66-29F57ED5388F}"/>
              </a:ext>
            </a:extLst>
          </p:cNvPr>
          <p:cNvPicPr>
            <a:picLocks noChangeAspect="1"/>
          </p:cNvPicPr>
          <p:nvPr/>
        </p:nvPicPr>
        <p:blipFill>
          <a:blip r:embed="rId3"/>
          <a:stretch>
            <a:fillRect/>
          </a:stretch>
        </p:blipFill>
        <p:spPr>
          <a:xfrm>
            <a:off x="5325218" y="1087800"/>
            <a:ext cx="5344271" cy="1448002"/>
          </a:xfrm>
          <a:prstGeom prst="rect">
            <a:avLst/>
          </a:prstGeom>
        </p:spPr>
      </p:pic>
    </p:spTree>
    <p:extLst>
      <p:ext uri="{BB962C8B-B14F-4D97-AF65-F5344CB8AC3E}">
        <p14:creationId xmlns:p14="http://schemas.microsoft.com/office/powerpoint/2010/main" val="383472250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05050C-160B-8293-CB96-6200B91E6DA0}"/>
              </a:ext>
            </a:extLst>
          </p:cNvPr>
          <p:cNvSpPr>
            <a:spLocks noGrp="1"/>
          </p:cNvSpPr>
          <p:nvPr>
            <p:ph type="sldNum" sz="quarter" idx="20"/>
          </p:nvPr>
        </p:nvSpPr>
        <p:spPr/>
        <p:txBody>
          <a:bodyPr/>
          <a:lstStyle/>
          <a:p>
            <a:fld id="{CC832868-5502-4FD1-96B4-5F2FB0A47EE0}" type="slidenum">
              <a:rPr lang="fr-FR" altLang="fr-FR" smtClean="0"/>
              <a:pPr/>
              <a:t>26</a:t>
            </a:fld>
            <a:endParaRPr lang="fr-FR" altLang="fr-FR"/>
          </a:p>
        </p:txBody>
      </p:sp>
      <p:sp>
        <p:nvSpPr>
          <p:cNvPr id="3" name="TextBox 2">
            <a:extLst>
              <a:ext uri="{FF2B5EF4-FFF2-40B4-BE49-F238E27FC236}">
                <a16:creationId xmlns:a16="http://schemas.microsoft.com/office/drawing/2014/main" id="{BCE10B7D-E1A7-7076-EE07-5186CE3BA982}"/>
              </a:ext>
            </a:extLst>
          </p:cNvPr>
          <p:cNvSpPr txBox="1"/>
          <p:nvPr/>
        </p:nvSpPr>
        <p:spPr>
          <a:xfrm>
            <a:off x="971600" y="699542"/>
            <a:ext cx="5544616" cy="4308102"/>
          </a:xfrm>
          <a:prstGeom prst="rect">
            <a:avLst/>
          </a:prstGeom>
          <a:noFill/>
        </p:spPr>
        <p:txBody>
          <a:bodyPr wrap="square" rtlCol="0">
            <a:spAutoFit/>
          </a:bodyPr>
          <a:lstStyle/>
          <a:p>
            <a:r>
              <a:rPr lang="en-GB"/>
              <a:t>Previous feedback:</a:t>
            </a:r>
          </a:p>
          <a:p>
            <a:pPr marL="171450" lvl="0" indent="-171450">
              <a:lnSpc>
                <a:spcPct val="105000"/>
              </a:lnSpc>
              <a:buFont typeface="Arial" panose="020B0604020202020204" pitchFamily="34" charset="0"/>
              <a:buChar char="•"/>
            </a:pPr>
            <a:r>
              <a:rPr lang="en-GB" sz="1100">
                <a:effectLst/>
                <a:latin typeface="Calibri" panose="020F0502020204030204" pitchFamily="34" charset="0"/>
                <a:ea typeface="Times New Roman" panose="02020603050405020304" pitchFamily="18" charset="0"/>
              </a:rPr>
              <a:t>The content was interesting and could have been more well adapted to the audience by explaining the existing client work in more details, as not everyone might have seen those slides earlier. Also, content would have been aided by some visual prompts in the slides for more information-dense topics (example, Clustering particularly to MMM-focused consultants)</a:t>
            </a:r>
            <a:endParaRPr lang="en-GB" sz="1100">
              <a:effectLst/>
              <a:latin typeface="Calibri" panose="020F0502020204030204" pitchFamily="34" charset="0"/>
              <a:ea typeface="Calibri" panose="020F0502020204030204" pitchFamily="34" charset="0"/>
            </a:endParaRPr>
          </a:p>
          <a:p>
            <a:pPr marL="171450" lvl="0" indent="-171450">
              <a:lnSpc>
                <a:spcPct val="105000"/>
              </a:lnSpc>
              <a:buFont typeface="Arial" panose="020B0604020202020204" pitchFamily="34" charset="0"/>
              <a:buChar char="•"/>
            </a:pPr>
            <a:r>
              <a:rPr lang="en-GB" sz="1100">
                <a:effectLst/>
                <a:latin typeface="Calibri" panose="020F0502020204030204" pitchFamily="34" charset="0"/>
                <a:ea typeface="Times New Roman" panose="02020603050405020304" pitchFamily="18" charset="0"/>
              </a:rPr>
              <a:t>The posture was not distracting for the audience and gestures were mostly appropriate and not taking away the audience concentration.</a:t>
            </a:r>
            <a:endParaRPr lang="en-GB" sz="1100">
              <a:effectLst/>
              <a:latin typeface="Calibri" panose="020F0502020204030204" pitchFamily="34" charset="0"/>
              <a:ea typeface="Calibri" panose="020F0502020204030204" pitchFamily="34" charset="0"/>
            </a:endParaRPr>
          </a:p>
          <a:p>
            <a:pPr marL="171450" lvl="0" indent="-171450">
              <a:lnSpc>
                <a:spcPct val="105000"/>
              </a:lnSpc>
              <a:buFont typeface="Arial" panose="020B0604020202020204" pitchFamily="34" charset="0"/>
              <a:buChar char="•"/>
            </a:pPr>
            <a:r>
              <a:rPr lang="en-GB" sz="1100">
                <a:effectLst/>
                <a:latin typeface="Calibri" panose="020F0502020204030204" pitchFamily="34" charset="0"/>
                <a:ea typeface="Times New Roman" panose="02020603050405020304" pitchFamily="18" charset="0"/>
              </a:rPr>
              <a:t>The flow of information in the slides was logical and well structured. Engaging tone but could slow down when presenting, and make sure to stop and ask the audience if they have any questions</a:t>
            </a:r>
            <a:endParaRPr lang="en-GB" sz="1100">
              <a:effectLst/>
              <a:latin typeface="Calibri" panose="020F0502020204030204" pitchFamily="34" charset="0"/>
              <a:ea typeface="Calibri" panose="020F0502020204030204" pitchFamily="34" charset="0"/>
            </a:endParaRPr>
          </a:p>
          <a:p>
            <a:pPr marL="171450" lvl="0" indent="-171450">
              <a:lnSpc>
                <a:spcPct val="105000"/>
              </a:lnSpc>
              <a:buFont typeface="Arial" panose="020B0604020202020204" pitchFamily="34" charset="0"/>
              <a:buChar char="•"/>
            </a:pPr>
            <a:r>
              <a:rPr lang="en-GB" sz="1100">
                <a:effectLst/>
                <a:latin typeface="Calibri" panose="020F0502020204030204" pitchFamily="34" charset="0"/>
                <a:ea typeface="Times New Roman" panose="02020603050405020304" pitchFamily="18" charset="0"/>
              </a:rPr>
              <a:t>The 'Next Steps' should only be for future steps, and then a different slide for what has been done so far. Also, the transition between presenters was a bit distracting, so best would be to have one person speak continuously for a few slides and then let the other speak. </a:t>
            </a:r>
            <a:endParaRPr lang="en-GB" sz="1100">
              <a:effectLst/>
              <a:latin typeface="Calibri" panose="020F0502020204030204" pitchFamily="34" charset="0"/>
              <a:ea typeface="Calibri" panose="020F0502020204030204" pitchFamily="34" charset="0"/>
            </a:endParaRPr>
          </a:p>
          <a:p>
            <a:pPr marL="171450" lvl="0" indent="-171450">
              <a:lnSpc>
                <a:spcPct val="105000"/>
              </a:lnSpc>
              <a:buFont typeface="Arial" panose="020B0604020202020204" pitchFamily="34" charset="0"/>
              <a:buChar char="•"/>
            </a:pPr>
            <a:r>
              <a:rPr lang="en-GB" sz="1100">
                <a:effectLst/>
                <a:latin typeface="Calibri" panose="020F0502020204030204" pitchFamily="34" charset="0"/>
                <a:ea typeface="Times New Roman" panose="02020603050405020304" pitchFamily="18" charset="0"/>
              </a:rPr>
              <a:t>It was a bit unclear of what clustering has been decided on and what were the results but some of the questions related to clustering were taken up after the presentations and were appropriately answered.</a:t>
            </a:r>
            <a:endParaRPr lang="en-GB" sz="1100">
              <a:effectLst/>
              <a:latin typeface="Calibri" panose="020F0502020204030204" pitchFamily="34" charset="0"/>
              <a:ea typeface="Calibri" panose="020F0502020204030204" pitchFamily="34" charset="0"/>
            </a:endParaRPr>
          </a:p>
          <a:p>
            <a:pPr marL="171450" lvl="0" indent="-171450">
              <a:lnSpc>
                <a:spcPct val="105000"/>
              </a:lnSpc>
              <a:spcAft>
                <a:spcPts val="800"/>
              </a:spcAft>
              <a:buFont typeface="Arial" panose="020B0604020202020204" pitchFamily="34" charset="0"/>
              <a:buChar char="•"/>
            </a:pPr>
            <a:r>
              <a:rPr lang="en-GB" sz="1100">
                <a:effectLst/>
                <a:latin typeface="Calibri" panose="020F0502020204030204" pitchFamily="34" charset="0"/>
                <a:ea typeface="Times New Roman" panose="02020603050405020304" pitchFamily="18" charset="0"/>
              </a:rPr>
              <a:t>Do add any links/citations to the research papers or tools that have been referred to in your work. It makes things easier to trace back the source of the content or the work done, in future.</a:t>
            </a:r>
            <a:endParaRPr lang="en-GB" sz="1100">
              <a:effectLst/>
              <a:latin typeface="Calibri" panose="020F0502020204030204" pitchFamily="34" charset="0"/>
              <a:ea typeface="Calibri" panose="020F0502020204030204" pitchFamily="34" charset="0"/>
            </a:endParaRPr>
          </a:p>
          <a:p>
            <a:endParaRPr lang="en-GB"/>
          </a:p>
        </p:txBody>
      </p:sp>
    </p:spTree>
    <p:extLst>
      <p:ext uri="{BB962C8B-B14F-4D97-AF65-F5344CB8AC3E}">
        <p14:creationId xmlns:p14="http://schemas.microsoft.com/office/powerpoint/2010/main" val="1649259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0062D46-5DA3-CCC1-C456-F51491F3D924}"/>
              </a:ext>
            </a:extLst>
          </p:cNvPr>
          <p:cNvPicPr>
            <a:picLocks noChangeAspect="1"/>
          </p:cNvPicPr>
          <p:nvPr/>
        </p:nvPicPr>
        <p:blipFill>
          <a:blip r:embed="rId3"/>
          <a:stretch>
            <a:fillRect/>
          </a:stretch>
        </p:blipFill>
        <p:spPr>
          <a:xfrm>
            <a:off x="0" y="1652816"/>
            <a:ext cx="5039428" cy="1486107"/>
          </a:xfrm>
          <a:prstGeom prst="rect">
            <a:avLst/>
          </a:prstGeom>
        </p:spPr>
      </p:pic>
      <p:sp>
        <p:nvSpPr>
          <p:cNvPr id="2" name="Footer Placeholder 1">
            <a:extLst>
              <a:ext uri="{FF2B5EF4-FFF2-40B4-BE49-F238E27FC236}">
                <a16:creationId xmlns:a16="http://schemas.microsoft.com/office/drawing/2014/main" id="{12AA10D2-EAC0-3821-8028-AD357CEB1786}"/>
              </a:ext>
            </a:extLst>
          </p:cNvPr>
          <p:cNvSpPr>
            <a:spLocks noGrp="1"/>
          </p:cNvSpPr>
          <p:nvPr>
            <p:ph type="ftr" sz="quarter" idx="19"/>
          </p:nvPr>
        </p:nvSpPr>
        <p:spPr/>
        <p:txBody>
          <a:bodyPr/>
          <a:lstStyle/>
          <a:p>
            <a:pPr>
              <a:defRPr/>
            </a:pPr>
            <a:endParaRPr lang="fr-FR"/>
          </a:p>
        </p:txBody>
      </p:sp>
      <p:sp>
        <p:nvSpPr>
          <p:cNvPr id="3" name="Title 2">
            <a:extLst>
              <a:ext uri="{FF2B5EF4-FFF2-40B4-BE49-F238E27FC236}">
                <a16:creationId xmlns:a16="http://schemas.microsoft.com/office/drawing/2014/main" id="{A426875D-F5CE-7A3A-8B7A-E1405A8A07DF}"/>
              </a:ext>
            </a:extLst>
          </p:cNvPr>
          <p:cNvSpPr>
            <a:spLocks noGrp="1"/>
          </p:cNvSpPr>
          <p:nvPr>
            <p:ph type="title"/>
          </p:nvPr>
        </p:nvSpPr>
        <p:spPr/>
        <p:txBody>
          <a:bodyPr/>
          <a:lstStyle/>
          <a:p>
            <a:r>
              <a:rPr lang="en-GB"/>
              <a:t>A mapping dictionary was created and used to replace individual SKUs with the list of grouped SKUs.</a:t>
            </a:r>
          </a:p>
        </p:txBody>
      </p:sp>
      <p:sp>
        <p:nvSpPr>
          <p:cNvPr id="4" name="Slide Number Placeholder 3">
            <a:extLst>
              <a:ext uri="{FF2B5EF4-FFF2-40B4-BE49-F238E27FC236}">
                <a16:creationId xmlns:a16="http://schemas.microsoft.com/office/drawing/2014/main" id="{1B64903C-7C6B-82BF-FF9E-16C7101EFB20}"/>
              </a:ext>
            </a:extLst>
          </p:cNvPr>
          <p:cNvSpPr>
            <a:spLocks noGrp="1"/>
          </p:cNvSpPr>
          <p:nvPr>
            <p:ph type="sldNum" sz="quarter" idx="4"/>
          </p:nvPr>
        </p:nvSpPr>
        <p:spPr/>
        <p:txBody>
          <a:bodyPr/>
          <a:lstStyle/>
          <a:p>
            <a:fld id="{CC832868-5502-4FD1-96B4-5F2FB0A47EE0}" type="slidenum">
              <a:rPr lang="fr-FR" altLang="fr-FR" smtClean="0"/>
              <a:pPr/>
              <a:t>27</a:t>
            </a:fld>
            <a:endParaRPr lang="fr-FR" altLang="fr-FR"/>
          </a:p>
        </p:txBody>
      </p:sp>
      <p:pic>
        <p:nvPicPr>
          <p:cNvPr id="15" name="Picture 14">
            <a:extLst>
              <a:ext uri="{FF2B5EF4-FFF2-40B4-BE49-F238E27FC236}">
                <a16:creationId xmlns:a16="http://schemas.microsoft.com/office/drawing/2014/main" id="{21D50552-CEFA-178E-9A2A-3EDC5C5161FE}"/>
              </a:ext>
            </a:extLst>
          </p:cNvPr>
          <p:cNvPicPr>
            <a:picLocks noChangeAspect="1"/>
          </p:cNvPicPr>
          <p:nvPr/>
        </p:nvPicPr>
        <p:blipFill rotWithShape="1">
          <a:blip r:embed="rId4"/>
          <a:srcRect b="42295"/>
          <a:stretch/>
        </p:blipFill>
        <p:spPr>
          <a:xfrm>
            <a:off x="5638858" y="913392"/>
            <a:ext cx="3505142" cy="2968052"/>
          </a:xfrm>
          <a:prstGeom prst="rect">
            <a:avLst/>
          </a:prstGeom>
        </p:spPr>
      </p:pic>
      <p:cxnSp>
        <p:nvCxnSpPr>
          <p:cNvPr id="17" name="Straight Arrow Connector 16">
            <a:extLst>
              <a:ext uri="{FF2B5EF4-FFF2-40B4-BE49-F238E27FC236}">
                <a16:creationId xmlns:a16="http://schemas.microsoft.com/office/drawing/2014/main" id="{4B742DCE-E888-0A3F-C07E-34679BB1BD32}"/>
              </a:ext>
            </a:extLst>
          </p:cNvPr>
          <p:cNvCxnSpPr>
            <a:stCxn id="14" idx="3"/>
            <a:endCxn id="15" idx="1"/>
          </p:cNvCxnSpPr>
          <p:nvPr/>
        </p:nvCxnSpPr>
        <p:spPr>
          <a:xfrm>
            <a:off x="5039428" y="2395870"/>
            <a:ext cx="599430" cy="1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8E0C3C8-1E3F-D3E9-7012-48046BCF3294}"/>
              </a:ext>
            </a:extLst>
          </p:cNvPr>
          <p:cNvGrpSpPr/>
          <p:nvPr/>
        </p:nvGrpSpPr>
        <p:grpSpPr>
          <a:xfrm>
            <a:off x="64856" y="1769969"/>
            <a:ext cx="9011859" cy="1910720"/>
            <a:chOff x="901761" y="2412658"/>
            <a:chExt cx="10301128" cy="2177583"/>
          </a:xfrm>
        </p:grpSpPr>
        <p:grpSp>
          <p:nvGrpSpPr>
            <p:cNvPr id="21" name="Group 20">
              <a:extLst>
                <a:ext uri="{FF2B5EF4-FFF2-40B4-BE49-F238E27FC236}">
                  <a16:creationId xmlns:a16="http://schemas.microsoft.com/office/drawing/2014/main" id="{FBEB6969-E480-D9E8-7719-7F4FCF20F0D6}"/>
                </a:ext>
              </a:extLst>
            </p:cNvPr>
            <p:cNvGrpSpPr/>
            <p:nvPr/>
          </p:nvGrpSpPr>
          <p:grpSpPr>
            <a:xfrm>
              <a:off x="901761" y="2412658"/>
              <a:ext cx="4037375" cy="2177583"/>
              <a:chOff x="916708" y="2847651"/>
              <a:chExt cx="4037375" cy="2177583"/>
            </a:xfrm>
          </p:grpSpPr>
          <p:pic>
            <p:nvPicPr>
              <p:cNvPr id="11" name="Picture 10">
                <a:extLst>
                  <a:ext uri="{FF2B5EF4-FFF2-40B4-BE49-F238E27FC236}">
                    <a16:creationId xmlns:a16="http://schemas.microsoft.com/office/drawing/2014/main" id="{6C3806DC-478B-07C5-F35E-9009211BAA12}"/>
                  </a:ext>
                </a:extLst>
              </p:cNvPr>
              <p:cNvPicPr>
                <a:picLocks noChangeAspect="1"/>
              </p:cNvPicPr>
              <p:nvPr/>
            </p:nvPicPr>
            <p:blipFill rotWithShape="1">
              <a:blip r:embed="rId5"/>
              <a:srcRect r="78087"/>
              <a:stretch/>
            </p:blipFill>
            <p:spPr>
              <a:xfrm>
                <a:off x="916708" y="2847651"/>
                <a:ext cx="2003740" cy="2177583"/>
              </a:xfrm>
              <a:prstGeom prst="rect">
                <a:avLst/>
              </a:prstGeom>
            </p:spPr>
          </p:pic>
          <p:pic>
            <p:nvPicPr>
              <p:cNvPr id="20" name="Picture 19">
                <a:extLst>
                  <a:ext uri="{FF2B5EF4-FFF2-40B4-BE49-F238E27FC236}">
                    <a16:creationId xmlns:a16="http://schemas.microsoft.com/office/drawing/2014/main" id="{201259C9-7BCD-5B47-1F83-BDB5114DDE80}"/>
                  </a:ext>
                </a:extLst>
              </p:cNvPr>
              <p:cNvPicPr>
                <a:picLocks noChangeAspect="1"/>
              </p:cNvPicPr>
              <p:nvPr/>
            </p:nvPicPr>
            <p:blipFill rotWithShape="1">
              <a:blip r:embed="rId5"/>
              <a:srcRect l="22187" r="54430"/>
              <a:stretch/>
            </p:blipFill>
            <p:spPr>
              <a:xfrm>
                <a:off x="2815876" y="2847651"/>
                <a:ext cx="2138207" cy="2177583"/>
              </a:xfrm>
              <a:prstGeom prst="rect">
                <a:avLst/>
              </a:prstGeom>
            </p:spPr>
          </p:pic>
        </p:grpSp>
        <p:pic>
          <p:nvPicPr>
            <p:cNvPr id="22" name="Picture 21">
              <a:extLst>
                <a:ext uri="{FF2B5EF4-FFF2-40B4-BE49-F238E27FC236}">
                  <a16:creationId xmlns:a16="http://schemas.microsoft.com/office/drawing/2014/main" id="{825E7C15-CFBC-EB04-C145-0E85EC8DE5AE}"/>
                </a:ext>
              </a:extLst>
            </p:cNvPr>
            <p:cNvPicPr>
              <a:picLocks noChangeAspect="1"/>
            </p:cNvPicPr>
            <p:nvPr/>
          </p:nvPicPr>
          <p:blipFill>
            <a:blip r:embed="rId6"/>
            <a:stretch>
              <a:fillRect/>
            </a:stretch>
          </p:blipFill>
          <p:spPr>
            <a:xfrm>
              <a:off x="5858618" y="2777448"/>
              <a:ext cx="5344271" cy="1448002"/>
            </a:xfrm>
            <a:prstGeom prst="rect">
              <a:avLst/>
            </a:prstGeom>
          </p:spPr>
        </p:pic>
        <p:cxnSp>
          <p:nvCxnSpPr>
            <p:cNvPr id="24" name="Straight Arrow Connector 23">
              <a:extLst>
                <a:ext uri="{FF2B5EF4-FFF2-40B4-BE49-F238E27FC236}">
                  <a16:creationId xmlns:a16="http://schemas.microsoft.com/office/drawing/2014/main" id="{DAA1EE62-1917-3C51-6EA1-B6D1DC11F7E2}"/>
                </a:ext>
              </a:extLst>
            </p:cNvPr>
            <p:cNvCxnSpPr>
              <a:stCxn id="20" idx="3"/>
              <a:endCxn id="22" idx="1"/>
            </p:cNvCxnSpPr>
            <p:nvPr/>
          </p:nvCxnSpPr>
          <p:spPr>
            <a:xfrm flipV="1">
              <a:off x="4939136" y="3501449"/>
              <a:ext cx="9194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87790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94691B-98D7-400B-879B-3B31EA56C0D8}"/>
              </a:ext>
            </a:extLst>
          </p:cNvPr>
          <p:cNvSpPr>
            <a:spLocks noGrp="1"/>
          </p:cNvSpPr>
          <p:nvPr>
            <p:ph type="sldNum" sz="quarter" idx="20"/>
          </p:nvPr>
        </p:nvSpPr>
        <p:spPr>
          <a:prstGeom prst="rect">
            <a:avLst/>
          </a:prstGeom>
        </p:spPr>
        <p:txBody>
          <a:bodyPr/>
          <a:lstStyle/>
          <a:p>
            <a:fld id="{CC832868-5502-4FD1-96B4-5F2FB0A47EE0}" type="slidenum">
              <a:rPr lang="fr-FR" altLang="fr-FR" smtClean="0"/>
              <a:pPr/>
              <a:t>3</a:t>
            </a:fld>
            <a:endParaRPr lang="fr-FR" altLang="fr-FR"/>
          </a:p>
        </p:txBody>
      </p:sp>
      <p:sp>
        <p:nvSpPr>
          <p:cNvPr id="5" name="Section Header">
            <a:extLst>
              <a:ext uri="{FF2B5EF4-FFF2-40B4-BE49-F238E27FC236}">
                <a16:creationId xmlns:a16="http://schemas.microsoft.com/office/drawing/2014/main" id="{B516D007-FDD7-42AE-8232-708ECFEECFE7}"/>
              </a:ext>
            </a:extLst>
          </p:cNvPr>
          <p:cNvSpPr txBox="1"/>
          <p:nvPr/>
        </p:nvSpPr>
        <p:spPr>
          <a:xfrm>
            <a:off x="355600" y="816200"/>
            <a:ext cx="8112157" cy="584775"/>
          </a:xfrm>
          <a:prstGeom prst="rect">
            <a:avLst/>
          </a:prstGeom>
          <a:noFill/>
        </p:spPr>
        <p:txBody>
          <a:bodyPr vert="horz" wrap="none" rtlCol="0">
            <a:spAutoFit/>
          </a:bodyPr>
          <a:lstStyle/>
          <a:p>
            <a:r>
              <a:rPr lang="en-GB" sz="3200">
                <a:latin typeface="Tiempos Headline Black" panose="02020A03060303060403" pitchFamily="18" charset="0"/>
              </a:rPr>
              <a:t>Motivation and Reformation Approach</a:t>
            </a:r>
          </a:p>
        </p:txBody>
      </p:sp>
      <p:sp>
        <p:nvSpPr>
          <p:cNvPr id="6" name="Section Index">
            <a:extLst>
              <a:ext uri="{FF2B5EF4-FFF2-40B4-BE49-F238E27FC236}">
                <a16:creationId xmlns:a16="http://schemas.microsoft.com/office/drawing/2014/main" id="{387051B7-03D6-412B-A55B-341C439976A5}"/>
              </a:ext>
            </a:extLst>
          </p:cNvPr>
          <p:cNvSpPr txBox="1"/>
          <p:nvPr/>
        </p:nvSpPr>
        <p:spPr>
          <a:xfrm>
            <a:off x="355600" y="190500"/>
            <a:ext cx="1047082" cy="830997"/>
          </a:xfrm>
          <a:prstGeom prst="rect">
            <a:avLst/>
          </a:prstGeom>
          <a:noFill/>
        </p:spPr>
        <p:txBody>
          <a:bodyPr vert="horz" wrap="none" rtlCol="0">
            <a:spAutoFit/>
          </a:bodyPr>
          <a:lstStyle/>
          <a:p>
            <a:r>
              <a:rPr lang="en-GB" sz="4800">
                <a:solidFill>
                  <a:srgbClr val="A3DBE8"/>
                </a:solidFill>
                <a:latin typeface="Tiempos Headline Black" panose="02020A03060303060403" pitchFamily="18" charset="0"/>
              </a:rPr>
              <a:t>01.</a:t>
            </a:r>
          </a:p>
        </p:txBody>
      </p:sp>
    </p:spTree>
    <p:extLst>
      <p:ext uri="{BB962C8B-B14F-4D97-AF65-F5344CB8AC3E}">
        <p14:creationId xmlns:p14="http://schemas.microsoft.com/office/powerpoint/2010/main" val="163577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DC4E90-1234-CBDE-2686-4542C2AAA01A}"/>
              </a:ext>
            </a:extLst>
          </p:cNvPr>
          <p:cNvSpPr>
            <a:spLocks noGrp="1"/>
          </p:cNvSpPr>
          <p:nvPr>
            <p:ph type="ftr" sz="quarter" idx="19"/>
          </p:nvPr>
        </p:nvSpPr>
        <p:spPr/>
        <p:txBody>
          <a:bodyPr/>
          <a:lstStyle/>
          <a:p>
            <a:pPr>
              <a:defRPr/>
            </a:pPr>
            <a:endParaRPr lang="fr-FR"/>
          </a:p>
        </p:txBody>
      </p:sp>
      <p:sp>
        <p:nvSpPr>
          <p:cNvPr id="3" name="Title 2">
            <a:extLst>
              <a:ext uri="{FF2B5EF4-FFF2-40B4-BE49-F238E27FC236}">
                <a16:creationId xmlns:a16="http://schemas.microsoft.com/office/drawing/2014/main" id="{1BFBD04B-D4D0-1980-8506-AC007C56A1F6}"/>
              </a:ext>
            </a:extLst>
          </p:cNvPr>
          <p:cNvSpPr>
            <a:spLocks noGrp="1"/>
          </p:cNvSpPr>
          <p:nvPr>
            <p:ph type="title"/>
          </p:nvPr>
        </p:nvSpPr>
        <p:spPr/>
        <p:txBody>
          <a:bodyPr/>
          <a:lstStyle/>
          <a:p>
            <a:r>
              <a:rPr lang="en-US" sz="2000"/>
              <a:t>We aim to detect underlying 'styles' via customer affiliation between products</a:t>
            </a:r>
            <a:endParaRPr lang="en-GB"/>
          </a:p>
        </p:txBody>
      </p:sp>
      <p:sp>
        <p:nvSpPr>
          <p:cNvPr id="8" name="Text Placeholder 7">
            <a:extLst>
              <a:ext uri="{FF2B5EF4-FFF2-40B4-BE49-F238E27FC236}">
                <a16:creationId xmlns:a16="http://schemas.microsoft.com/office/drawing/2014/main" id="{436FEBE2-FE3E-8085-4BED-7A2AD7EE4C82}"/>
              </a:ext>
            </a:extLst>
          </p:cNvPr>
          <p:cNvSpPr>
            <a:spLocks noGrp="1"/>
          </p:cNvSpPr>
          <p:nvPr>
            <p:ph type="body" sz="quarter" idx="21"/>
          </p:nvPr>
        </p:nvSpPr>
        <p:spPr>
          <a:xfrm>
            <a:off x="6732000" y="821368"/>
            <a:ext cx="2165320" cy="3455974"/>
          </a:xfrm>
        </p:spPr>
        <p:txBody>
          <a:bodyPr/>
          <a:lstStyle/>
          <a:p>
            <a:r>
              <a:rPr lang="en-GB" sz="1300"/>
              <a:t>Interested in finding out a more efficient way to </a:t>
            </a:r>
            <a:r>
              <a:rPr lang="en-GB" sz="1300" b="1"/>
              <a:t>segment products and recommend by figuring out the underlying styles</a:t>
            </a:r>
            <a:r>
              <a:rPr lang="en-GB" sz="1300"/>
              <a:t>.</a:t>
            </a:r>
          </a:p>
          <a:p>
            <a:r>
              <a:rPr lang="en-GB" sz="1300"/>
              <a:t>Reformation project works on both customer segmentation and product clustering to see the relation between and </a:t>
            </a:r>
            <a:r>
              <a:rPr lang="en-GB" sz="1300" b="1"/>
              <a:t>find the ‘styles’ </a:t>
            </a:r>
            <a:r>
              <a:rPr lang="en-GB" sz="1300"/>
              <a:t>customers interested in.</a:t>
            </a:r>
          </a:p>
          <a:p>
            <a:r>
              <a:rPr lang="en-GB" sz="1300"/>
              <a:t>Fundamental problem is that it always will lead to </a:t>
            </a:r>
            <a:r>
              <a:rPr lang="en-GB" sz="1300" b="1"/>
              <a:t>outlier clusters </a:t>
            </a:r>
            <a:r>
              <a:rPr lang="en-GB" sz="1300"/>
              <a:t>as there are just products that are </a:t>
            </a:r>
            <a:r>
              <a:rPr lang="en-GB" sz="1300" b="1"/>
              <a:t>more popular than others</a:t>
            </a:r>
          </a:p>
        </p:txBody>
      </p:sp>
      <p:sp>
        <p:nvSpPr>
          <p:cNvPr id="9" name="Text Placeholder 8">
            <a:extLst>
              <a:ext uri="{FF2B5EF4-FFF2-40B4-BE49-F238E27FC236}">
                <a16:creationId xmlns:a16="http://schemas.microsoft.com/office/drawing/2014/main" id="{DF295F96-DA57-47B8-0E3D-52AE78485669}"/>
              </a:ext>
            </a:extLst>
          </p:cNvPr>
          <p:cNvSpPr>
            <a:spLocks noGrp="1"/>
          </p:cNvSpPr>
          <p:nvPr>
            <p:ph type="body" sz="quarter" idx="22"/>
          </p:nvPr>
        </p:nvSpPr>
        <p:spPr/>
        <p:txBody>
          <a:bodyPr/>
          <a:lstStyle/>
          <a:p>
            <a:r>
              <a:rPr lang="en-US" altLang="zh-CN"/>
              <a:t>Our Aim</a:t>
            </a:r>
            <a:endParaRPr lang="en-GB"/>
          </a:p>
        </p:txBody>
      </p:sp>
      <p:sp>
        <p:nvSpPr>
          <p:cNvPr id="10" name="Text Placeholder 9">
            <a:extLst>
              <a:ext uri="{FF2B5EF4-FFF2-40B4-BE49-F238E27FC236}">
                <a16:creationId xmlns:a16="http://schemas.microsoft.com/office/drawing/2014/main" id="{61926D8B-0695-6056-A239-AEC3F592496B}"/>
              </a:ext>
            </a:extLst>
          </p:cNvPr>
          <p:cNvSpPr>
            <a:spLocks noGrp="1"/>
          </p:cNvSpPr>
          <p:nvPr>
            <p:ph type="body" sz="quarter" idx="23"/>
          </p:nvPr>
        </p:nvSpPr>
        <p:spPr/>
        <p:txBody>
          <a:bodyPr/>
          <a:lstStyle/>
          <a:p>
            <a:endParaRPr lang="en-GB"/>
          </a:p>
        </p:txBody>
      </p:sp>
      <p:sp>
        <p:nvSpPr>
          <p:cNvPr id="4" name="Slide Number Placeholder 3">
            <a:extLst>
              <a:ext uri="{FF2B5EF4-FFF2-40B4-BE49-F238E27FC236}">
                <a16:creationId xmlns:a16="http://schemas.microsoft.com/office/drawing/2014/main" id="{4E2F040C-4B80-BD0E-913C-DBF3C8AC5A14}"/>
              </a:ext>
            </a:extLst>
          </p:cNvPr>
          <p:cNvSpPr>
            <a:spLocks noGrp="1"/>
          </p:cNvSpPr>
          <p:nvPr>
            <p:ph type="sldNum" sz="quarter" idx="4"/>
          </p:nvPr>
        </p:nvSpPr>
        <p:spPr/>
        <p:txBody>
          <a:bodyPr/>
          <a:lstStyle/>
          <a:p>
            <a:fld id="{CC832868-5502-4FD1-96B4-5F2FB0A47EE0}" type="slidenum">
              <a:rPr lang="fr-FR" altLang="fr-FR" smtClean="0"/>
              <a:pPr/>
              <a:t>4</a:t>
            </a:fld>
            <a:endParaRPr lang="fr-FR" altLang="fr-FR"/>
          </a:p>
        </p:txBody>
      </p:sp>
      <p:pic>
        <p:nvPicPr>
          <p:cNvPr id="7" name="Picture 6">
            <a:extLst>
              <a:ext uri="{FF2B5EF4-FFF2-40B4-BE49-F238E27FC236}">
                <a16:creationId xmlns:a16="http://schemas.microsoft.com/office/drawing/2014/main" id="{63F7E62A-8F5B-6C8D-61BD-68E436EA7EA8}"/>
              </a:ext>
            </a:extLst>
          </p:cNvPr>
          <p:cNvPicPr>
            <a:picLocks noChangeAspect="1"/>
          </p:cNvPicPr>
          <p:nvPr/>
        </p:nvPicPr>
        <p:blipFill>
          <a:blip r:embed="rId2"/>
          <a:stretch>
            <a:fillRect/>
          </a:stretch>
        </p:blipFill>
        <p:spPr>
          <a:xfrm>
            <a:off x="307937" y="1320808"/>
            <a:ext cx="5581937" cy="2997354"/>
          </a:xfrm>
          <a:prstGeom prst="rect">
            <a:avLst/>
          </a:prstGeom>
        </p:spPr>
      </p:pic>
    </p:spTree>
    <p:extLst>
      <p:ext uri="{BB962C8B-B14F-4D97-AF65-F5344CB8AC3E}">
        <p14:creationId xmlns:p14="http://schemas.microsoft.com/office/powerpoint/2010/main" val="32033233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94691B-98D7-400B-879B-3B31EA56C0D8}"/>
              </a:ext>
            </a:extLst>
          </p:cNvPr>
          <p:cNvSpPr>
            <a:spLocks noGrp="1"/>
          </p:cNvSpPr>
          <p:nvPr>
            <p:ph type="sldNum" sz="quarter" idx="20"/>
          </p:nvPr>
        </p:nvSpPr>
        <p:spPr>
          <a:prstGeom prst="rect">
            <a:avLst/>
          </a:prstGeom>
        </p:spPr>
        <p:txBody>
          <a:bodyPr/>
          <a:lstStyle/>
          <a:p>
            <a:fld id="{CC832868-5502-4FD1-96B4-5F2FB0A47EE0}" type="slidenum">
              <a:rPr lang="fr-FR" altLang="fr-FR" smtClean="0"/>
              <a:pPr/>
              <a:t>5</a:t>
            </a:fld>
            <a:endParaRPr lang="fr-FR" altLang="fr-FR"/>
          </a:p>
        </p:txBody>
      </p:sp>
      <p:sp>
        <p:nvSpPr>
          <p:cNvPr id="5" name="Section Header">
            <a:extLst>
              <a:ext uri="{FF2B5EF4-FFF2-40B4-BE49-F238E27FC236}">
                <a16:creationId xmlns:a16="http://schemas.microsoft.com/office/drawing/2014/main" id="{B516D007-FDD7-42AE-8232-708ECFEECFE7}"/>
              </a:ext>
            </a:extLst>
          </p:cNvPr>
          <p:cNvSpPr txBox="1"/>
          <p:nvPr/>
        </p:nvSpPr>
        <p:spPr>
          <a:xfrm>
            <a:off x="355600" y="816200"/>
            <a:ext cx="5994205" cy="584775"/>
          </a:xfrm>
          <a:prstGeom prst="rect">
            <a:avLst/>
          </a:prstGeom>
          <a:noFill/>
        </p:spPr>
        <p:txBody>
          <a:bodyPr vert="horz" wrap="none" rtlCol="0">
            <a:spAutoFit/>
          </a:bodyPr>
          <a:lstStyle/>
          <a:p>
            <a:r>
              <a:rPr lang="en-GB" sz="3200">
                <a:latin typeface="Tiempos Headline Black" panose="02020A03060303060403" pitchFamily="18" charset="0"/>
              </a:rPr>
              <a:t>Our 2-Step Approach (Step</a:t>
            </a:r>
            <a:r>
              <a:rPr lang="zh-CN" altLang="en-US" sz="3200">
                <a:latin typeface="Tiempos Headline Black" panose="02020A03060303060403" pitchFamily="18" charset="0"/>
              </a:rPr>
              <a:t> </a:t>
            </a:r>
            <a:r>
              <a:rPr lang="en-GB" altLang="zh-CN" sz="3200">
                <a:latin typeface="Tiempos Headline Black" panose="02020A03060303060403" pitchFamily="18" charset="0"/>
              </a:rPr>
              <a:t>1)</a:t>
            </a:r>
            <a:r>
              <a:rPr lang="en-GB" sz="3200">
                <a:latin typeface="Tiempos Headline Black" panose="02020A03060303060403" pitchFamily="18" charset="0"/>
              </a:rPr>
              <a:t> </a:t>
            </a:r>
          </a:p>
        </p:txBody>
      </p:sp>
      <p:sp>
        <p:nvSpPr>
          <p:cNvPr id="6" name="Section Index">
            <a:extLst>
              <a:ext uri="{FF2B5EF4-FFF2-40B4-BE49-F238E27FC236}">
                <a16:creationId xmlns:a16="http://schemas.microsoft.com/office/drawing/2014/main" id="{387051B7-03D6-412B-A55B-341C439976A5}"/>
              </a:ext>
            </a:extLst>
          </p:cNvPr>
          <p:cNvSpPr txBox="1"/>
          <p:nvPr/>
        </p:nvSpPr>
        <p:spPr>
          <a:xfrm>
            <a:off x="355600" y="190500"/>
            <a:ext cx="1111843" cy="830997"/>
          </a:xfrm>
          <a:prstGeom prst="rect">
            <a:avLst/>
          </a:prstGeom>
          <a:noFill/>
        </p:spPr>
        <p:txBody>
          <a:bodyPr vert="horz" wrap="none" rtlCol="0">
            <a:spAutoFit/>
          </a:bodyPr>
          <a:lstStyle/>
          <a:p>
            <a:r>
              <a:rPr lang="en-GB" sz="4800">
                <a:solidFill>
                  <a:srgbClr val="A3DBE8"/>
                </a:solidFill>
                <a:latin typeface="Tiempos Headline Black" panose="02020A03060303060403" pitchFamily="18" charset="0"/>
              </a:rPr>
              <a:t>02.</a:t>
            </a:r>
          </a:p>
        </p:txBody>
      </p:sp>
    </p:spTree>
    <p:extLst>
      <p:ext uri="{BB962C8B-B14F-4D97-AF65-F5344CB8AC3E}">
        <p14:creationId xmlns:p14="http://schemas.microsoft.com/office/powerpoint/2010/main" val="335202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4BFBF3-A32F-AF5B-1D71-0247D27DCD5F}"/>
              </a:ext>
            </a:extLst>
          </p:cNvPr>
          <p:cNvSpPr>
            <a:spLocks noGrp="1"/>
          </p:cNvSpPr>
          <p:nvPr>
            <p:ph type="ftr" sz="quarter" idx="19"/>
          </p:nvPr>
        </p:nvSpPr>
        <p:spPr/>
        <p:txBody>
          <a:bodyPr/>
          <a:lstStyle/>
          <a:p>
            <a:pPr>
              <a:defRPr/>
            </a:pPr>
            <a:endParaRPr lang="fr-FR"/>
          </a:p>
        </p:txBody>
      </p:sp>
      <p:sp>
        <p:nvSpPr>
          <p:cNvPr id="3" name="Title 2">
            <a:extLst>
              <a:ext uri="{FF2B5EF4-FFF2-40B4-BE49-F238E27FC236}">
                <a16:creationId xmlns:a16="http://schemas.microsoft.com/office/drawing/2014/main" id="{E6653878-FB51-ABF9-E3B3-6E8E8BB1BC8A}"/>
              </a:ext>
            </a:extLst>
          </p:cNvPr>
          <p:cNvSpPr>
            <a:spLocks noGrp="1"/>
          </p:cNvSpPr>
          <p:nvPr>
            <p:ph type="title"/>
          </p:nvPr>
        </p:nvSpPr>
        <p:spPr/>
        <p:txBody>
          <a:bodyPr/>
          <a:lstStyle/>
          <a:p>
            <a:r>
              <a:rPr lang="en-GB"/>
              <a:t>Feature engineering helps us lowers the cardinality of the data at the first step</a:t>
            </a:r>
          </a:p>
        </p:txBody>
      </p:sp>
      <p:sp>
        <p:nvSpPr>
          <p:cNvPr id="6" name="Text Placeholder 5">
            <a:extLst>
              <a:ext uri="{FF2B5EF4-FFF2-40B4-BE49-F238E27FC236}">
                <a16:creationId xmlns:a16="http://schemas.microsoft.com/office/drawing/2014/main" id="{3A885700-3D85-E6A5-B523-AEB3BCD91667}"/>
              </a:ext>
            </a:extLst>
          </p:cNvPr>
          <p:cNvSpPr>
            <a:spLocks noGrp="1"/>
          </p:cNvSpPr>
          <p:nvPr>
            <p:ph type="body" sz="quarter" idx="21"/>
          </p:nvPr>
        </p:nvSpPr>
        <p:spPr/>
        <p:txBody>
          <a:bodyPr/>
          <a:lstStyle/>
          <a:p>
            <a:r>
              <a:rPr lang="en-US" altLang="zh-CN" sz="1300"/>
              <a:t>We took a sample of 5% of the whole data.</a:t>
            </a:r>
            <a:endParaRPr lang="en-GB" sz="1300"/>
          </a:p>
          <a:p>
            <a:r>
              <a:rPr lang="en-GB" sz="1300"/>
              <a:t>Classify by different occasions:</a:t>
            </a:r>
          </a:p>
          <a:p>
            <a:pPr lvl="1"/>
            <a:r>
              <a:rPr lang="en-GB" sz="1300">
                <a:solidFill>
                  <a:schemeClr val="bg1"/>
                </a:solidFill>
              </a:rPr>
              <a:t>Home</a:t>
            </a:r>
          </a:p>
          <a:p>
            <a:pPr lvl="1"/>
            <a:r>
              <a:rPr lang="en-GB" sz="1300">
                <a:solidFill>
                  <a:schemeClr val="bg1"/>
                </a:solidFill>
              </a:rPr>
              <a:t>Wear-Young</a:t>
            </a:r>
          </a:p>
          <a:p>
            <a:pPr lvl="1"/>
            <a:r>
              <a:rPr lang="en-GB" sz="1300">
                <a:solidFill>
                  <a:schemeClr val="bg1"/>
                </a:solidFill>
              </a:rPr>
              <a:t>Wear-Adult-Business</a:t>
            </a:r>
          </a:p>
          <a:p>
            <a:pPr lvl="1"/>
            <a:r>
              <a:rPr lang="en-GB" sz="1300">
                <a:solidFill>
                  <a:schemeClr val="bg1"/>
                </a:solidFill>
              </a:rPr>
              <a:t>Wear-Adult-Formal</a:t>
            </a:r>
          </a:p>
          <a:p>
            <a:pPr lvl="1"/>
            <a:r>
              <a:rPr lang="en-GB" sz="1300">
                <a:solidFill>
                  <a:schemeClr val="bg1"/>
                </a:solidFill>
              </a:rPr>
              <a:t>Wear-Adult-Fitness</a:t>
            </a:r>
          </a:p>
          <a:p>
            <a:pPr lvl="1"/>
            <a:r>
              <a:rPr lang="en-GB" sz="1300">
                <a:solidFill>
                  <a:schemeClr val="bg1"/>
                </a:solidFill>
              </a:rPr>
              <a:t>Wear-Adult-Beach</a:t>
            </a:r>
          </a:p>
          <a:p>
            <a:pPr lvl="1"/>
            <a:r>
              <a:rPr lang="en-GB" sz="1300">
                <a:solidFill>
                  <a:schemeClr val="bg1"/>
                </a:solidFill>
              </a:rPr>
              <a:t>Wear-Adult-Lounge/Underwear</a:t>
            </a:r>
          </a:p>
          <a:p>
            <a:pPr lvl="1"/>
            <a:r>
              <a:rPr lang="en-GB" sz="1300">
                <a:solidFill>
                  <a:schemeClr val="bg1"/>
                </a:solidFill>
              </a:rPr>
              <a:t>Wear-Adult-Accessories</a:t>
            </a:r>
          </a:p>
          <a:p>
            <a:pPr lvl="1"/>
            <a:r>
              <a:rPr lang="en-GB" sz="1300">
                <a:solidFill>
                  <a:schemeClr val="bg1"/>
                </a:solidFill>
              </a:rPr>
              <a:t>Wear-Adult-RTW (ready to wear)</a:t>
            </a:r>
          </a:p>
          <a:p>
            <a:pPr lvl="1"/>
            <a:r>
              <a:rPr lang="en-GB" sz="1300">
                <a:solidFill>
                  <a:schemeClr val="bg1"/>
                </a:solidFill>
              </a:rPr>
              <a:t>Wear-Adult-Couture</a:t>
            </a:r>
          </a:p>
          <a:p>
            <a:endParaRPr lang="en-GB" sz="1300"/>
          </a:p>
          <a:p>
            <a:endParaRPr lang="en-GB" sz="1300"/>
          </a:p>
          <a:p>
            <a:endParaRPr lang="en-GB" sz="1300"/>
          </a:p>
        </p:txBody>
      </p:sp>
      <p:sp>
        <p:nvSpPr>
          <p:cNvPr id="7" name="Text Placeholder 6">
            <a:extLst>
              <a:ext uri="{FF2B5EF4-FFF2-40B4-BE49-F238E27FC236}">
                <a16:creationId xmlns:a16="http://schemas.microsoft.com/office/drawing/2014/main" id="{1F1A1F4A-71A2-F8C4-835A-A33A417697D4}"/>
              </a:ext>
            </a:extLst>
          </p:cNvPr>
          <p:cNvSpPr>
            <a:spLocks noGrp="1"/>
          </p:cNvSpPr>
          <p:nvPr>
            <p:ph type="body" sz="quarter" idx="22"/>
          </p:nvPr>
        </p:nvSpPr>
        <p:spPr/>
        <p:txBody>
          <a:bodyPr/>
          <a:lstStyle/>
          <a:p>
            <a:r>
              <a:rPr lang="en-GB"/>
              <a:t>Cardinality: 10</a:t>
            </a:r>
          </a:p>
        </p:txBody>
      </p:sp>
      <p:sp>
        <p:nvSpPr>
          <p:cNvPr id="8" name="Text Placeholder 7">
            <a:extLst>
              <a:ext uri="{FF2B5EF4-FFF2-40B4-BE49-F238E27FC236}">
                <a16:creationId xmlns:a16="http://schemas.microsoft.com/office/drawing/2014/main" id="{477B1D61-AB30-AE8C-91B4-A72C19A34A50}"/>
              </a:ext>
            </a:extLst>
          </p:cNvPr>
          <p:cNvSpPr>
            <a:spLocks noGrp="1"/>
          </p:cNvSpPr>
          <p:nvPr>
            <p:ph type="body" sz="quarter" idx="23"/>
          </p:nvPr>
        </p:nvSpPr>
        <p:spPr/>
        <p:txBody>
          <a:bodyPr/>
          <a:lstStyle/>
          <a:p>
            <a:endParaRPr lang="en-GB"/>
          </a:p>
        </p:txBody>
      </p:sp>
      <p:sp>
        <p:nvSpPr>
          <p:cNvPr id="4" name="Slide Number Placeholder 3">
            <a:extLst>
              <a:ext uri="{FF2B5EF4-FFF2-40B4-BE49-F238E27FC236}">
                <a16:creationId xmlns:a16="http://schemas.microsoft.com/office/drawing/2014/main" id="{40802305-0A89-7A5F-F41A-B4B75D070166}"/>
              </a:ext>
            </a:extLst>
          </p:cNvPr>
          <p:cNvSpPr>
            <a:spLocks noGrp="1"/>
          </p:cNvSpPr>
          <p:nvPr>
            <p:ph type="sldNum" sz="quarter" idx="4"/>
          </p:nvPr>
        </p:nvSpPr>
        <p:spPr/>
        <p:txBody>
          <a:bodyPr/>
          <a:lstStyle/>
          <a:p>
            <a:fld id="{CC832868-5502-4FD1-96B4-5F2FB0A47EE0}" type="slidenum">
              <a:rPr lang="fr-FR" altLang="fr-FR" smtClean="0"/>
              <a:pPr/>
              <a:t>6</a:t>
            </a:fld>
            <a:endParaRPr lang="fr-FR" altLang="fr-FR"/>
          </a:p>
        </p:txBody>
      </p:sp>
      <p:pic>
        <p:nvPicPr>
          <p:cNvPr id="10" name="Picture 9">
            <a:extLst>
              <a:ext uri="{FF2B5EF4-FFF2-40B4-BE49-F238E27FC236}">
                <a16:creationId xmlns:a16="http://schemas.microsoft.com/office/drawing/2014/main" id="{F6238EFE-43B0-8CCE-2CE2-15203B27EB63}"/>
              </a:ext>
            </a:extLst>
          </p:cNvPr>
          <p:cNvPicPr>
            <a:picLocks noChangeAspect="1"/>
          </p:cNvPicPr>
          <p:nvPr/>
        </p:nvPicPr>
        <p:blipFill>
          <a:blip r:embed="rId3"/>
          <a:stretch>
            <a:fillRect/>
          </a:stretch>
        </p:blipFill>
        <p:spPr>
          <a:xfrm>
            <a:off x="56709" y="1209804"/>
            <a:ext cx="6315291" cy="2953235"/>
          </a:xfrm>
          <a:prstGeom prst="rect">
            <a:avLst/>
          </a:prstGeom>
        </p:spPr>
      </p:pic>
      <p:sp>
        <p:nvSpPr>
          <p:cNvPr id="5" name="TextBox 4">
            <a:extLst>
              <a:ext uri="{FF2B5EF4-FFF2-40B4-BE49-F238E27FC236}">
                <a16:creationId xmlns:a16="http://schemas.microsoft.com/office/drawing/2014/main" id="{3510E941-6E8B-0483-2D15-3C18AEFD0B8A}"/>
              </a:ext>
            </a:extLst>
          </p:cNvPr>
          <p:cNvSpPr txBox="1"/>
          <p:nvPr/>
        </p:nvSpPr>
        <p:spPr>
          <a:xfrm>
            <a:off x="202037" y="4147491"/>
            <a:ext cx="3636364" cy="307777"/>
          </a:xfrm>
          <a:prstGeom prst="rect">
            <a:avLst/>
          </a:prstGeom>
          <a:noFill/>
        </p:spPr>
        <p:txBody>
          <a:bodyPr wrap="square" rtlCol="0">
            <a:spAutoFit/>
          </a:bodyPr>
          <a:lstStyle/>
          <a:p>
            <a:r>
              <a:rPr lang="en-GB" sz="1400">
                <a:solidFill>
                  <a:srgbClr val="0AB0D2"/>
                </a:solidFill>
                <a:latin typeface="Tiempos Headline Black" panose="02020A03060303060403" pitchFamily="18" charset="0"/>
              </a:rPr>
              <a:t>Rooms for Improvement</a:t>
            </a:r>
          </a:p>
        </p:txBody>
      </p:sp>
      <p:sp>
        <p:nvSpPr>
          <p:cNvPr id="9" name="TextBox 8">
            <a:extLst>
              <a:ext uri="{FF2B5EF4-FFF2-40B4-BE49-F238E27FC236}">
                <a16:creationId xmlns:a16="http://schemas.microsoft.com/office/drawing/2014/main" id="{D58290C6-51EB-EB15-1CDD-A85220DA9F12}"/>
              </a:ext>
            </a:extLst>
          </p:cNvPr>
          <p:cNvSpPr txBox="1"/>
          <p:nvPr/>
        </p:nvSpPr>
        <p:spPr>
          <a:xfrm>
            <a:off x="202036" y="4381987"/>
            <a:ext cx="5847700" cy="492443"/>
          </a:xfrm>
          <a:prstGeom prst="rect">
            <a:avLst/>
          </a:prstGeom>
          <a:noFill/>
        </p:spPr>
        <p:txBody>
          <a:bodyPr wrap="square" rtlCol="0">
            <a:spAutoFit/>
          </a:bodyPr>
          <a:lstStyle/>
          <a:p>
            <a:pPr marL="342900" indent="-342900">
              <a:buFont typeface="+mj-lt"/>
              <a:buAutoNum type="arabicPeriod"/>
            </a:pPr>
            <a:r>
              <a:rPr lang="en-GB" sz="1300">
                <a:solidFill>
                  <a:srgbClr val="263746"/>
                </a:solidFill>
                <a:latin typeface="+mn-lt"/>
              </a:rPr>
              <a:t>More specific classification for home products.</a:t>
            </a:r>
          </a:p>
          <a:p>
            <a:pPr marL="342900" indent="-342900">
              <a:buFont typeface="+mj-lt"/>
              <a:buAutoNum type="arabicPeriod"/>
            </a:pPr>
            <a:r>
              <a:rPr lang="en-GB" sz="1300">
                <a:solidFill>
                  <a:srgbClr val="263746"/>
                </a:solidFill>
                <a:latin typeface="+mn-lt"/>
              </a:rPr>
              <a:t>Lower cardinality of ‘colour’ and combines with the string created.</a:t>
            </a:r>
          </a:p>
        </p:txBody>
      </p:sp>
    </p:spTree>
    <p:extLst>
      <p:ext uri="{BB962C8B-B14F-4D97-AF65-F5344CB8AC3E}">
        <p14:creationId xmlns:p14="http://schemas.microsoft.com/office/powerpoint/2010/main" val="15176574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133728-F243-9E24-261A-B9CABCC8AE1B}"/>
              </a:ext>
            </a:extLst>
          </p:cNvPr>
          <p:cNvSpPr>
            <a:spLocks noGrp="1"/>
          </p:cNvSpPr>
          <p:nvPr>
            <p:ph type="ftr" sz="quarter" idx="19"/>
          </p:nvPr>
        </p:nvSpPr>
        <p:spPr/>
        <p:txBody>
          <a:bodyPr/>
          <a:lstStyle/>
          <a:p>
            <a:pPr>
              <a:defRPr/>
            </a:pPr>
            <a:endParaRPr lang="fr-FR"/>
          </a:p>
        </p:txBody>
      </p:sp>
      <p:sp>
        <p:nvSpPr>
          <p:cNvPr id="3" name="Title 2">
            <a:extLst>
              <a:ext uri="{FF2B5EF4-FFF2-40B4-BE49-F238E27FC236}">
                <a16:creationId xmlns:a16="http://schemas.microsoft.com/office/drawing/2014/main" id="{BC69B585-FA35-A6CA-A830-26BE70A370D6}"/>
              </a:ext>
            </a:extLst>
          </p:cNvPr>
          <p:cNvSpPr>
            <a:spLocks noGrp="1"/>
          </p:cNvSpPr>
          <p:nvPr>
            <p:ph type="title"/>
          </p:nvPr>
        </p:nvSpPr>
        <p:spPr/>
        <p:txBody>
          <a:bodyPr/>
          <a:lstStyle/>
          <a:p>
            <a:r>
              <a:rPr lang="en-GB"/>
              <a:t>Products were paired by purchases, and products with the maximum similarity score were grouped  together.</a:t>
            </a:r>
          </a:p>
        </p:txBody>
      </p:sp>
      <p:sp>
        <p:nvSpPr>
          <p:cNvPr id="4" name="Slide Number Placeholder 3">
            <a:extLst>
              <a:ext uri="{FF2B5EF4-FFF2-40B4-BE49-F238E27FC236}">
                <a16:creationId xmlns:a16="http://schemas.microsoft.com/office/drawing/2014/main" id="{49BD5122-10DE-A596-64AA-EFDEB6BFDC6C}"/>
              </a:ext>
            </a:extLst>
          </p:cNvPr>
          <p:cNvSpPr>
            <a:spLocks noGrp="1"/>
          </p:cNvSpPr>
          <p:nvPr>
            <p:ph type="sldNum" sz="quarter" idx="4"/>
          </p:nvPr>
        </p:nvSpPr>
        <p:spPr/>
        <p:txBody>
          <a:bodyPr/>
          <a:lstStyle/>
          <a:p>
            <a:fld id="{CC832868-5502-4FD1-96B4-5F2FB0A47EE0}" type="slidenum">
              <a:rPr lang="fr-FR" altLang="fr-FR" smtClean="0"/>
              <a:pPr/>
              <a:t>7</a:t>
            </a:fld>
            <a:endParaRPr lang="fr-FR" altLang="fr-FR"/>
          </a:p>
        </p:txBody>
      </p:sp>
      <p:pic>
        <p:nvPicPr>
          <p:cNvPr id="9" name="Picture 8">
            <a:extLst>
              <a:ext uri="{FF2B5EF4-FFF2-40B4-BE49-F238E27FC236}">
                <a16:creationId xmlns:a16="http://schemas.microsoft.com/office/drawing/2014/main" id="{2B793308-A774-F694-E52B-B95D19D5B81E}"/>
              </a:ext>
            </a:extLst>
          </p:cNvPr>
          <p:cNvPicPr>
            <a:picLocks noChangeAspect="1"/>
          </p:cNvPicPr>
          <p:nvPr/>
        </p:nvPicPr>
        <p:blipFill rotWithShape="1">
          <a:blip r:embed="rId3"/>
          <a:srcRect r="6701"/>
          <a:stretch/>
        </p:blipFill>
        <p:spPr>
          <a:xfrm>
            <a:off x="0" y="1208840"/>
            <a:ext cx="8531225" cy="2447636"/>
          </a:xfrm>
          <a:prstGeom prst="rect">
            <a:avLst/>
          </a:prstGeom>
        </p:spPr>
      </p:pic>
      <p:sp>
        <p:nvSpPr>
          <p:cNvPr id="8" name="TextBox 7">
            <a:extLst>
              <a:ext uri="{FF2B5EF4-FFF2-40B4-BE49-F238E27FC236}">
                <a16:creationId xmlns:a16="http://schemas.microsoft.com/office/drawing/2014/main" id="{60142E56-1C34-A9F9-2027-1F0979F4B396}"/>
              </a:ext>
            </a:extLst>
          </p:cNvPr>
          <p:cNvSpPr txBox="1"/>
          <p:nvPr/>
        </p:nvSpPr>
        <p:spPr>
          <a:xfrm>
            <a:off x="202038" y="3774144"/>
            <a:ext cx="3636364" cy="338554"/>
          </a:xfrm>
          <a:prstGeom prst="rect">
            <a:avLst/>
          </a:prstGeom>
          <a:noFill/>
        </p:spPr>
        <p:txBody>
          <a:bodyPr wrap="square" rtlCol="0">
            <a:spAutoFit/>
          </a:bodyPr>
          <a:lstStyle/>
          <a:p>
            <a:r>
              <a:rPr lang="en-GB" sz="1600">
                <a:solidFill>
                  <a:srgbClr val="0AB0D2"/>
                </a:solidFill>
                <a:latin typeface="Tiempos Headline Black" panose="02020A03060303060403" pitchFamily="18" charset="0"/>
              </a:rPr>
              <a:t>Rooms for Improvement</a:t>
            </a:r>
          </a:p>
        </p:txBody>
      </p:sp>
      <p:sp>
        <p:nvSpPr>
          <p:cNvPr id="10" name="TextBox 9">
            <a:extLst>
              <a:ext uri="{FF2B5EF4-FFF2-40B4-BE49-F238E27FC236}">
                <a16:creationId xmlns:a16="http://schemas.microsoft.com/office/drawing/2014/main" id="{43D7BB2E-7112-634E-D675-8773122060A9}"/>
              </a:ext>
            </a:extLst>
          </p:cNvPr>
          <p:cNvSpPr txBox="1"/>
          <p:nvPr/>
        </p:nvSpPr>
        <p:spPr>
          <a:xfrm>
            <a:off x="202038" y="4112698"/>
            <a:ext cx="2736034" cy="584775"/>
          </a:xfrm>
          <a:prstGeom prst="rect">
            <a:avLst/>
          </a:prstGeom>
          <a:noFill/>
        </p:spPr>
        <p:txBody>
          <a:bodyPr wrap="square" rtlCol="0">
            <a:spAutoFit/>
          </a:bodyPr>
          <a:lstStyle/>
          <a:p>
            <a:pPr marL="342900" indent="-342900">
              <a:buFont typeface="+mj-lt"/>
              <a:buAutoNum type="arabicPeriod"/>
            </a:pPr>
            <a:r>
              <a:rPr lang="en-GB" sz="1600">
                <a:solidFill>
                  <a:srgbClr val="263746"/>
                </a:solidFill>
                <a:latin typeface="+mn-lt"/>
              </a:rPr>
              <a:t>Assign a non-binary score</a:t>
            </a:r>
          </a:p>
          <a:p>
            <a:pPr marL="342900" indent="-342900">
              <a:buFont typeface="+mj-lt"/>
              <a:buAutoNum type="arabicPeriod"/>
            </a:pPr>
            <a:r>
              <a:rPr lang="en-GB" sz="1600">
                <a:solidFill>
                  <a:srgbClr val="263746"/>
                </a:solidFill>
                <a:latin typeface="+mn-lt"/>
              </a:rPr>
              <a:t>Further feature engineering</a:t>
            </a:r>
          </a:p>
        </p:txBody>
      </p:sp>
      <p:pic>
        <p:nvPicPr>
          <p:cNvPr id="12" name="Picture 11">
            <a:extLst>
              <a:ext uri="{FF2B5EF4-FFF2-40B4-BE49-F238E27FC236}">
                <a16:creationId xmlns:a16="http://schemas.microsoft.com/office/drawing/2014/main" id="{EB0D0E30-D0CE-F99D-9F14-883BAF8F6E40}"/>
              </a:ext>
            </a:extLst>
          </p:cNvPr>
          <p:cNvPicPr>
            <a:picLocks noChangeAspect="1"/>
          </p:cNvPicPr>
          <p:nvPr/>
        </p:nvPicPr>
        <p:blipFill rotWithShape="1">
          <a:blip r:embed="rId4"/>
          <a:srcRect l="1947" t="50" b="21089"/>
          <a:stretch/>
        </p:blipFill>
        <p:spPr>
          <a:xfrm>
            <a:off x="6535389" y="989449"/>
            <a:ext cx="2608611" cy="4056229"/>
          </a:xfrm>
          <a:prstGeom prst="rect">
            <a:avLst/>
          </a:prstGeom>
        </p:spPr>
      </p:pic>
      <p:grpSp>
        <p:nvGrpSpPr>
          <p:cNvPr id="13" name="Group 12">
            <a:extLst>
              <a:ext uri="{FF2B5EF4-FFF2-40B4-BE49-F238E27FC236}">
                <a16:creationId xmlns:a16="http://schemas.microsoft.com/office/drawing/2014/main" id="{E03E89FD-435E-84EC-1B75-DBF8A1501C16}"/>
              </a:ext>
            </a:extLst>
          </p:cNvPr>
          <p:cNvGrpSpPr/>
          <p:nvPr/>
        </p:nvGrpSpPr>
        <p:grpSpPr>
          <a:xfrm>
            <a:off x="0" y="1233920"/>
            <a:ext cx="4778827" cy="2233158"/>
            <a:chOff x="0" y="1455171"/>
            <a:chExt cx="4778827" cy="2233158"/>
          </a:xfrm>
        </p:grpSpPr>
        <p:pic>
          <p:nvPicPr>
            <p:cNvPr id="14" name="Picture 13">
              <a:extLst>
                <a:ext uri="{FF2B5EF4-FFF2-40B4-BE49-F238E27FC236}">
                  <a16:creationId xmlns:a16="http://schemas.microsoft.com/office/drawing/2014/main" id="{EDB76453-2A2A-D1CD-7600-10F683FDAB3C}"/>
                </a:ext>
              </a:extLst>
            </p:cNvPr>
            <p:cNvPicPr>
              <a:picLocks noChangeAspect="1"/>
            </p:cNvPicPr>
            <p:nvPr/>
          </p:nvPicPr>
          <p:blipFill rotWithShape="1">
            <a:blip r:embed="rId5"/>
            <a:srcRect r="54426"/>
            <a:stretch/>
          </p:blipFill>
          <p:spPr>
            <a:xfrm>
              <a:off x="0" y="1455171"/>
              <a:ext cx="4167266" cy="2233158"/>
            </a:xfrm>
            <a:prstGeom prst="rect">
              <a:avLst/>
            </a:prstGeom>
          </p:spPr>
        </p:pic>
        <p:pic>
          <p:nvPicPr>
            <p:cNvPr id="15" name="Picture 14">
              <a:extLst>
                <a:ext uri="{FF2B5EF4-FFF2-40B4-BE49-F238E27FC236}">
                  <a16:creationId xmlns:a16="http://schemas.microsoft.com/office/drawing/2014/main" id="{BCE1D6C4-E5FB-9A30-03A0-0488AD9E3552}"/>
                </a:ext>
              </a:extLst>
            </p:cNvPr>
            <p:cNvPicPr>
              <a:picLocks noChangeAspect="1"/>
            </p:cNvPicPr>
            <p:nvPr/>
          </p:nvPicPr>
          <p:blipFill rotWithShape="1">
            <a:blip r:embed="rId5"/>
            <a:srcRect l="93312"/>
            <a:stretch/>
          </p:blipFill>
          <p:spPr>
            <a:xfrm>
              <a:off x="4167266" y="1455171"/>
              <a:ext cx="611561" cy="2233158"/>
            </a:xfrm>
            <a:prstGeom prst="rect">
              <a:avLst/>
            </a:prstGeom>
          </p:spPr>
        </p:pic>
      </p:grpSp>
      <p:cxnSp>
        <p:nvCxnSpPr>
          <p:cNvPr id="17" name="Straight Arrow Connector 16">
            <a:extLst>
              <a:ext uri="{FF2B5EF4-FFF2-40B4-BE49-F238E27FC236}">
                <a16:creationId xmlns:a16="http://schemas.microsoft.com/office/drawing/2014/main" id="{D9CD701D-F13E-B211-698E-EB818F45819B}"/>
              </a:ext>
            </a:extLst>
          </p:cNvPr>
          <p:cNvCxnSpPr>
            <a:cxnSpLocks/>
          </p:cNvCxnSpPr>
          <p:nvPr/>
        </p:nvCxnSpPr>
        <p:spPr>
          <a:xfrm>
            <a:off x="4778827" y="2313024"/>
            <a:ext cx="20205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29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AA10D2-EAC0-3821-8028-AD357CEB1786}"/>
              </a:ext>
            </a:extLst>
          </p:cNvPr>
          <p:cNvSpPr>
            <a:spLocks noGrp="1"/>
          </p:cNvSpPr>
          <p:nvPr>
            <p:ph type="ftr" sz="quarter" idx="19"/>
          </p:nvPr>
        </p:nvSpPr>
        <p:spPr/>
        <p:txBody>
          <a:bodyPr/>
          <a:lstStyle/>
          <a:p>
            <a:pPr>
              <a:defRPr/>
            </a:pPr>
            <a:endParaRPr lang="fr-FR"/>
          </a:p>
        </p:txBody>
      </p:sp>
      <p:sp>
        <p:nvSpPr>
          <p:cNvPr id="3" name="Title 2">
            <a:extLst>
              <a:ext uri="{FF2B5EF4-FFF2-40B4-BE49-F238E27FC236}">
                <a16:creationId xmlns:a16="http://schemas.microsoft.com/office/drawing/2014/main" id="{A426875D-F5CE-7A3A-8B7A-E1405A8A07DF}"/>
              </a:ext>
            </a:extLst>
          </p:cNvPr>
          <p:cNvSpPr>
            <a:spLocks noGrp="1"/>
          </p:cNvSpPr>
          <p:nvPr>
            <p:ph type="title"/>
          </p:nvPr>
        </p:nvSpPr>
        <p:spPr/>
        <p:txBody>
          <a:bodyPr/>
          <a:lstStyle/>
          <a:p>
            <a:r>
              <a:rPr lang="en-GB"/>
              <a:t>Jaccard scores for pairs of products were calculated to be used as the weights for Markov clustering.</a:t>
            </a:r>
          </a:p>
        </p:txBody>
      </p:sp>
      <p:sp>
        <p:nvSpPr>
          <p:cNvPr id="4" name="Slide Number Placeholder 3">
            <a:extLst>
              <a:ext uri="{FF2B5EF4-FFF2-40B4-BE49-F238E27FC236}">
                <a16:creationId xmlns:a16="http://schemas.microsoft.com/office/drawing/2014/main" id="{1B64903C-7C6B-82BF-FF9E-16C7101EFB20}"/>
              </a:ext>
            </a:extLst>
          </p:cNvPr>
          <p:cNvSpPr>
            <a:spLocks noGrp="1"/>
          </p:cNvSpPr>
          <p:nvPr>
            <p:ph type="sldNum" sz="quarter" idx="4"/>
          </p:nvPr>
        </p:nvSpPr>
        <p:spPr/>
        <p:txBody>
          <a:bodyPr/>
          <a:lstStyle/>
          <a:p>
            <a:fld id="{CC832868-5502-4FD1-96B4-5F2FB0A47EE0}" type="slidenum">
              <a:rPr lang="fr-FR" altLang="fr-FR" smtClean="0"/>
              <a:pPr/>
              <a:t>8</a:t>
            </a:fld>
            <a:endParaRPr lang="fr-FR" altLang="fr-FR"/>
          </a:p>
        </p:txBody>
      </p:sp>
      <p:pic>
        <p:nvPicPr>
          <p:cNvPr id="7" name="Picture 6">
            <a:extLst>
              <a:ext uri="{FF2B5EF4-FFF2-40B4-BE49-F238E27FC236}">
                <a16:creationId xmlns:a16="http://schemas.microsoft.com/office/drawing/2014/main" id="{06EE3EF0-7A4D-FFF1-B641-91E2F23EDE58}"/>
              </a:ext>
            </a:extLst>
          </p:cNvPr>
          <p:cNvPicPr>
            <a:picLocks noChangeAspect="1"/>
          </p:cNvPicPr>
          <p:nvPr/>
        </p:nvPicPr>
        <p:blipFill>
          <a:blip r:embed="rId2"/>
          <a:stretch>
            <a:fillRect/>
          </a:stretch>
        </p:blipFill>
        <p:spPr>
          <a:xfrm>
            <a:off x="241070" y="2009946"/>
            <a:ext cx="8659433" cy="1514686"/>
          </a:xfrm>
          <a:prstGeom prst="rect">
            <a:avLst/>
          </a:prstGeom>
        </p:spPr>
      </p:pic>
    </p:spTree>
    <p:extLst>
      <p:ext uri="{BB962C8B-B14F-4D97-AF65-F5344CB8AC3E}">
        <p14:creationId xmlns:p14="http://schemas.microsoft.com/office/powerpoint/2010/main" val="7072514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3011E7-D588-4DA2-92C3-130484580141}"/>
              </a:ext>
            </a:extLst>
          </p:cNvPr>
          <p:cNvSpPr>
            <a:spLocks noGrp="1"/>
          </p:cNvSpPr>
          <p:nvPr>
            <p:ph type="sldNum" sz="quarter" idx="4"/>
          </p:nvPr>
        </p:nvSpPr>
        <p:spPr/>
        <p:txBody>
          <a:bodyPr/>
          <a:lstStyle/>
          <a:p>
            <a:pPr defTabSz="676828"/>
            <a:fld id="{CC832868-5502-4FD1-96B4-5F2FB0A47EE0}" type="slidenum">
              <a:rPr lang="fr-FR" altLang="fr-FR"/>
              <a:pPr defTabSz="676828"/>
              <a:t>9</a:t>
            </a:fld>
            <a:endParaRPr lang="fr-FR" altLang="fr-FR"/>
          </a:p>
        </p:txBody>
      </p:sp>
      <p:sp>
        <p:nvSpPr>
          <p:cNvPr id="5" name="Title 4">
            <a:extLst>
              <a:ext uri="{FF2B5EF4-FFF2-40B4-BE49-F238E27FC236}">
                <a16:creationId xmlns:a16="http://schemas.microsoft.com/office/drawing/2014/main" id="{BA016C88-3506-4366-B1CE-4F7B7D932240}"/>
              </a:ext>
            </a:extLst>
          </p:cNvPr>
          <p:cNvSpPr>
            <a:spLocks noGrp="1"/>
          </p:cNvSpPr>
          <p:nvPr>
            <p:ph type="title"/>
          </p:nvPr>
        </p:nvSpPr>
        <p:spPr>
          <a:xfrm>
            <a:off x="179512" y="82612"/>
            <a:ext cx="8712968" cy="681886"/>
          </a:xfrm>
        </p:spPr>
        <p:txBody>
          <a:bodyPr/>
          <a:lstStyle/>
          <a:p>
            <a:pPr algn="l"/>
            <a:r>
              <a:rPr lang="en-GB" sz="1800"/>
              <a:t>Markov Clustering was applied and a </a:t>
            </a:r>
            <a:r>
              <a:rPr lang="en-GB" sz="1800" err="1"/>
              <a:t>dataframe</a:t>
            </a:r>
            <a:r>
              <a:rPr lang="en-GB" sz="1800"/>
              <a:t> with cluster size and cluster number was obtained</a:t>
            </a:r>
          </a:p>
        </p:txBody>
      </p:sp>
      <p:pic>
        <p:nvPicPr>
          <p:cNvPr id="8" name="Picture 7">
            <a:extLst>
              <a:ext uri="{FF2B5EF4-FFF2-40B4-BE49-F238E27FC236}">
                <a16:creationId xmlns:a16="http://schemas.microsoft.com/office/drawing/2014/main" id="{23ED9B9A-F651-D71A-D67E-6923DA900EED}"/>
              </a:ext>
            </a:extLst>
          </p:cNvPr>
          <p:cNvPicPr>
            <a:picLocks noChangeAspect="1"/>
          </p:cNvPicPr>
          <p:nvPr/>
        </p:nvPicPr>
        <p:blipFill>
          <a:blip r:embed="rId3"/>
          <a:stretch>
            <a:fillRect/>
          </a:stretch>
        </p:blipFill>
        <p:spPr>
          <a:xfrm>
            <a:off x="275352" y="2564502"/>
            <a:ext cx="4915586" cy="1448002"/>
          </a:xfrm>
          <a:prstGeom prst="rect">
            <a:avLst/>
          </a:prstGeom>
        </p:spPr>
      </p:pic>
      <p:pic>
        <p:nvPicPr>
          <p:cNvPr id="12" name="Picture 11">
            <a:extLst>
              <a:ext uri="{FF2B5EF4-FFF2-40B4-BE49-F238E27FC236}">
                <a16:creationId xmlns:a16="http://schemas.microsoft.com/office/drawing/2014/main" id="{A91B4B8A-6B4C-973B-41D9-89AD83A54A66}"/>
              </a:ext>
            </a:extLst>
          </p:cNvPr>
          <p:cNvPicPr>
            <a:picLocks noChangeAspect="1"/>
          </p:cNvPicPr>
          <p:nvPr/>
        </p:nvPicPr>
        <p:blipFill>
          <a:blip r:embed="rId4"/>
          <a:stretch>
            <a:fillRect/>
          </a:stretch>
        </p:blipFill>
        <p:spPr>
          <a:xfrm>
            <a:off x="5857416" y="1788106"/>
            <a:ext cx="3286584" cy="3000794"/>
          </a:xfrm>
          <a:prstGeom prst="rect">
            <a:avLst/>
          </a:prstGeom>
        </p:spPr>
      </p:pic>
      <p:sp>
        <p:nvSpPr>
          <p:cNvPr id="13" name="Text Placeholder 4">
            <a:extLst>
              <a:ext uri="{FF2B5EF4-FFF2-40B4-BE49-F238E27FC236}">
                <a16:creationId xmlns:a16="http://schemas.microsoft.com/office/drawing/2014/main" id="{FC6C5388-E258-37E6-3E2F-6DC4C27A387A}"/>
              </a:ext>
            </a:extLst>
          </p:cNvPr>
          <p:cNvSpPr>
            <a:spLocks noGrp="1"/>
          </p:cNvSpPr>
          <p:nvPr>
            <p:ph type="body" sz="quarter" idx="20"/>
          </p:nvPr>
        </p:nvSpPr>
        <p:spPr>
          <a:xfrm>
            <a:off x="179512" y="1235932"/>
            <a:ext cx="5768026" cy="906774"/>
          </a:xfrm>
        </p:spPr>
        <p:txBody>
          <a:bodyPr/>
          <a:lstStyle/>
          <a:p>
            <a:pPr marL="342900" indent="-342900">
              <a:buFont typeface="+mj-lt"/>
              <a:buAutoNum type="arabicPeriod"/>
            </a:pPr>
            <a:r>
              <a:rPr lang="en-GB" sz="1600">
                <a:latin typeface="+mn-lt"/>
                <a:ea typeface="+mj-ea"/>
                <a:cs typeface="+mj-cs"/>
              </a:rPr>
              <a:t>Using a loop, find the optimal inflation and expansion parameter.</a:t>
            </a:r>
          </a:p>
          <a:p>
            <a:pPr marL="342900" indent="-342900">
              <a:buFont typeface="+mj-lt"/>
              <a:buAutoNum type="arabicPeriod"/>
            </a:pPr>
            <a:r>
              <a:rPr lang="en-GB" sz="1600">
                <a:latin typeface="+mn-lt"/>
                <a:ea typeface="+mj-ea"/>
                <a:cs typeface="+mj-cs"/>
              </a:rPr>
              <a:t>Using those parameters, run the algorithm and get the </a:t>
            </a:r>
            <a:r>
              <a:rPr lang="en-GB" sz="1600" err="1">
                <a:latin typeface="+mn-lt"/>
                <a:ea typeface="+mj-ea"/>
                <a:cs typeface="+mj-cs"/>
              </a:rPr>
              <a:t>dataframe</a:t>
            </a:r>
            <a:r>
              <a:rPr lang="en-GB" sz="1600">
                <a:latin typeface="+mn-lt"/>
                <a:ea typeface="+mj-ea"/>
                <a:cs typeface="+mj-cs"/>
              </a:rPr>
              <a:t> with the products and their clusters.</a:t>
            </a:r>
          </a:p>
        </p:txBody>
      </p:sp>
    </p:spTree>
    <p:extLst>
      <p:ext uri="{BB962C8B-B14F-4D97-AF65-F5344CB8AC3E}">
        <p14:creationId xmlns:p14="http://schemas.microsoft.com/office/powerpoint/2010/main" val="25268111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roduction">
  <a:themeElements>
    <a:clrScheme name="Ekimetrics">
      <a:dk1>
        <a:srgbClr val="263746"/>
      </a:dk1>
      <a:lt1>
        <a:srgbClr val="FFFFFF"/>
      </a:lt1>
      <a:dk2>
        <a:srgbClr val="00ADD0"/>
      </a:dk2>
      <a:lt2>
        <a:srgbClr val="A3DBE8"/>
      </a:lt2>
      <a:accent1>
        <a:srgbClr val="3C4953"/>
      </a:accent1>
      <a:accent2>
        <a:srgbClr val="2ADA9F"/>
      </a:accent2>
      <a:accent3>
        <a:srgbClr val="F3A60D"/>
      </a:accent3>
      <a:accent4>
        <a:srgbClr val="FF0000"/>
      </a:accent4>
      <a:accent5>
        <a:srgbClr val="006699"/>
      </a:accent5>
      <a:accent6>
        <a:srgbClr val="333333"/>
      </a:accent6>
      <a:hlink>
        <a:srgbClr val="00ADD0"/>
      </a:hlink>
      <a:folHlink>
        <a:srgbClr val="833C7E"/>
      </a:folHlink>
    </a:clrScheme>
    <a:fontScheme name="Metric Light">
      <a:majorFont>
        <a:latin typeface="Metric Light"/>
        <a:ea typeface=""/>
        <a:cs typeface=""/>
      </a:majorFont>
      <a:minorFont>
        <a:latin typeface="Metric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53be5a8d02f92ea825899c4f66205f01 [Read-Only]" id="{BB4941A0-EFB0-41A7-965E-F8C5B181D41C}" vid="{EA314B28-521E-4B55-AE00-2A626170517D}"/>
    </a:ext>
  </a:extLst>
</a:theme>
</file>

<file path=ppt/theme/theme2.xml><?xml version="1.0" encoding="utf-8"?>
<a:theme xmlns:a="http://schemas.openxmlformats.org/drawingml/2006/main" name="Section Titlecards">
  <a:themeElements>
    <a:clrScheme name="Ekimetrics">
      <a:dk1>
        <a:srgbClr val="263746"/>
      </a:dk1>
      <a:lt1>
        <a:srgbClr val="FFFFFF"/>
      </a:lt1>
      <a:dk2>
        <a:srgbClr val="00ADD0"/>
      </a:dk2>
      <a:lt2>
        <a:srgbClr val="A3DBE8"/>
      </a:lt2>
      <a:accent1>
        <a:srgbClr val="3C4953"/>
      </a:accent1>
      <a:accent2>
        <a:srgbClr val="2ADA9F"/>
      </a:accent2>
      <a:accent3>
        <a:srgbClr val="F3A60D"/>
      </a:accent3>
      <a:accent4>
        <a:srgbClr val="FF0000"/>
      </a:accent4>
      <a:accent5>
        <a:srgbClr val="006699"/>
      </a:accent5>
      <a:accent6>
        <a:srgbClr val="333333"/>
      </a:accent6>
      <a:hlink>
        <a:srgbClr val="00ADD0"/>
      </a:hlink>
      <a:folHlink>
        <a:srgbClr val="833C7E"/>
      </a:folHlink>
    </a:clrScheme>
    <a:fontScheme name="Custom 3">
      <a:majorFont>
        <a:latin typeface="Metric Light"/>
        <a:ea typeface=""/>
        <a:cs typeface=""/>
      </a:majorFont>
      <a:minorFont>
        <a:latin typeface="Metric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53be5a8d02f92ea825899c4f66205f01 [Read-Only]" id="{BB4941A0-EFB0-41A7-965E-F8C5B181D41C}" vid="{42B876CA-5295-44B5-81B9-BC74C8C42B73}"/>
    </a:ext>
  </a:extLst>
</a:theme>
</file>

<file path=ppt/theme/theme3.xml><?xml version="1.0" encoding="utf-8"?>
<a:theme xmlns:a="http://schemas.openxmlformats.org/drawingml/2006/main" name="Subsection Titlecards">
  <a:themeElements>
    <a:clrScheme name="Ekimetrics">
      <a:dk1>
        <a:srgbClr val="263746"/>
      </a:dk1>
      <a:lt1>
        <a:srgbClr val="FFFFFF"/>
      </a:lt1>
      <a:dk2>
        <a:srgbClr val="00ADD0"/>
      </a:dk2>
      <a:lt2>
        <a:srgbClr val="A3DBE8"/>
      </a:lt2>
      <a:accent1>
        <a:srgbClr val="3C4953"/>
      </a:accent1>
      <a:accent2>
        <a:srgbClr val="2ADA9F"/>
      </a:accent2>
      <a:accent3>
        <a:srgbClr val="F3A60D"/>
      </a:accent3>
      <a:accent4>
        <a:srgbClr val="FF0000"/>
      </a:accent4>
      <a:accent5>
        <a:srgbClr val="006699"/>
      </a:accent5>
      <a:accent6>
        <a:srgbClr val="333333"/>
      </a:accent6>
      <a:hlink>
        <a:srgbClr val="00ADD0"/>
      </a:hlink>
      <a:folHlink>
        <a:srgbClr val="833C7E"/>
      </a:folHlink>
    </a:clrScheme>
    <a:fontScheme name="Custom 3">
      <a:majorFont>
        <a:latin typeface="Metric Light"/>
        <a:ea typeface=""/>
        <a:cs typeface=""/>
      </a:majorFont>
      <a:minorFont>
        <a:latin typeface="Metric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53be5a8d02f92ea825899c4f66205f01 [Read-Only]" id="{BB4941A0-EFB0-41A7-965E-F8C5B181D41C}" vid="{355A2DBA-B1A1-4DCB-8AFD-A103241F8EB1}"/>
    </a:ext>
  </a:extLst>
</a:theme>
</file>

<file path=ppt/theme/theme4.xml><?xml version="1.0" encoding="utf-8"?>
<a:theme xmlns:a="http://schemas.openxmlformats.org/drawingml/2006/main" name="Content - WITH HEADER">
  <a:themeElements>
    <a:clrScheme name="Ekimetrics">
      <a:dk1>
        <a:srgbClr val="263746"/>
      </a:dk1>
      <a:lt1>
        <a:srgbClr val="FFFFFF"/>
      </a:lt1>
      <a:dk2>
        <a:srgbClr val="00ADD0"/>
      </a:dk2>
      <a:lt2>
        <a:srgbClr val="A3DBE8"/>
      </a:lt2>
      <a:accent1>
        <a:srgbClr val="3C4953"/>
      </a:accent1>
      <a:accent2>
        <a:srgbClr val="2ADA9F"/>
      </a:accent2>
      <a:accent3>
        <a:srgbClr val="F3A60D"/>
      </a:accent3>
      <a:accent4>
        <a:srgbClr val="FF0000"/>
      </a:accent4>
      <a:accent5>
        <a:srgbClr val="006699"/>
      </a:accent5>
      <a:accent6>
        <a:srgbClr val="333333"/>
      </a:accent6>
      <a:hlink>
        <a:srgbClr val="00ADD0"/>
      </a:hlink>
      <a:folHlink>
        <a:srgbClr val="833C7E"/>
      </a:folHlink>
    </a:clrScheme>
    <a:fontScheme name="Metric Light">
      <a:majorFont>
        <a:latin typeface="Metric Light"/>
        <a:ea typeface=""/>
        <a:cs typeface=""/>
      </a:majorFont>
      <a:minorFont>
        <a:latin typeface="Metric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3be5a8d02f92ea825899c4f66205f01 [Read-Only]" id="{BB4941A0-EFB0-41A7-965E-F8C5B181D41C}" vid="{78CF1C5D-FDC6-42B6-B85C-C733738A7540}"/>
    </a:ext>
  </a:extLst>
</a:theme>
</file>

<file path=ppt/theme/theme5.xml><?xml version="1.0" encoding="utf-8"?>
<a:theme xmlns:a="http://schemas.openxmlformats.org/drawingml/2006/main" name="Content - WITHOUT HEADER">
  <a:themeElements>
    <a:clrScheme name="Ekimetrics">
      <a:dk1>
        <a:srgbClr val="263746"/>
      </a:dk1>
      <a:lt1>
        <a:srgbClr val="FFFFFF"/>
      </a:lt1>
      <a:dk2>
        <a:srgbClr val="00ADD0"/>
      </a:dk2>
      <a:lt2>
        <a:srgbClr val="A3DBE8"/>
      </a:lt2>
      <a:accent1>
        <a:srgbClr val="3C4953"/>
      </a:accent1>
      <a:accent2>
        <a:srgbClr val="2ADA9F"/>
      </a:accent2>
      <a:accent3>
        <a:srgbClr val="F3A60D"/>
      </a:accent3>
      <a:accent4>
        <a:srgbClr val="FF0000"/>
      </a:accent4>
      <a:accent5>
        <a:srgbClr val="006699"/>
      </a:accent5>
      <a:accent6>
        <a:srgbClr val="333333"/>
      </a:accent6>
      <a:hlink>
        <a:srgbClr val="00ADD0"/>
      </a:hlink>
      <a:folHlink>
        <a:srgbClr val="833C7E"/>
      </a:folHlink>
    </a:clrScheme>
    <a:fontScheme name="Metric Light">
      <a:majorFont>
        <a:latin typeface="Metric Light"/>
        <a:ea typeface=""/>
        <a:cs typeface=""/>
      </a:majorFont>
      <a:minorFont>
        <a:latin typeface="Metric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3be5a8d02f92ea825899c4f66205f01 [Read-Only]" id="{BB4941A0-EFB0-41A7-965E-F8C5B181D41C}" vid="{47D273F9-613D-467E-A9FB-254532616F0F}"/>
    </a:ext>
  </a:extLst>
</a:theme>
</file>

<file path=ppt/theme/theme6.xml><?xml version="1.0" encoding="utf-8"?>
<a:theme xmlns:a="http://schemas.openxmlformats.org/drawingml/2006/main" name="Thank you">
  <a:themeElements>
    <a:clrScheme name="Ekimetrics">
      <a:dk1>
        <a:srgbClr val="263746"/>
      </a:dk1>
      <a:lt1>
        <a:srgbClr val="FFFFFF"/>
      </a:lt1>
      <a:dk2>
        <a:srgbClr val="00ADD0"/>
      </a:dk2>
      <a:lt2>
        <a:srgbClr val="A3DBE8"/>
      </a:lt2>
      <a:accent1>
        <a:srgbClr val="3C4953"/>
      </a:accent1>
      <a:accent2>
        <a:srgbClr val="2ADA9F"/>
      </a:accent2>
      <a:accent3>
        <a:srgbClr val="F3A60D"/>
      </a:accent3>
      <a:accent4>
        <a:srgbClr val="FF0000"/>
      </a:accent4>
      <a:accent5>
        <a:srgbClr val="006699"/>
      </a:accent5>
      <a:accent6>
        <a:srgbClr val="333333"/>
      </a:accent6>
      <a:hlink>
        <a:srgbClr val="00ADD0"/>
      </a:hlink>
      <a:folHlink>
        <a:srgbClr val="833C7E"/>
      </a:folHlink>
    </a:clrScheme>
    <a:fontScheme name="Metric Light">
      <a:majorFont>
        <a:latin typeface="Metric Light"/>
        <a:ea typeface=""/>
        <a:cs typeface=""/>
      </a:majorFont>
      <a:minorFont>
        <a:latin typeface="Metric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3be5a8d02f92ea825899c4f66205f01 [Read-Only]" id="{BB4941A0-EFB0-41A7-965E-F8C5B181D41C}" vid="{73FAC863-8E7A-4BDA-9290-7D38F8D47951}"/>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202e489-d2c0-4fcb-8274-6a49c800cbd0">
      <UserInfo>
        <DisplayName/>
        <AccountId xsi:nil="true"/>
        <AccountType/>
      </UserInfo>
    </SharedWithUsers>
    <_ip_UnifiedCompliancePolicyUIAction xmlns="http://schemas.microsoft.com/sharepoint/v3" xsi:nil="true"/>
    <lcf76f155ced4ddcb4097134ff3c332f xmlns="d494b226-a725-44d6-9856-1c608ca67744">
      <Terms xmlns="http://schemas.microsoft.com/office/infopath/2007/PartnerControls"/>
    </lcf76f155ced4ddcb4097134ff3c332f>
    <_ip_UnifiedCompliancePolicyProperties xmlns="http://schemas.microsoft.com/sharepoint/v3" xsi:nil="true"/>
    <TaxCatchAll xmlns="9202e489-d2c0-4fcb-8274-6a49c800cbd0" xsi:nil="true"/>
    <MediaLengthInSeconds xmlns="d494b226-a725-44d6-9856-1c608ca6774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2C1A2CB8000AB4A900EBF4DD1E85F44" ma:contentTypeVersion="18" ma:contentTypeDescription="Create a new document." ma:contentTypeScope="" ma:versionID="048859ae69379426dd9c61844fa5483e">
  <xsd:schema xmlns:xsd="http://www.w3.org/2001/XMLSchema" xmlns:xs="http://www.w3.org/2001/XMLSchema" xmlns:p="http://schemas.microsoft.com/office/2006/metadata/properties" xmlns:ns1="http://schemas.microsoft.com/sharepoint/v3" xmlns:ns2="d494b226-a725-44d6-9856-1c608ca67744" xmlns:ns3="9202e489-d2c0-4fcb-8274-6a49c800cbd0" targetNamespace="http://schemas.microsoft.com/office/2006/metadata/properties" ma:root="true" ma:fieldsID="5e2de7a12df0a1e12fa44011e94ef49c" ns1:_="" ns2:_="" ns3:_="">
    <xsd:import namespace="http://schemas.microsoft.com/sharepoint/v3"/>
    <xsd:import namespace="d494b226-a725-44d6-9856-1c608ca67744"/>
    <xsd:import namespace="9202e489-d2c0-4fcb-8274-6a49c800cbd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LengthInSeconds" minOccurs="0"/>
                <xsd:element ref="ns1:_ip_UnifiedCompliancePolicyProperties" minOccurs="0"/>
                <xsd:element ref="ns1:_ip_UnifiedCompliancePolicyUIAc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494b226-a725-44d6-9856-1c608ca677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b81fb634-bd26-4eb2-b51e-b7ce3dfc42e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202e489-d2c0-4fcb-8274-6a49c800cbd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4bc513a2-d943-4922-a2f0-1cfed0430d6d}" ma:internalName="TaxCatchAll" ma:showField="CatchAllData" ma:web="9202e489-d2c0-4fcb-8274-6a49c800cbd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BD2290-5C0C-44FC-ACF5-0290FCFBDC98}">
  <ds:schemaRefs>
    <ds:schemaRef ds:uri="9202e489-d2c0-4fcb-8274-6a49c800cbd0"/>
    <ds:schemaRef ds:uri="d494b226-a725-44d6-9856-1c608ca6774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E7D90B9-163F-4CBC-999B-DAF0956D4156}">
  <ds:schemaRefs>
    <ds:schemaRef ds:uri="9202e489-d2c0-4fcb-8274-6a49c800cbd0"/>
    <ds:schemaRef ds:uri="d494b226-a725-44d6-9856-1c608ca6774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206905-BB02-4538-8F50-6752A3AF44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16-9-Ekimetrics_Template_v1_2</Template>
  <TotalTime>0</TotalTime>
  <Words>1329</Words>
  <Application>Microsoft Office PowerPoint</Application>
  <PresentationFormat>On-screen Show (16:9)</PresentationFormat>
  <Paragraphs>162</Paragraphs>
  <Slides>27</Slides>
  <Notes>12</Notes>
  <HiddenSlides>10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27</vt:i4>
      </vt:variant>
    </vt:vector>
  </HeadingPairs>
  <TitlesOfParts>
    <vt:vector size="41" baseType="lpstr">
      <vt:lpstr>Helvetica Neue Light</vt:lpstr>
      <vt:lpstr>Arial</vt:lpstr>
      <vt:lpstr>Calibri</vt:lpstr>
      <vt:lpstr>Metric Bold</vt:lpstr>
      <vt:lpstr>Metric Light</vt:lpstr>
      <vt:lpstr>Roboto</vt:lpstr>
      <vt:lpstr>Roboto Light</vt:lpstr>
      <vt:lpstr>Tiempos Headline Black</vt:lpstr>
      <vt:lpstr>Introduction</vt:lpstr>
      <vt:lpstr>Section Titlecards</vt:lpstr>
      <vt:lpstr>Subsection Titlecards</vt:lpstr>
      <vt:lpstr>Content - WITH HEADER</vt:lpstr>
      <vt:lpstr>Content - WITHOUT HEADER</vt:lpstr>
      <vt:lpstr>Thank you</vt:lpstr>
      <vt:lpstr>PowerPoint Presentation</vt:lpstr>
      <vt:lpstr>PowerPoint Presentation</vt:lpstr>
      <vt:lpstr>PowerPoint Presentation</vt:lpstr>
      <vt:lpstr>We aim to detect underlying 'styles' via customer affiliation between products</vt:lpstr>
      <vt:lpstr>PowerPoint Presentation</vt:lpstr>
      <vt:lpstr>Feature engineering helps us lowers the cardinality of the data at the first step</vt:lpstr>
      <vt:lpstr>Products were paired by purchases, and products with the maximum similarity score were grouped  together.</vt:lpstr>
      <vt:lpstr>Jaccard scores for pairs of products were calculated to be used as the weights for Markov clustering.</vt:lpstr>
      <vt:lpstr>Markov Clustering was applied and a dataframe with cluster size and cluster number was obtained</vt:lpstr>
      <vt:lpstr>PowerPoint Presentation</vt:lpstr>
      <vt:lpstr>Step 2: Merge clusters using the Jaccard scores of their products</vt:lpstr>
      <vt:lpstr>We calculate the Jaccard score of  all 29m different product combinations across all cluster pairs</vt:lpstr>
      <vt:lpstr>We calculate the average Jaccard score of the product combinations for all the unique cluster combinations (~670 000 different combinations)</vt:lpstr>
      <vt:lpstr>We get the max Jaccard score for each different cluster size and start  merging the smallest cluster to its most similar cluster</vt:lpstr>
      <vt:lpstr>PowerPoint Presentation</vt:lpstr>
      <vt:lpstr>What problems we haven’t fixed and what can we do in the future?</vt:lpstr>
      <vt:lpstr>PowerPoint Presentation</vt:lpstr>
      <vt:lpstr>Resources</vt:lpstr>
      <vt:lpstr>Yuyang’s random screenshots</vt:lpstr>
      <vt:lpstr>Yuyang’s random screenshots</vt:lpstr>
      <vt:lpstr>Yuyang’s random screenshots</vt:lpstr>
      <vt:lpstr>Yuyang’s random screenshots</vt:lpstr>
      <vt:lpstr>Yuyang’s random screenshots</vt:lpstr>
      <vt:lpstr>Yuyang’s random screenshots</vt:lpstr>
      <vt:lpstr>Yuyang’s random screenshots</vt:lpstr>
      <vt:lpstr>PowerPoint Presentation</vt:lpstr>
      <vt:lpstr>A mapping dictionary was created and used to replace individual SKUs with the list of grouped SKUs.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Haoting LAI</dc:creator>
  <cp:lastModifiedBy>Haoting LAI</cp:lastModifiedBy>
  <cp:revision>1</cp:revision>
  <cp:lastPrinted>2017-06-07T10:54:57Z</cp:lastPrinted>
  <dcterms:created xsi:type="dcterms:W3CDTF">2022-08-24T10:45:30Z</dcterms:created>
  <dcterms:modified xsi:type="dcterms:W3CDTF">2022-09-01T13:26:15Z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0x01010082C1A2CB8000AB4A900EBF4DD1E85F44</vt:lpwstr>
  </property>
  <property fmtid="{D5CDD505-2E9C-101B-9397-08002B2CF9AE}" pid="3" name="ComplianceAssetId">
    <vt:lpwstr/>
  </property>
  <property fmtid="{D5CDD505-2E9C-101B-9397-08002B2CF9AE}" pid="4" name="_ExtendedDescription">
    <vt:lpwstr/>
  </property>
  <property fmtid="{D5CDD505-2E9C-101B-9397-08002B2CF9AE}" pid="5" name="Order">
    <vt:r8>707100</vt:r8>
  </property>
  <property fmtid="{D5CDD505-2E9C-101B-9397-08002B2CF9AE}" pid="6" name="TriggerFlowInfo">
    <vt:lpwstr/>
  </property>
  <property fmtid="{D5CDD505-2E9C-101B-9397-08002B2CF9AE}" pid="7" name="MediaServiceImageTags">
    <vt:lpwstr/>
  </property>
</Properties>
</file>