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C5EE7-1EE1-422D-BC2D-81D3BA681C8F}" v="45" dt="2024-05-22T15:54:4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7BA-AF34-DC54-2A5D-7447DA46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ABDD-439A-001F-DC66-0EE9CE12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690B-14A9-756A-A4C2-5430331F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3FE-BB2B-FDCD-BBD4-9A098DB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93A7-AF19-A6F9-5677-B1F681D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4E9-7962-0CAE-48A1-394A57F3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4B5D-E47D-C11A-FBFE-541A211E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4669-BC5C-A02F-5A00-790ABEE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A511-B185-3A95-579C-205E26F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5587-AA79-A25C-448C-5F4A55EF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A81C3-BF8F-D63A-55E5-5BC9EFEBB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A397-D75F-A9F9-327C-2D5E16F3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6842-C4B0-32A4-2453-58958FB0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94F0-217D-E3BC-6F6A-C4B2932E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94DE-395D-2C70-63A3-8C4F837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387-0367-DAFE-C0D4-4DF5355F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1F8C-8686-E3E0-44BF-05D8E834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8262-E99E-4A9B-9064-393ED977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BF67-24B7-CBB7-90BC-E89B4A58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F0DB-E50D-F89B-CFA7-CF0A5251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6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02C6-F2A5-4C71-6C96-18F1D4D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18BB4-E826-DDEE-2D67-B8E424E7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BFA5-7B40-50F7-A51A-C6170322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8292-DCD7-8026-C929-609AFAEC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B7D4-755C-0BEE-6B99-F7C9F95C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5C9D-4C6F-AB26-3B4F-4BB75FE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2265-9666-58FE-CDB0-6E9F941CC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A53B-9C39-8138-E25A-34343D93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FEB8-E100-3614-FC9A-5633AED7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C5D5-64A5-4708-73F2-087EA494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C9DE-A01C-5E10-E19E-04FAFBD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64-0724-C1EF-DBDB-109487CC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915-90A4-B4F8-BDDD-AB70AAE6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30FC-8D9C-4FFA-7576-F21BB80F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5D771-E48A-8534-9699-615524A3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1D282-3289-E8C3-1957-EEFC040D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1201F-B343-1DEE-E4C5-50A3C835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ECF9B-74F9-9B65-755F-EDB343F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BAE56-B71C-C903-8532-02C1359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955A-A373-639A-9DAB-DE548F96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EB45C-A767-FA6C-1B92-CE6910CC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E555-DE20-DBDC-BF49-CF1D4E27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2D01B-9589-2985-96A1-56895C8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5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5587C-EC59-8D10-34F3-111094CF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35073-231B-667B-29D7-24838045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E0601-8CEB-179B-136F-793E76E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264-BA49-9B48-C47C-056B1DA2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4EBA-5845-244D-2FE3-74C30C8D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A5DC7-9DCE-62D2-E9CE-ABBF7E85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4A88-6892-2238-A5BD-EE66F9DA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D50E-4A6B-2E74-2C3B-AA18ED38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44BA-A824-F8AB-0EE3-EA84BC3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D5E0-D862-D414-DE05-2105985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54734-1D8C-BE1D-21B4-13F06F7C5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055F-4EF3-68A5-FF94-8F0602B8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B5EB8-73C8-CEED-C2FB-A75646EA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89DB-D6F5-0B29-28CB-0007113B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2912-AF81-B292-29A1-245586D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CED7D-D231-3F7E-0E61-29F62EA3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CE92-564C-3D84-3ECE-88D0F02C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D5A-2DC0-4E76-D0B9-B6BE3EA2D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1932D-9E83-4866-B4C3-22D076AC529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C1C2-D8BF-A472-CC67-8A0E3432D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06D93-51D8-763C-D829-11A8980D0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8B836-83AD-4989-A2BD-C9174E9AE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85BE00-3D0C-6500-C131-601401BD09DC}"/>
              </a:ext>
            </a:extLst>
          </p:cNvPr>
          <p:cNvSpPr txBox="1"/>
          <p:nvPr/>
        </p:nvSpPr>
        <p:spPr>
          <a:xfrm>
            <a:off x="1849120" y="965200"/>
            <a:ext cx="17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app</a:t>
            </a:r>
          </a:p>
          <a:p>
            <a:r>
              <a:rPr lang="en-US" dirty="0"/>
              <a:t>Admin.py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24A4A-EF16-3412-E9DF-F387AD5B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46" y="1818640"/>
            <a:ext cx="8634707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52E3F-5080-CA8A-6C87-6F5AAB173D08}"/>
              </a:ext>
            </a:extLst>
          </p:cNvPr>
          <p:cNvSpPr txBox="1"/>
          <p:nvPr/>
        </p:nvSpPr>
        <p:spPr>
          <a:xfrm>
            <a:off x="1026160" y="660400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8BC64-9630-11AC-51A8-904FBD50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1408419"/>
            <a:ext cx="10396728" cy="51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8A950-52B8-215D-666D-90D0E1F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1185827"/>
            <a:ext cx="10753344" cy="5424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C9A7E-3B66-39B6-9194-D0D476A41961}"/>
              </a:ext>
            </a:extLst>
          </p:cNvPr>
          <p:cNvSpPr txBox="1"/>
          <p:nvPr/>
        </p:nvSpPr>
        <p:spPr>
          <a:xfrm>
            <a:off x="822960" y="539496"/>
            <a:ext cx="136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Dog_profile</a:t>
            </a:r>
            <a:r>
              <a:rPr lang="en-US" dirty="0"/>
              <a:t> </a:t>
            </a:r>
          </a:p>
          <a:p>
            <a:r>
              <a:rPr lang="en-US" dirty="0"/>
              <a:t>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2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AA0B-5F9E-76CC-ACCD-6D854CCF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060425"/>
            <a:ext cx="9985248" cy="5400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14E12-403E-356A-C39A-E9772F6C3A20}"/>
              </a:ext>
            </a:extLst>
          </p:cNvPr>
          <p:cNvSpPr txBox="1"/>
          <p:nvPr/>
        </p:nvSpPr>
        <p:spPr>
          <a:xfrm>
            <a:off x="630936" y="530352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34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47189-CA0F-C3F0-9417-B7DFF20E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370931"/>
            <a:ext cx="10296144" cy="5022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93CF2-AF4A-FC5A-4A35-D72F81C0B61A}"/>
              </a:ext>
            </a:extLst>
          </p:cNvPr>
          <p:cNvSpPr txBox="1"/>
          <p:nvPr/>
        </p:nvSpPr>
        <p:spPr>
          <a:xfrm>
            <a:off x="1124712" y="658368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4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6E18A-7B1C-327E-925E-73B65F1F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" y="1084714"/>
            <a:ext cx="10533888" cy="528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60584-FC8B-A488-C0A0-E582B025C8C4}"/>
              </a:ext>
            </a:extLst>
          </p:cNvPr>
          <p:cNvSpPr txBox="1"/>
          <p:nvPr/>
        </p:nvSpPr>
        <p:spPr>
          <a:xfrm>
            <a:off x="1088136" y="490986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30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7F07-DEFE-15CB-7C0D-153EE85F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99031"/>
            <a:ext cx="10303168" cy="4993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BD5F8-15BB-E2B1-34F8-206300476962}"/>
              </a:ext>
            </a:extLst>
          </p:cNvPr>
          <p:cNvSpPr txBox="1"/>
          <p:nvPr/>
        </p:nvSpPr>
        <p:spPr>
          <a:xfrm>
            <a:off x="969264" y="685800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63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E9390-F462-CBED-2BFC-422A1C0A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5827"/>
            <a:ext cx="10972800" cy="5518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3DAC31-5DA2-0204-6C21-FF6D7C7B713B}"/>
              </a:ext>
            </a:extLst>
          </p:cNvPr>
          <p:cNvSpPr txBox="1"/>
          <p:nvPr/>
        </p:nvSpPr>
        <p:spPr>
          <a:xfrm>
            <a:off x="667512" y="539496"/>
            <a:ext cx="14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vaccine</a:t>
            </a:r>
          </a:p>
          <a:p>
            <a:r>
              <a:rPr lang="en-US" dirty="0"/>
              <a:t>Admin.py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4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89E3B-D385-E064-2AE8-8BF06484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408176"/>
            <a:ext cx="9905609" cy="4850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99192-F046-6519-2E62-B16DDC094AC1}"/>
              </a:ext>
            </a:extLst>
          </p:cNvPr>
          <p:cNvSpPr txBox="1"/>
          <p:nvPr/>
        </p:nvSpPr>
        <p:spPr>
          <a:xfrm>
            <a:off x="859536" y="557784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28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F3C48-069A-4EA2-505B-A5316292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985880"/>
            <a:ext cx="10689336" cy="557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4983F-553A-2484-DFE0-755716DBCCEC}"/>
              </a:ext>
            </a:extLst>
          </p:cNvPr>
          <p:cNvSpPr txBox="1"/>
          <p:nvPr/>
        </p:nvSpPr>
        <p:spPr>
          <a:xfrm>
            <a:off x="786384" y="484632"/>
            <a:ext cx="14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39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6BD0A-DCB7-C61C-4C76-6298C9D9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52144"/>
            <a:ext cx="10640004" cy="5417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8151D-8214-1162-15F9-24A29A0CB943}"/>
              </a:ext>
            </a:extLst>
          </p:cNvPr>
          <p:cNvSpPr txBox="1"/>
          <p:nvPr/>
        </p:nvSpPr>
        <p:spPr>
          <a:xfrm>
            <a:off x="886968" y="640080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18414-0669-7300-680A-107963C4F1BB}"/>
              </a:ext>
            </a:extLst>
          </p:cNvPr>
          <p:cNvSpPr txBox="1"/>
          <p:nvPr/>
        </p:nvSpPr>
        <p:spPr>
          <a:xfrm>
            <a:off x="1148080" y="711200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3954B-778E-370C-D46A-E9DA0020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439645"/>
            <a:ext cx="9582854" cy="523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506A1-AAAA-6029-5577-28C82F1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086431"/>
            <a:ext cx="10607040" cy="544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C87EF-1B23-C545-4B91-C60CFD8D0FBA}"/>
              </a:ext>
            </a:extLst>
          </p:cNvPr>
          <p:cNvSpPr txBox="1"/>
          <p:nvPr/>
        </p:nvSpPr>
        <p:spPr>
          <a:xfrm>
            <a:off x="813816" y="557784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75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3376D-2292-E3D7-87AE-3F605BA1C2EE}"/>
              </a:ext>
            </a:extLst>
          </p:cNvPr>
          <p:cNvSpPr txBox="1"/>
          <p:nvPr/>
        </p:nvSpPr>
        <p:spPr>
          <a:xfrm>
            <a:off x="768096" y="630936"/>
            <a:ext cx="112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Favourite</a:t>
            </a:r>
            <a:endParaRPr lang="en-US" dirty="0"/>
          </a:p>
          <a:p>
            <a:r>
              <a:rPr lang="en-US" dirty="0"/>
              <a:t>Admin.py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7B72D-6F5C-976E-1726-5012CE19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1280852"/>
            <a:ext cx="10771632" cy="54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DD680-8345-2D23-77BC-2BBE07D7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44" y="1088654"/>
            <a:ext cx="10268712" cy="5309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5285D-2B2F-B7D9-D16A-DE41FB55EF92}"/>
              </a:ext>
            </a:extLst>
          </p:cNvPr>
          <p:cNvSpPr txBox="1"/>
          <p:nvPr/>
        </p:nvSpPr>
        <p:spPr>
          <a:xfrm>
            <a:off x="859536" y="530352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40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32885-3E79-D5EA-554A-8A70178C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210434"/>
            <a:ext cx="10634472" cy="5305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61B9D-2F79-E015-791C-06933E550AEC}"/>
              </a:ext>
            </a:extLst>
          </p:cNvPr>
          <p:cNvSpPr txBox="1"/>
          <p:nvPr/>
        </p:nvSpPr>
        <p:spPr>
          <a:xfrm>
            <a:off x="713232" y="640080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77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FF20C-E899-0588-C3FE-81367347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265316"/>
            <a:ext cx="10451592" cy="5301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AF603-A239-0AE4-EC38-24B8E26D6C64}"/>
              </a:ext>
            </a:extLst>
          </p:cNvPr>
          <p:cNvSpPr txBox="1"/>
          <p:nvPr/>
        </p:nvSpPr>
        <p:spPr>
          <a:xfrm>
            <a:off x="749808" y="585216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6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69F18E-9CF5-CCDE-7C0E-FFDEF765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533762"/>
            <a:ext cx="9683496" cy="474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D025F-1A58-12A3-DA58-BE0697A08C9E}"/>
              </a:ext>
            </a:extLst>
          </p:cNvPr>
          <p:cNvSpPr txBox="1"/>
          <p:nvPr/>
        </p:nvSpPr>
        <p:spPr>
          <a:xfrm>
            <a:off x="960120" y="804672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24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D576F-A73B-74F8-67B0-087F52D46309}"/>
              </a:ext>
            </a:extLst>
          </p:cNvPr>
          <p:cNvSpPr txBox="1"/>
          <p:nvPr/>
        </p:nvSpPr>
        <p:spPr>
          <a:xfrm>
            <a:off x="886968" y="704088"/>
            <a:ext cx="112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Posts</a:t>
            </a:r>
          </a:p>
          <a:p>
            <a:r>
              <a:rPr lang="en-US" dirty="0"/>
              <a:t>Admin.py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4DFFD-7D61-E886-6AC2-E421E3AD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534626"/>
            <a:ext cx="9720072" cy="49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65E5B-DCBD-23C1-5283-341294F5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076370"/>
            <a:ext cx="10789920" cy="5534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777C8-0790-1FE8-A492-08974D5049FA}"/>
              </a:ext>
            </a:extLst>
          </p:cNvPr>
          <p:cNvSpPr txBox="1"/>
          <p:nvPr/>
        </p:nvSpPr>
        <p:spPr>
          <a:xfrm>
            <a:off x="868680" y="539496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95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D15C2-E2A2-D9E6-0C4C-B187F703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344167"/>
            <a:ext cx="10348187" cy="5162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A5C02-C766-5D78-F176-E412E19BBDEF}"/>
              </a:ext>
            </a:extLst>
          </p:cNvPr>
          <p:cNvSpPr txBox="1"/>
          <p:nvPr/>
        </p:nvSpPr>
        <p:spPr>
          <a:xfrm>
            <a:off x="941832" y="649224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Serializer.py</a:t>
            </a:r>
          </a:p>
        </p:txBody>
      </p:sp>
    </p:spTree>
    <p:extLst>
      <p:ext uri="{BB962C8B-B14F-4D97-AF65-F5344CB8AC3E}">
        <p14:creationId xmlns:p14="http://schemas.microsoft.com/office/powerpoint/2010/main" val="402271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CADA7-AA4A-0853-511F-C7E656EF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4" y="1344702"/>
            <a:ext cx="10177272" cy="5311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7A674-B015-D2B6-FE88-E58F9DE7ADB8}"/>
              </a:ext>
            </a:extLst>
          </p:cNvPr>
          <p:cNvSpPr txBox="1"/>
          <p:nvPr/>
        </p:nvSpPr>
        <p:spPr>
          <a:xfrm>
            <a:off x="905256" y="612648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8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40C53-913E-AFA5-CBC6-DF842463CEB4}"/>
              </a:ext>
            </a:extLst>
          </p:cNvPr>
          <p:cNvSpPr txBox="1"/>
          <p:nvPr/>
        </p:nvSpPr>
        <p:spPr>
          <a:xfrm>
            <a:off x="894080" y="883920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8710-28D2-64DE-CD93-0BB9551B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390899"/>
            <a:ext cx="10596605" cy="52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687C3-A699-4DDB-59E5-B313C2B1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1374925"/>
            <a:ext cx="10030968" cy="4979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C60262-BA61-9BE2-FBB2-A1A202830E69}"/>
              </a:ext>
            </a:extLst>
          </p:cNvPr>
          <p:cNvSpPr txBox="1"/>
          <p:nvPr/>
        </p:nvSpPr>
        <p:spPr>
          <a:xfrm>
            <a:off x="1014984" y="658368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679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DC661-25C0-1A6A-DC78-573604ED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44" y="1228403"/>
            <a:ext cx="9544200" cy="5419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7306E-BC24-6CAB-4839-7AD0BFE29536}"/>
              </a:ext>
            </a:extLst>
          </p:cNvPr>
          <p:cNvSpPr txBox="1"/>
          <p:nvPr/>
        </p:nvSpPr>
        <p:spPr>
          <a:xfrm>
            <a:off x="1042416" y="612648"/>
            <a:ext cx="164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adopt</a:t>
            </a:r>
          </a:p>
          <a:p>
            <a:r>
              <a:rPr lang="en-US" dirty="0"/>
              <a:t>Admin.py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73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4D6A6-54A0-5035-1B02-5A7CBACA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112111"/>
            <a:ext cx="10689336" cy="5285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1FCDA-6E12-2F1C-6B33-BFE95194CA4A}"/>
              </a:ext>
            </a:extLst>
          </p:cNvPr>
          <p:cNvSpPr txBox="1"/>
          <p:nvPr/>
        </p:nvSpPr>
        <p:spPr>
          <a:xfrm>
            <a:off x="777240" y="621792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B2B35-648A-A939-75D9-2A1BF2BC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1403555"/>
            <a:ext cx="9893808" cy="4823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F5F23-812C-2D1C-2145-D287CF2C5918}"/>
              </a:ext>
            </a:extLst>
          </p:cNvPr>
          <p:cNvSpPr txBox="1"/>
          <p:nvPr/>
        </p:nvSpPr>
        <p:spPr>
          <a:xfrm>
            <a:off x="950976" y="768096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861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FEC2D-3664-11BD-318C-EA3D3598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8002"/>
            <a:ext cx="11067288" cy="5610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1C206-2B28-9FF4-1C56-ECD79F600E3C}"/>
              </a:ext>
            </a:extLst>
          </p:cNvPr>
          <p:cNvSpPr txBox="1"/>
          <p:nvPr/>
        </p:nvSpPr>
        <p:spPr>
          <a:xfrm>
            <a:off x="740664" y="420624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0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744E0-0701-05DB-5ED5-F4F0AE1C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70431"/>
            <a:ext cx="10558726" cy="5322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C8AA2-5783-E8D8-0B94-01D33BCD0FDB}"/>
              </a:ext>
            </a:extLst>
          </p:cNvPr>
          <p:cNvSpPr txBox="1"/>
          <p:nvPr/>
        </p:nvSpPr>
        <p:spPr>
          <a:xfrm>
            <a:off x="758952" y="603504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673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F44EC-5D7D-8CDE-488C-B68D00BA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147912"/>
            <a:ext cx="10341864" cy="5556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2A91-AFAE-7323-F877-58CA7DFEF78C}"/>
              </a:ext>
            </a:extLst>
          </p:cNvPr>
          <p:cNvSpPr txBox="1"/>
          <p:nvPr/>
        </p:nvSpPr>
        <p:spPr>
          <a:xfrm>
            <a:off x="740664" y="402336"/>
            <a:ext cx="143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User_profile</a:t>
            </a:r>
            <a:r>
              <a:rPr lang="en-US" dirty="0"/>
              <a:t> </a:t>
            </a:r>
          </a:p>
          <a:p>
            <a:r>
              <a:rPr lang="en-US" dirty="0"/>
              <a:t>Admin.py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181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87AD2-FEEE-CDE0-B98D-E92AD540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30699"/>
            <a:ext cx="10351008" cy="5082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27E5C-71DC-DFBD-D800-19D52763AD65}"/>
              </a:ext>
            </a:extLst>
          </p:cNvPr>
          <p:cNvSpPr txBox="1"/>
          <p:nvPr/>
        </p:nvSpPr>
        <p:spPr>
          <a:xfrm>
            <a:off x="996696" y="649224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310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6117F-7BB8-1B5F-A892-A676468F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35546"/>
            <a:ext cx="10387584" cy="5329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1E250-AB08-F67F-45D0-5B69C7E03016}"/>
              </a:ext>
            </a:extLst>
          </p:cNvPr>
          <p:cNvSpPr txBox="1"/>
          <p:nvPr/>
        </p:nvSpPr>
        <p:spPr>
          <a:xfrm>
            <a:off x="795528" y="557784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031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CFCB4-622A-372F-4042-A4DA2651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152144"/>
            <a:ext cx="10812131" cy="5240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6F1FA-D974-CBB2-6D4C-39A2C386E655}"/>
              </a:ext>
            </a:extLst>
          </p:cNvPr>
          <p:cNvSpPr txBox="1"/>
          <p:nvPr/>
        </p:nvSpPr>
        <p:spPr>
          <a:xfrm>
            <a:off x="685800" y="530352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24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358CF-FE97-E743-36E0-149655758CDD}"/>
              </a:ext>
            </a:extLst>
          </p:cNvPr>
          <p:cNvSpPr txBox="1"/>
          <p:nvPr/>
        </p:nvSpPr>
        <p:spPr>
          <a:xfrm>
            <a:off x="944880" y="85344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urls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F867A-1660-361C-5746-F1074A70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373694"/>
            <a:ext cx="10261600" cy="52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E24CD-2737-41E5-9242-7DEDCB4F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161287"/>
            <a:ext cx="10961369" cy="5376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C6C86-C6B6-831D-3400-31BFD7B91B38}"/>
              </a:ext>
            </a:extLst>
          </p:cNvPr>
          <p:cNvSpPr txBox="1"/>
          <p:nvPr/>
        </p:nvSpPr>
        <p:spPr>
          <a:xfrm>
            <a:off x="841248" y="576072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Views.py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03B4B-4E46-C366-22E9-B120400186C3}"/>
              </a:ext>
            </a:extLst>
          </p:cNvPr>
          <p:cNvSpPr txBox="1"/>
          <p:nvPr/>
        </p:nvSpPr>
        <p:spPr>
          <a:xfrm>
            <a:off x="1503680" y="701040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Views.py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C34E4-2EB5-F6BF-EE21-35D498E5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461381"/>
            <a:ext cx="10220960" cy="50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953B6-B8D1-4FC1-FA9C-A1CA39D7EB46}"/>
              </a:ext>
            </a:extLst>
          </p:cNvPr>
          <p:cNvSpPr txBox="1"/>
          <p:nvPr/>
        </p:nvSpPr>
        <p:spPr>
          <a:xfrm>
            <a:off x="863600" y="680720"/>
            <a:ext cx="169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Dog_api</a:t>
            </a:r>
            <a:r>
              <a:rPr lang="en-US" dirty="0"/>
              <a:t> </a:t>
            </a:r>
          </a:p>
          <a:p>
            <a:r>
              <a:rPr lang="en-US" dirty="0"/>
              <a:t>Permissions.py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15562-6C99-4523-0A96-09E373CE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37262"/>
            <a:ext cx="9834880" cy="50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D0FAB-D99E-4E44-33A7-6966E582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1" y="1218718"/>
            <a:ext cx="10850880" cy="546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42169-5339-3A96-9100-DF85DB2D3464}"/>
              </a:ext>
            </a:extLst>
          </p:cNvPr>
          <p:cNvSpPr txBox="1"/>
          <p:nvPr/>
        </p:nvSpPr>
        <p:spPr>
          <a:xfrm>
            <a:off x="955040" y="640080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Serializers.py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38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B23C0-B9D8-A6B9-87CF-559203D2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529634"/>
            <a:ext cx="10068560" cy="4942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0DECA-9A5F-4F80-0CE3-E445DCB553CB}"/>
              </a:ext>
            </a:extLst>
          </p:cNvPr>
          <p:cNvSpPr txBox="1"/>
          <p:nvPr/>
        </p:nvSpPr>
        <p:spPr>
          <a:xfrm>
            <a:off x="1158240" y="782320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360AD-E513-1FA3-C52C-8083D37E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1574743"/>
            <a:ext cx="10027920" cy="4936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A5DDC-E812-0333-F0DB-FEB60B8B7FA7}"/>
              </a:ext>
            </a:extLst>
          </p:cNvPr>
          <p:cNvSpPr txBox="1"/>
          <p:nvPr/>
        </p:nvSpPr>
        <p:spPr>
          <a:xfrm>
            <a:off x="1046480" y="782320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Widescreen</PresentationFormat>
  <Paragraphs>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Walmsley</dc:creator>
  <cp:lastModifiedBy>Rachel Walmsley</cp:lastModifiedBy>
  <cp:revision>2</cp:revision>
  <dcterms:created xsi:type="dcterms:W3CDTF">2024-05-22T13:54:47Z</dcterms:created>
  <dcterms:modified xsi:type="dcterms:W3CDTF">2024-05-22T15:55:39Z</dcterms:modified>
</cp:coreProperties>
</file>