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5" r:id="rId6"/>
    <p:sldId id="261" r:id="rId7"/>
    <p:sldId id="271" r:id="rId8"/>
    <p:sldId id="262" r:id="rId9"/>
    <p:sldId id="263" r:id="rId10"/>
    <p:sldId id="307" r:id="rId11"/>
    <p:sldId id="272" r:id="rId12"/>
    <p:sldId id="264" r:id="rId13"/>
    <p:sldId id="265" r:id="rId14"/>
    <p:sldId id="266" r:id="rId15"/>
    <p:sldId id="268" r:id="rId16"/>
    <p:sldId id="273" r:id="rId17"/>
    <p:sldId id="269" r:id="rId18"/>
    <p:sldId id="270" r:id="rId19"/>
    <p:sldId id="267" r:id="rId20"/>
    <p:sldId id="285" r:id="rId21"/>
    <p:sldId id="308" r:id="rId22"/>
    <p:sldId id="274" r:id="rId23"/>
    <p:sldId id="276" r:id="rId24"/>
    <p:sldId id="277" r:id="rId25"/>
    <p:sldId id="278" r:id="rId26"/>
    <p:sldId id="279" r:id="rId27"/>
    <p:sldId id="281" r:id="rId28"/>
    <p:sldId id="282" r:id="rId29"/>
    <p:sldId id="288" r:id="rId30"/>
    <p:sldId id="289" r:id="rId31"/>
    <p:sldId id="290" r:id="rId32"/>
    <p:sldId id="280" r:id="rId33"/>
    <p:sldId id="283" r:id="rId34"/>
    <p:sldId id="287" r:id="rId35"/>
    <p:sldId id="284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6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9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26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96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1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01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7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4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6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91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22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5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0A54-2F6E-4904-98FC-D1CB1E08371A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73B4-4AA4-4B95-8891-96DBE984E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26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Social Media vs </a:t>
            </a:r>
            <a:r>
              <a:rPr lang="fr-FR" dirty="0" err="1"/>
              <a:t>Productivity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C096A-6CFD-42FD-8E54-B04B8569CEB0}"/>
              </a:ext>
            </a:extLst>
          </p:cNvPr>
          <p:cNvSpPr txBox="1"/>
          <p:nvPr/>
        </p:nvSpPr>
        <p:spPr>
          <a:xfrm>
            <a:off x="0" y="6400800"/>
            <a:ext cx="417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  <a:r>
              <a:rPr lang="en-US" dirty="0" err="1"/>
              <a:t>Racha</a:t>
            </a:r>
            <a:r>
              <a:rPr lang="en-US" dirty="0"/>
              <a:t> </a:t>
            </a:r>
            <a:r>
              <a:rPr lang="en-US" dirty="0" err="1"/>
              <a:t>Zayni</a:t>
            </a:r>
            <a:r>
              <a:rPr lang="en-US" dirty="0"/>
              <a:t> &amp; </a:t>
            </a:r>
            <a:r>
              <a:rPr lang="en-US" dirty="0" err="1"/>
              <a:t>Ghada</a:t>
            </a:r>
            <a:r>
              <a:rPr lang="en-US" dirty="0"/>
              <a:t> ElSaidi</a:t>
            </a:r>
          </a:p>
        </p:txBody>
      </p:sp>
    </p:spTree>
    <p:extLst>
      <p:ext uri="{BB962C8B-B14F-4D97-AF65-F5344CB8AC3E}">
        <p14:creationId xmlns:p14="http://schemas.microsoft.com/office/powerpoint/2010/main" val="24243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Univariate</a:t>
            </a:r>
            <a:r>
              <a:rPr lang="fr-FR" sz="4000" dirty="0" smtClean="0"/>
              <a:t> </a:t>
            </a:r>
            <a:r>
              <a:rPr lang="fr-FR" sz="4000" dirty="0" err="1" smtClean="0"/>
              <a:t>Analysis</a:t>
            </a:r>
            <a:endParaRPr lang="fr-FR" sz="4000" dirty="0"/>
          </a:p>
        </p:txBody>
      </p:sp>
      <p:sp>
        <p:nvSpPr>
          <p:cNvPr id="6" name="AutoShape 4" descr="https://www.kaggleusercontent.com/kf/243757262/eyJhbGciOiJkaXIiLCJlbmMiOiJBMTI4Q0JDLUhTMjU2In0..z1yfN_9calpWoIb8-iI1SQ.00cpg08ha3bi0BUeEXJKAONF74ys1gXyv5Qp0xk4i0LSG2OUSDJd_hqhoK2JGnXYO37eZhE_Mgee4v7gi13cKwCT-nOWFAJqNg5q59-CFfnutT_PJK7yW_4qOnbPUmCYfeI8U5NAOwIbm4tRuuRKEnqxkuvB6OpuuyYWSaOW4XOE45oeFlI7DXXPROKxymZTkhgcsiZ88Rs-6zRFgVjueuBpBSTpMTRcNG1D4hrJHxc2KWXv1l1szVTwUdOPIq2Ps5BESmHdZkOzTX6j3hK8N6k6muRDj8FqYo7qt5XozFw7ZAUPUEW37Kxksqg3yxWe3SJ01XKWOJksLIb8Rr2zbj9QseFsctODObnOX7dGxLqjua_-T7VGN7KGaY6HbcuXhakN_n44pOA9BrEnDipf2N8AlWQFI3pH-1ZPuigVfFktCKUE6x3saPWqf1Okcw4gx4JWxMvOr5s2GuN1g_l7Vxei9xcQm2KkOZDGNHauuY8Ji32zM95U5swlx0yZglF18EC7EyoQaAeI3R_YVRgV_vLQDrB595NWEtlNCGLrdX5zdVugAOuXrcl1zL2AfUgPQuRC8MXvUIaBeuxaqaG4Wm5GonL9jvNyPFJxy04J0AaIZ_Y8Ty350ieSRsbsagRaETFP7_I-mtStaY_OQmdGxWN9DXA2igIY2utCRO0qt5GWqzy4QLEaaB4CSMZ07D-M.vbwrTqVMFVXlPlNFe2jeLQ/__results___files/__results___17_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6617"/>
          <a:stretch/>
        </p:blipFill>
        <p:spPr>
          <a:xfrm>
            <a:off x="3611638" y="1557720"/>
            <a:ext cx="2977035" cy="18291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46924"/>
          <a:stretch/>
        </p:blipFill>
        <p:spPr>
          <a:xfrm>
            <a:off x="460375" y="1564036"/>
            <a:ext cx="2972105" cy="18367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6963"/>
          <a:stretch/>
        </p:blipFill>
        <p:spPr>
          <a:xfrm>
            <a:off x="3557252" y="3955960"/>
            <a:ext cx="3031421" cy="18747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47193"/>
          <a:stretch/>
        </p:blipFill>
        <p:spPr>
          <a:xfrm>
            <a:off x="402865" y="3948892"/>
            <a:ext cx="3029615" cy="18818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r="47078"/>
          <a:stretch/>
        </p:blipFill>
        <p:spPr>
          <a:xfrm>
            <a:off x="7387317" y="160338"/>
            <a:ext cx="3167838" cy="19634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r="47309"/>
          <a:stretch/>
        </p:blipFill>
        <p:spPr>
          <a:xfrm>
            <a:off x="7607765" y="2305117"/>
            <a:ext cx="2986396" cy="1859049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r="46977"/>
          <a:stretch/>
        </p:blipFill>
        <p:spPr>
          <a:xfrm>
            <a:off x="6959472" y="4345543"/>
            <a:ext cx="4023527" cy="248901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702629" y="6113417"/>
            <a:ext cx="2256843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2612571" y="6166476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Negatively</a:t>
            </a:r>
            <a:r>
              <a:rPr lang="fr-FR" dirty="0" smtClean="0"/>
              <a:t> </a:t>
            </a:r>
            <a:r>
              <a:rPr lang="fr-FR" dirty="0" err="1" smtClean="0"/>
              <a:t>skewed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6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/>
            </a:r>
            <a:b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Fill test using train stats</a:t>
            </a:r>
            <a:b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missing_cols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skewness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[col].skew()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(skewness) &lt;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[col].mean())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[col].median())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1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99" y="1496934"/>
            <a:ext cx="11444143" cy="42978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3300" y="1808617"/>
            <a:ext cx="1103774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1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outliers using quantile method (IQR)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6" y="1825625"/>
            <a:ext cx="10672354" cy="40918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numeric_cols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].quantile(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Q3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numeric_cols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].quantile(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IQR = Q3 - Q1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lower_bound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Q1 -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IQR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upper_bound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Q3 +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IQR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non_outliers_mask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~((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numeric_cols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lower_bound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| 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numeric_cols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upper_bound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)).</a:t>
            </a:r>
            <a:r>
              <a:rPr lang="en-US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(axis=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train_df_clean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non_outliers_mask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75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07" y="1175657"/>
            <a:ext cx="11356948" cy="4275980"/>
          </a:xfrm>
          <a:prstGeom prst="rect">
            <a:avLst/>
          </a:prstGeom>
        </p:spPr>
      </p:pic>
      <p:sp>
        <p:nvSpPr>
          <p:cNvPr id="7" name="AutoShape 2" descr="data:image/png;base64,iVBORw0KGgoAAAANSUhEUgAABicAAAJRCAYAAAAu8mSDAAAAOnRFWHRTb2Z0d2FyZQBNYXRwbG90bGliIHZlcnNpb24zLjEwLjAsIGh0dHBzOi8vbWF0cGxvdGxpYi5vcmcvlHJYcgAAAAlwSFlzAAAPYQAAD2EBqD+naQABAABJREFUeJzs3Xd8Tff/B/DXHbkjN3sSiZtJYhM7y9aIvWJUEkVpUbRqfWuvGhV7q91hlJYqqtWiWlVUq6pUUcRKjFhJJHn//vA7n95zR3JjBO37+Xjk0Tr33HM+57PHuecoiIjAGGOMMcYYY4wxxhhjjDFWTJTPOgCMMcYYY4wxxhhjjDHGGPtv4cUJxhhjjDHGGGOMMcYYY4wVK16cYIwxxhhjjDHGGGOMMcZYseLFCcYYY4wxxhhjjDHGGGOMFStenGCMMcYYY4wxxhhjjDHGWLHixQnGGGOMMcYYY4wxxhhjjBUrXpxgjDHGGGOMMcYYY4wxxlix4sUJxhhjjDHGGGOMMcYYY4wVK16cYIwxxhhjjDHGGGOMMcZYseLFCcYYY/95gYGBUCgUFn9OTk6oXLkyhg8fjoyMjGcdzEeyYsUKKBQKpKSkPOugFKubN2+ib9++MBqN0Gg0UCgUqFevXqHfk+JLoVCgUqVKyM/Pt7rfvn37oFAoEBgY+GQD/gL55ptv7I7Xx5GSkmK1fJr+tW7d+qmGgdmncuXKUCgU0Gq1hdaZ9qaraZksyt+KFSsAAGPGjLFrf/N8bO17KpUK7u7uqF27NiZNmoQ7d+48Vnw9ePAAS5YsQXx8PEqWLAmNRgNPT0/UqlULY8eORXp6+mMd/1FJaSPFoeR5a0/Onj1rNS0dHR0RFhaGHj164Ndff33WwXzhSfH8X27vGGOMMfb0qJ91ABhjjLHnRVRUFEJDQwEA+fn5SEtLw/79+/Huu+9i1apV2Lt3L4KDg59xKJ+tMWPGYOzYsRg9ejTGjBnzrINj06uvvor169cjMDAQbdu2hU6nQ3h4eJGO8euvv2LNmjVISkp6SqFkRRESEoLo6Girn1WrVq2YQ/NQYGAgzp07hzNnzvznJ+4OHjyIX375BQCQk5ODNWvWYMCAAYV+r7B0DQ0NRXJyssVn+/btw+nTp21+X6rLJb6+vnjppZdshsNW/WD6vQcPHuCvv/7CgQMHcODAAdEueHt72zyuLb///jtatWqFU6dOQaVSoXbt2qhfvz5u3LiB7777Dj/++CNmzJiB5cuXo23btkU+vi0rVqxA9+7dkZycbLH48CJr164dnJycAACXLl3Cjz/+iPfffx+rVq3Cxx9//ETjkDHGGGOMPTm8OMEYY4z9v549e1rcEXr58mXExcXh5MmTGDJkCDZs2PBsAsfs9uDBA2zatAk6nQ5Hjx6Fi4tLkY/h6OiIe/fuYdSoUUhMTIRWq30KIX2x1axZE7///jscHR2L5XzR0dH/qsnUf5tly5YBAEqVKoWLFy9i2bJldi1O2JOu1hYfUlJScPr0abvzRXh4+CPlH2vf27NnDxo3bow//vgDY8aMwbx584p0zDNnziA6OhrXr19Ho0aNsGzZMpQuXVp8fv/+fYwaNQrTp09Hhw4dsHHjxufi10Ft2rRB7dq14erq+qyDYmH69OmyBcKMjAy0bNkS+/fvR+/evREfHw+9Xv/sAsgYY4wxxqzixzoxxhhjBShRogTefvttAMBXX331jEPD7HHp0iXk5ubC19f3kRYmAKBOnTqoWbMmzp07h/nz5z/hEP47ODo6Ijw8XDapyv6b7t27hw8//BAAsHr1ajg5OeHXX3/FwYMHn3HIno7Y2Fjxa44tW7YU+fvdunXD9evXUbt2bWzdutWiDOn1ekybNg2DBw9Gfn4+UlJSnotHC7q6uiI8PBwlS5Z81kEplKenJ6ZNmwYASE9Px/fff/+MQ8QYY4wxxqzhxQnGGGOsECVKlAAA5ObmWv383r17ePfdd1GtWjU4OzvD0dER5cuXxzvvvIMbN27I9t2wYQMUCgW8vb1x4cIFi2Pt2LEDKpUKrq6uOHXqlNhu+gzwo0ePom3btvD29oZer0elSpUwa9Ys5OXlFfnafvzxR3Ts2BF+fn7QaDTw8fFBixYt8OWXX1rsq1AoMHbsWADA2LFjZc/4Nv3FyaVLlzBgwACUKVMGOp0Ojo6OCAgIQMOGDTF9+vQih/HEiRPo3r07jEYjtFotPDw80LBhQ6xbt85qGI1GIwDg3LlzsjB+8803RTrvlClTAAATJ05EZmamXd+x59nc0jtOzp49a3P7F198gXr16sHV1RXu7u5o3ry57NnpH3zwAerUqQNnZ2e4ubmhbdu2OH36tM1zpqWl4c0330RERAQcHR3h7OyMGjVqYO7cuVbztWl+O3bsGBITE1GyZEmoVCrxOK/C3jlx48YNjBs3DtWrV4erqyv0ej2Cg4PRsWNHfPHFFzbD+iQU9XqvXbuG2bNno1mzZggKCoJer4eLiwuqV6+OKVOmICsrS7a/9Oz9c+fOAQCCgoKs5rXCntFvK7+Ybs/Ly8OMGTNQtWpVODk5QaFQyPY9efIkevfujZCQEOh0Ori6uiI2NhZr1qyxes5bt27hnXfeQcWKFWEwGKDVauHn54eoqCiMGjUKDx48sCOG5davX4/MzExUqFAB9evXR2JiIoB/fk3xb1SpUiUAwJUrV4r0vW+//RbfffcdAGDu3LkF/ipr/Pjx8PHxwa1btzB37lzZZ/Xq1SuwXpPemWH6+L3AwEB0794dALBy5coC37lhTWH5+WnUM49DSiPAejrl5uZi6dKlqFevHjw8PKDVahEUFITXXnsN58+ft9jftM7Lzs7G2LFjRTtXunRpDB06VNQVt27dwuDBgxEcHAydTofAwECMGTPGZj8iNzcXCxcuRN26deHq6gqdToewsDC88cYbuHjxomzfEydOQKFQwN3d3aJuMlW9enUoFAp8+umnYtvx48cxevRoREVFoVSpUuI9J40aNbLapjLGGGOMPW28OMEYY4wV4scffwQAlC9f3uKz69evIyoqCsOHD8fp06fRoEEDNGvWDFevXsXEiRMRGRkpm4Ru3749+vfvj/T0dHTu3Fk2UXHx4kV069YN+fn5WLJkCcLCwqyGpXbt2jhy5AgaNmyI2NhY/PHHHxg4cCA6deoEIrL7upYsWYI6depg/fr1KFGiBNq3b4+wsDBs3boVTZo0EQsRkuTkZFSuXBnAwxffJicniz/psSuXL19G9erVMXv2bGRnZ+Oll15Cy5YtERQUhJ9//hkTJkywO3wA8Pnnn6Nq1apYsWIF9Ho92rZti6pVq+Lbb79FYmIievToYRHGdu3aAQAMBoMsjNIik73q1auH+Ph4ZGRkiIWK4rBo0SIkJCQgNzcXL730Enx8fPD5558jNjYWp0+fxpAhQ5CcnAxHR0e89NJLcHFxwaZNmxAbG2uxGAY8fARNhQoVkJqaiqysLDRu3BhRUVE4ffo0+vfvj4SEBJsT0vv370f16tXx448/IjY2FgkJCXB2di70Go4ePYqKFSti9OjR+PPPPxEdHY1WrVqhRIkS2Lp161ONz0e53h07dmDAgAH45ZdfYDQa0bp1a9SsWRN//PEHhg0bhgYNGiA7O1vsL70HwWAwAHj4vPvHyWu2EBHatm2L4cOHw9PTEy1btpRNuK5fvx6VK1fG4sWLodFo0KxZM1SvXh2HDx9Gt27d8Morr8iOd+/ePURHR2PixIm4cuUKGjZsiLZt26Js2bL466+/MH78eNy9e7fI4ZQWIaTzSf/96KOPcP/+/Ue9/OeatGDp6+tbpO9t3rwZwMP2JDIyssB9dTodOnbsCAD47LPPih5IM+3bt0dUVBSAh+/6MM2zBb2Pwx7Pop4pjOmisnk63b59G40bN0avXr1w6NAhVKpUCS1btoRWq8XChQtRtWpVHDlyxOpxc3Jy0LRpU8yYMQMRERFo3LgxMjMzMXXqVHTo0AHXr19HrVq1sGrVKlSrVg1xcXG4cuUKxo4di/79+1scLzs7G/Hx8Xjttddw5MgRREVFoXXr1sjOzsacOXNQpUoVHD58WOwfHh6OOnXq4ObNmyI/mfv1119x6NAh+Pr6IiEhQWyfMWMGxo0bh+vXr6NixYqi/O/evRuJiYl48803ixLFjDHGGGOPjxhjjLH/OKPRSABo+fLlYlteXh5duHCB5syZQ1qtllQqFW3ZssXiu4mJiQSAatWqRenp6WL77du3KT4+ngBQ3bp1Zd/Jzs6mmjVrEgAaOnQoERE9ePCAoqOjCQD17dvX4jzJyckEgADQ66+/Tg8ePBCfHTt2jLy9vQkALVy4UPa95cuXEwBKTk6Wbf/ll19IrVaTQqGgVatWyT7btm0baTQaAkA7d+6UfTZ69GgCQKNHj7aMSCIaO3YsAaBXX32V8vPzZZ/l5OTQrl27rH7PmsuXL5OrqysBoAkTJsiOd/DgQXJ3dycAtHjxYtn3zpw5QwDIaDTafS6JFF8NGzYkIqKff/6ZlEolOTo6Ulpamthv7969Vs9hz7ml/HbmzBmr27VarSyecnNzqUOHDgSAKlSoQJ6envTzzz+Lz+/evUt169YV8WTq0qVL5OnpSQqFgubPn095eXnis/T0dGrQoAEBoLFjx8q+Z5rfhg0bJvueZPfu3QSA4uLiZNvv3LlDAQEBBICSkpLo9u3bss9v3rxJX375pc34MSeFxTwPW/Oo13v8+HH6/vvvLY53/fp1atKkCQGgqVOnWnxuKy0ltsqfxFZ+kbYDIH9/f/rjjz8svvvLL7+QVqslnU5HGzdulH129uxZqlixIgGglStXiu0rV64kABQfH085OTmy7+Tl5dE333xD2dnZVsNqyx9//EEAyMHBga5evSq2h4eHEwCL+kVSlHR9nO9LdZZ5Pi1MYd+Typy1+rogMTExBIC6d+9u1/5SmimVSlm9HxcXRwBo9+7dBYbfvK4uLE8S/RO3pm1iQd99mvVMQUzLibUyuHjxYgJA3t7edO/ePdlnXbp0IQDUvHlzunLliuyz1NRUAkBhYWGUm5srtkt1HgCqWbOmrM0/e/asaJMqVqxILVq0oLt374rPDx48SGq1mpRKJZ07d052vqFDhxIACgkJkV1HTk4O9ejRgwBQUFCQrGwuWbKEAFDTpk2txs2gQYMIAL311luy7d988w2dPn3aYv8TJ06Qv78/AaADBw7IPnucNpUxxhhjrDC8OMEYY+w/T5pgtPVXo0YN2rdvn8X3zp07R0qlkhQKBR09etTi8wsXLpBOpyMA9N1338k+O3PmDLm7u5NCoaDPP/+chgwZQgAoMjKSsrKyLI4lTeKULFmS7t+/b/H5nDlzxGSKKVuTSdKER9u2ba3GSb9+/QgANW7cWLa9sMWJ119/nQDQJ598YvXzohg/fryIE2umT59u9Zqf5OIEEdHLL79MAKh3795i29NcnHj77bctvnP48GGRH+fNm2fx+caNGwkA1a9fX7ZdmvTq16+f1bBcuHCBHBwcyNvbW7b4I+W3MmXKyCbnTNlanJg5cyYBoCpVqtj8blGYTmDa+nvc6y2INPleo0YNi8+KY3HC1uS+tDA6ffp0q5//+OOPFuVn6tSpBIBmzJhh9TuPQorzdu3aybZL57I1uV+UdC3o+/YuThT2l5qaavV7puHPycmh33//nVJSUkQeN52gtoe0aDNs2DC79t++fbsIo+kk+vO0OPE065mC2FqcuHTpEi1dupRcXV1Jp9PR1q1bZd87fvw4KRQK8vPzo8zMTKvHbtasGQGQ3ZQg1XkKhYJ+/fVXi++88cYbBICcnJwsFjyIiFq0aGGxYHj//n1ycnIiAPTZZ59ZfOfu3bvk6+tLAGjt2rVie2ZmJjk6OpJSqaQLFy7IvpOTkyNuWDh27JjV67Nm0aJFVtsgXpxgjDHG2NOkBmOMMcYAAFFRUQgNDRX/Tk9Pxy+//IKDBw9i0KBBWLt2rexRS3v27EF+fj6qVasme9SKpFSpUmjatCk+/fRT7N69G3Xr1hWfBQYGYsWKFWjdujU6d+6M27dvw9XVFevWrSvwGeQdO3aETqez2J6cnIz+/fvj1KlTSEtLg5+fX4HXKj2n3Nazw3v06IG5c+di7969yMvLg0qlKvB4kpo1a2L+/PkYNmwYiAhNmjSBk5OTXd+1FUbpxbPWwjh48GC7r/lRjR8/HuvWrcOyZcvw5ptvokyZMk/lPJJmzZpZbDPNdwV9npaWJtv++eefA4B4B4C5UqVKISwsDMePH8epU6csrq1169Z2p71k+/btAB6mT1G/W5CQkBDx+DBbHud68/Ly8M0332D//v24dOkS7t+/D3p4Iw8A4I8//nhCV1I00mPKTOXn54v3dti61urVq8PJyQlHjhxBVlYWdDodatSoAQCYOnUqPD090bx5c3h4eDxy2HJzc7Fy5UoAsHiEVFJSEkaMGIE9e/bg9OnTCAkJsXoMe9L1SfD19S3w0UXlypWzuv3bb7+1eM8HALRo0QIbNmyARqN5YmG0Rsp/z7NnUc+YCwoKstjm5eWFvXv3omLFirLt27ZtAxEhPj7e5uOj6tWrh23btmH//v1o3ry57LPSpUujQoUKFt+R6uHIyEj4+PjY/Ny0nv7pp59w584deHh4oEWLFhbfcXR0RKdOnTBr1izs3r0bXbp0AQA4Ozujffv2WLVqFVatWoXhw4eL73z++ee4du0aatasafVxlHfu3MEXX3yBI0eOID09HTk5OQAevi8KeHZ1HWOMMcb+m3hxgjHGGPt/PXv2tJisz83NxahRozB58mTExcXhjz/+EJMZ0ksqrU2KSKQJOfMXWgJAy5Yt0bNnTyxZsgQAsHjxYgQHBxcYRlvncnZ2hqenJzIyMnDhwoVCJ+oLC7sU7qysLGRkZFidaLGmW7du+PLLL7F27Vq0a9cOKpUK5cqVQ3R0NNq3b48GDRrYdRx7wujm5gYPDw9cv37drmt+VIGBgXj99dcxc+ZMjBgxAhs2bHgq55GULl3aYpvpAo+1z6U8af5y1L/++gsAEBMTU+h5r127ZjFpWNCLvW2RXhIdHh5e5O8WJDo6GitWrChwn0e93lOnTqFNmzb47bffbO5v70vRnyQfHx84OjpabM/IyBDhCQgIKPQ4GRkZKFWqFOrVq4ehQ4di2rRpSE5OhkKhQFhYGKKiotCqVSu0aNECSqX9r6T7/PPPcfnyZbEQa8rX1xfNmjXDZ599hvfffx8TJ060egx70vVJCA8Pf6TzmC5q3Lt3D0ePHsXJkyexZcsWjBw5ssjvT/Hy8gJg/4u0r169CgBQKpWPtZD0ND2LesZcu3bt4OTkhLy8PJw/fx779u1Deno6OnbsiO+++04Wd1J4ly1bVuhL269du2axzVodDPxTT9v63Fo9/Tj9iFdeeQWrVq3CihUrZIsTy5cvBwDx8nNTW7ZsQffu3ZGRkWHzfM+irmOMMcbYfxcvTjDGGGMFUKvVmDBhApYsWYJLly5h1apV6Nu37xM5dkZGhrj7GQB++OEH8fLTx/Es77RVKpVYs2YNRowYgc8//xzfffcdvvvuOyxYsAALFixAixYtsGnTpid6R31x+N///of3338fGzduFC9If1T5+fkFfl7Y5HBRJo+lc7Vv3168vNkWT09Pi216vd7ucz0PHvV627dvj99++w3NmzfHkCFDUK5cObi4uMDBwQE5OTkF/prpSYTXFlvxb/o9W78sMmUa/nfffRd9+vTBli1bsG/fPnz33XdYvnw5li9fjho1amD37t2Fxp1EmtjNyspCXFycxefSZOqKFSswbty4F67cA9YXNebMmYM33ngDU6dORVxcnNVfM9kSGRmJffv24cCBA3btL9U3lStXhlpt/9CtsLz1JD0P9cz06dNlixwnTpxAw4YNceLECfTp0wfr1q2zCG+VKlVQuXLlAo9bq1Yti21Pso5+HLGxsQgJCcHJkyexf/9+1K1bF1evXsW2bdug0+nQqVMn2f4XL15EYmIi7t+/jyFDhqBr164IDAyEk5MTlEoldu7ciaZNm74Qv9ZhjDHG2L8HL04wxhhjhVAqlQgMDER6ejp+//13sb1UqVIA/rkL0xrpM2lfCRGhW7duuHDhAlq3bo09e/YgNTUV9erVQ8uWLW0e78yZM1a33759W9wJ6e/vX+g1lSpVCqdPn8Zff/1l9fEUUrh1Ot0j3a1brlw5lCtXDm+//TaICF9//TW6dOmCLVu2YNWqVVbv6LQWxhMnTtiM31u3buH69eti36fJy8sLb7/9NkaOHIlhw4Zh3LhxVveTHvFy+/Ztq58/ePBAPDqjOAQEBODUqVMYOnQoqlevXiznLF26NH7//XecOHECjRo1KpZzSh7lek+cOIFffvkFPj4+2LRpk8UE8KlTpx45PIXlB+lXJkXl5eUFvV6P+/fvY/r06eJufHsFBgaif//+6N+/PwDg4MGDePnll3Hw4EFMnToVY8eOLfQYly5dwrZt2wA8XGj97rvvbO6blpaG7du3IyEhoUjhfF71798fP/74I9asWYM333wTTZo0sXvhoFWrVpg1axaOHz+OQ4cOITIy0ua+WVlZYlLdvF14WnnrUTyLeqYw4eHhWLVqFRo1aoT169dj79694pcd0q+NoqKiMHfu3GcZTNF22WrbAdv9CIVCgZSUFIwcORLLly9H3bp1sWbNGuTm5qJjx45wc3OT7b9lyxbcv38fbdq0sfqLn8ep6xhjjDHGHlXx3NbBGGOMvcDy8/Nx9uxZAPLH68TGxkKpVOLnn3/G0aNHLb536dIl8fz9+vXryz5799138cUXXyAiIgJr1qzBypUrxURDQZNK69evR3Z2tsX21atXAwBCQ0PtmqivV68eANh8zMn7778P4OFjOkwn3aQJsdzc3ELPIVEoFGjYsKF4VvbPP/9s1/ekMErPtLcVxrCwsKe+OAEAgwYNQokSJbB7927ZL15MeXt7Q6PR4Pr16+JxLKZ27NhRpLh7XPHx8QAgu2v4aZMegfP+++8jLy+v2M4LPNr1Sgtcfn5+VieY16xZY/O7hZUHKV+eOHHC6ufSs/qLSqVSoXHjxgCeTNrWqFEDr7/+OgD7y+eKFSuQl5eHWrVqiXdzWPsbMmQIABT6+JwXzZQpU6DX6/HHH3+I+tce9evXR+3atQEAffv2tVqfS0aOHIlr167BxcXF4hd7Ut4yXTCX3Lt3D7t377Z6zEepwwvzLOoZezRs2FAs6owcOVJsl8L72WefWTwKr7hJ74a5fv06PvvsM4vP79+/j48++giAZT8CePjeKKVSiXXr1uHevXsFPtJJquuMRqPFZ0SEDz744LGuhTHGGGPsUfDiBGOMMVaA3NxcvPPOO0hPTwcgv3u1dOnS6NChA4gIvXv3lj3D+e7du3j11VeRlZWFunXryl6GvWfPHowcORKOjo5Yv349DAYDmjdvjrfeegs3btxAx44d8eDBA6vhSUtLw+DBg2WTvr///ru4k3/QoEF2XdeAAQOgVquxefNmi8nXnTt3YtGiRQCAwYMHyz6TfpVh69n8q1atwqFDhyy23759W7zg2trEiDW9evWCi4sLDh8+jEmTJskeNXHkyBFMmDABAPD222/bdbzHZTAYMGrUKADAzJkzre7j4OCA2NhYAMA777wje7TK0aNH0a9fv6ceTlNvv/023NzcMGPGDLz33nvixaemzpw5U+AEfFH17NkT/v7+OHLkCHr16oW7d+/KPs/MzMSuXbue2PlMPcr1lilTBiqVCr/++qvIo5ItW7YgNTXV5vkKKw81a9aEi4sLjh8/bjGBvX79esyePdveS7MwevRoaDQavP3221i5cqXVx/gcO3YMn3zyifj3pk2bsGfPHot9Hzx4IBZS7S2f0uJgYY+VSkpKAgBs3brV6vP7X1R+fn7ilycTJkwo0mT/mjVr4ObmhgMHDqB58+Y4f/687HPpsTvTp0+HQqHA+++/D29vb9k+0q+S5s2bJ3sXgdT2mB9TIuXZ48eP2x3ewjyLesZekyZNglKpxLfffouvvvoKAFC1alW0a9cO58+fR9u2bcXNB6bu3r2LtWvX2v1ukEel0+nEwtNbb70luznhwYMHGDBgAC5fvoygoCC0b9/e4vv+/v5o3LgxMjMzMWLECBw7dgylS5e2+n6niIgIAMCGDRtkv+DLy8vDqFGjsH///id9eYwxxhhjhSPGGGPsP85oNBIAioqKouTkZPHXvHlzCggIIAAEgP73v/9ZfDc9PZ0qV65MAMjV1ZVat25N7du3J29vbwJAQUFBdObMGbH/1atXyc/PjwDQ8uXLZcfKycmh2rVrEwAaOHCg7LPk5GQCQH369CGdTkdBQUHUqVMnatq0KWk0GgJAbdq0ofz8fNn3li9fTgAoOTnZIuyLFi0ipVJJAKhatWrUpUsXioqKIoVCQQBozJgxFt+5fPkyGQwGEV8pKSnUo0cPev/994mIqFWrVgSA/Pz8qFmzZtS1a1dq1qwZubq6EgCqUKECZWZm2pkyRFu2bCGdTkcAKDw8nDp37kwNGzYktVpNAKh79+4W3zlz5gwBIKPRaPd5JFJ8NWzY0OrnDx48oLCwMJEnrJ3jhx9+EGlSpkwZat++PdWpU4ccHBwoOTlZ5DfTfEFENrdLpHNaU9A1f/vtt+Tl5UUAyMfHhxo0aEBdu3al5s2bU0hICAGgWrVqyb4j5TfzPGpq9+7dBIDi4uIsPjt8+DCVKFGCAJCbmxslJCRQYmIi1a1bl/R6vdXv2CKFxVoetuZRrnfAgAEEgJRKJcXFxVHnzp2pWrVqBIDeeecdm3E/d+5cAkBOTk7Utm1b6tGjB/Xo0YNOnDgh9klNTRXfr1OnDrVv357Kly9PCoWCRo4caTXd7M3D69atI0dHRwJA/v7+1KRJE+ratSvFx8eTv78/AaDExESL6/Ty8qLGjRtT165dqWXLluTj40MAqFSpUnT+/PlC4/ibb74hAKTVaun69euF7i/F5fTp08W2oqarOXu/P3r0aAJAvr6+svrd/O+1116z+r2C8ur169fJzc2NANDixYuLFP5jx46J/KhWqyk6Opo6d+5M8fHx5OLiIvLVunXrrH4/JyeHqlevLtqehIQEio+PJ29vbypVqhS98sorBIBGjx4t+152drZog6pWrUpJSUnUo0cPmjp1qtjHVvkvqD15WvVMQaRyUlC9SUSUlJQk2ixJZmYmNWzYkACQRqOhGjVqUMeOHalDhw5Uo0YNUYf//vvv4jsF1XlEBccP0T95yjxNsrKyRFj0ej01a9aMEhMTqXTp0gSAPD096aeffrJ5fR999JGIBwA0atQoq/s9ePCAIiMjRd5KSEigjh07ktFoJAcHBxo6dKjV63ucNpUxxhhjrDC8OMEYY+w/T5oUNv/TaDRkNBopMTGRdu/ebfP7d+/epcmTJ1OVKlXI0dGRdDodRURE0IgRI2QTd3l5edSkSZMCJy/OnTtHHh4eBIA2bdoktptO4hw+fJhatGhBnp6epNVqqXz58jRjxgx68OCBxfEKmyz54YcfqH379lSiRAlSq9Xk6elJCQkJtHPnTpvXu2fPHmrUqBG5u7uLxQ3p+Hv27KGBAwdSzZo1qUSJEqTRaKhEiRJUp04dmjNnDt25c8fmcW05fvw4JScnk7+/Pzk4OJCbmxvVr1+fPvroI6v7P83FCaKHE8IFLU4QEX3//ffUpEkTcnFxIb1eT5UrV6b58+dTfn5+sS9OEBFduXKFRo4cSdWqVSNnZ2fSaDTk7+9PdevWpdGjR9Mvv/wi2/9xFyeIiK5du0bvvPMOVaxYkQwGA+n1egoODqbExETavn27zeOae5RJ7KJeb35+Pi1btowiIyPJycmJXF1dKTo6WuQxW3Gfl5dHkydPpvLly4tFNAAW9cXKlSupWrVqpNPpyMXFhRo0aEBffvmlzXQrSh4+c+YMDRo0iCpUqEAGg4F0Oh0ZjUaqV68evfvuu/Tnn3+KfY8cOULDhg2j6OhoKlWqFGk0GvL29qbIyEiaNGkSpaen2xW/3bp1IwDUvn17u/afOXMmAaCIiAixrbgXJwr7c3V1tfq9whbSJk+eLNIqOzu7SNeQnZ1NixYtoiZNmpCvry85ODiQu7s7Va9enUaNGkVXr14t8Ps3btygfv36ibqxVKlS9Oqrr9KVK1dsToQTEf3666/UsmVL8vb2FnW46XU+yuIE0dOpZwpi7+LE2bNnSavVEgBZ3ZOXl0cffPABNWvWTMS/p6cnVahQgbp3706bNm2inJwcsf/TWpwgerhwMH/+fKpdu7aIu5CQEOrfvz9duHChwHjIysoS/QaFQkF//fWXzX1v375NI0aMoLJly5JOpyMfHx9q3bo1/fTTTzavjxcnGGOMMfY0KYhMnpHAGGOMsedSSkoKVq5cieXLlyMlJeVZB4cxxhhjjDHGGGPssfA7JxhjjDHGGGOMMcYYY4wxVqx4cYIxxhhjjDHGGGOMMcYYY8WKFycYY4wxxhhjjDHGGGOMMVas+J0TjDHGGGOMMcYYY4wxxhgrVvzLCcYYY4wxxhhjjDHGGGOMFStenGCMMcYYY4wxxhhjjDHGWLHixQnGGGOMMcYYY4wxxhhjjBUrXpxgjDHGGGOMMcYYY4wxxlix4sUJxhhjjDHGGGOMMcYYY4wVK16cYIwxxhhjjDHGGGOMMcZYseLFCcYYY4wxxhhjjDHGGGOMFStenGCMMcYYY4wxxhhjjDHGWLHixQnGGGOMMcYYY4wxxhhjjBUrXpxgjDHGGGOMMcYYY4wxxlix4sUJxhhjjDHGGGOMMcYYY4wVK16cYIwxxhhjjDHGGGOMMcZYseLFCcYYY4wxxhhjjDHGGGOMFStenGCMMcYYY4wxxhhjjDHGWLHixQnGGGOMMcYYY4wxxhhjjBUrXpxgjDHGGGOMMcYYY4wxxlix4sUJxhhjjDHGGGOMMcYYY4wVK16cYIwxxhhjjDHGGGOMMcZYseLFCcYYY4wxxhhjjDHGGGOMFStenGCMMcYYY4wxxhhjjDHGWLHixQnGGGOMMcYYY4wxxhhjjBUrXpxgjDHGGGOMMcYYY4wxxlix4sUJxhhjjDHGGGOMMcYYY4wVK16cYIwxxhhjjDHGGGOMMcZYseLFCcYYY4wxxhhjjDHGGGOMFStenGCMMcYYY4wxxhhjjDHGWLHixQnGGGOMMcYYY4wxxhhjjBUrXpxgjDHGGGOMMcYYY4wxxlix4sUJxhhjjDHGGGOMMcYYY4wVK16cYIwxxhhjjDHGGGOMMcZYseLFCcYYY4wxxhhjjDHGGGOMFStenGCMMcYYY4wxxhhjjDHGWLHixQnGGGOMMcYYY4wxxhhjjBUrXpxgjDHGGGOMMcYYY4wxxlix4sUJxhhjjDHGGGOMMcYYY4wVK16cYIwxxhhjjDHGGGOMMcZYseLFCcYYY4wxxhhjjDHGGGOMFStenGCMMcYYY4wxxhhjjDHGWLHixQnGGGOMMcYYY4wxxhhjjBUrXpxgjDHGGGOMMcYYY4wxxlix4sUJxhhjjDHGGGOMMcYYY4wVK16cYIwxxhhjjDHGGGOMMcZYseLFCcYYY4wxxhhjjDHGGGOMFStenGCMMcYYY4wxxhhjjDHGWLHixQnGGGOMMcYYY4wxxhhjjBUrXpxgjDHGGGOMMcYYY4wxxlix4sUJxhhjjDHGGGOMMcYYY4wVK16cKCZjxoyBQqEo8vfq1auHevXqiX+fPXsWCoUCK1aseHKBe0a++eYbKBQKfPPNN0X+7qPG57NkLe1Mr0OKjw0bNjz1sAQGBiIlJeWJHe/OnTvo2bMnSpQoAYVCgYEDBz6xYz8pKSkpCAwMlG2zFu4nVcYCAwPRvHnzIn3HvLxL2ypUqPBYYfk3sRZHT1tKSgr8/f1fyLr3WbYZK1asgEKhwNmzZ4v83SddR73onqc272mExVr9/Dzjevmh571P+jTSadSoUVAoFPDz84NSqUTr1q2f6PGLSkqD6dOnF+l7CoUCY8aMeSJheJz+vLkrV66gffv28PT0hEKhEMc9deoUmjRpAldXVygUCmzevPmxz/UisCcPP0/tQ0GmTZuG4OBgqFQqhIaGPrE8Y8pav+NZ9ButeZRxgeR5uYZnQUrTn376qcD9npdysH37dlSpUgU6nQ4KhQI3b94EAKxevRrh4eFwcHCAm5sbgEef57HVvy4sj9nbJkpxmZ6eXui+T9OjjiOe5bzE44x9nrQn2c4Xp2cV7sfpy/yX6+gnSf2sA8AYezr279+PnTt3YuDAgaIT9LRMmjQJK1aswMiRIxESEoKIiIinej5b0tLSsHjxYrRu3RpVqlQpdP9nEe7jx49j3bp1L9xkHGO2TJo0CeXKlXuqk3SPU24++OADXL169blcNGXsRcBl6B9HjhwBALRs2RJRUVEoXbr0Mw7Rv8ugQYOwY8cOjB49Gjdu3MCkSZMAAMnJyThz5gwmTpwINzc3VK9e/RmHlNlj/vz5cHR0hJ+fH4YMGYKXX34ZY8aMQVpaGoYPH/6sg8eegnv37mHq1Kn/ycm6jIwMdOzYEeXLl8e8efOg1WphMBhw4sQJpKSk4KWXXsKwYcPg6Oj4yOc4fvz4v25x9kmPI4pjfP8oYS7qPAV7OqR26WneBMdp/Wh4ceI5t3PnzmcdhKcmNjYW9+/fh0ajedZBeWbeeecdDBs27Kkce//+/Rg7dixSUlIsFif++OMPKJVP7odTX3/9NWrXro3Ro0c/sWM+irS0NIwdOxaBgYEWDcGSJUuQn58v22Yt3ESE+/fvw8HB4amE8fjx4xg7dizq1atnMcn6by7vTwrH0fNn0qRJaN++vUUHvVu3bujUqRO0Wm2Rj2leRxVUbgrzwQcf4NixYzyxytgjslWGjEbjU20vn0dnzpwBAEyYMAFeXl7PODT/Pl9//TVatWqFwYMHIz8/HyNHjkReXh6+//57/O9//0O/fv2edRBZEcyfPx9eXl6oXbs2lEolli1bBo1Gg/z8fAwcOLBYxoDcbyxe9+7dw9ixYwHgP7c4cfDgQdy+fRvjx49Ho0aNxPZvvvkG+fn5mDVrFkJDQ21+35429fjx4/j000+xY8cOGI3GJxr+Z+VJjyOKY17iUcJc0DwFKz5Su2S+OPE4c5Pm7Qyn9aPhxzo95zQazb928l6pVEKn0z3RSfIXjVqthk6nK9Zz3r17F1qt9olOJly9evWp/zrjcTk4OFh0FKyFW6FQQKfTQaVSPdJ57t2796hBfCHK+927d+3e93HiwpaixpG02PQiehrxV5xUKpX4WXtRPek6yl5ZWVkWi5jFqSjli/07PIk0f1b55nHbyxfRo8Z1fn4+srKy7N7+X3X16lU4OTkhPz9fjBMyMjIA4LnvZz5J/7a24OrVq9Dr9aL/VpxjwGfdty7OMv4i93mL09MqX1evXgVgWVfZ2m6uKG2qRqN5Lh5j9TRJ44iijoee5bzE44x9XnSm5epFrIsep1161u3Ms/LE61L6jzp79iy99tprVKZMGdLpdOTh4UHt27enM2fOWOx79OhRio2NJZ1OR6VKlaLx48fT+++/TwAs9t+2bRtVrFiRlEolASBHR0caNWoUjR49mkyj+/3336f69euTt7c3aTQaioiIoPnz51ucOy4ujuLi4sS/z5w5QwBo+fLl4jgA6PDhwxbfnThxIimVSrpw4YJdcZKTk0Njxoyh0NBQ0mq15OHhQVFRUbRz507Zfl999RVFR0eTo6Mjubq6UsuWLen48eMWx7tw4QK98sorVLJkSdJoNBQYGEh9+vSh7OxsIiLavXs3AaDdu3eL7+zZs4fat29PAQEBpNFoyN/fnwYOHEj37t2THds8Pu2RnJxMBoOBzp07RwkJCeTg4EAAaPTo0ZScnEzOzs6kUqlIpVKRv78/rV271iK+b9y4QQMGDCB/f38CQO7u7vTuu+9SXl6eCNMff/xBHTp0IAcHB1IoFKTVaqlbt270xRdfEADS6XTk6+tL06dPl12HFB99+vSh0qVLk0KhIADk5OREEyZMsLieH374gZo2bUouLi6k1+spNjaW9u3bJ4sf8z8XFxeqUqUKGY1GSk5OFsdavnw5AaC9e/dS//79ycvLi1xdXalbt26UkpJC3t7epFQqSalUkqOjI7399tuUn58vwmz+p9FoyMfHh1599VW6fv26zTQxGo2UkJBAe/fupRo1apBWq6WgoCBauXKlxb6nT5+m9u3bk7u7O+n1eqpVqxZt3bpVfG4rLADo008/peTkZDIajfTTTz/Z3K9y5coizbt160blypUjjUZDJUuWpM6dO1OrVq3Iy8uLdDodlSlThkqXLk3ly5enn376iWrWrElqtZrc3NxIp9ORUqmkEiVKyOqIHj16WD2vVAbMyzsRUd26dcnNzY08PDxIoVCQQqEgNzc3mjJlithHCvPo0aMpKiqKVCoVASC9Xk+jRo2SHW/jxo3iMwDk5eVFfn5+5OjoSACoUaNGdP/+fVmZmT59Orm4uBAAcnBwoMTERPr222+pbdu25OvrS1qtljQaDbm4uNA333xDMTExpNfracCAAUREdP/+fRo9ejSFhYWRVqulEiVKUJs2bahNmzZkMBjo9OnT1LhxY3JwcCC1Wk1qtdoi/+Tl5VFqaio5OjqSQqEgHx8fevnll0mlUtGYMWMs8tSSJUsIAKnVakpNTSUiefnVaDQUEhIiyq9k06ZNFB4eLsvvISEhVLJkSVldMG3aNKpTpw55eHiQTqejatWq0fr162VxXalSJQJAH330EQ0fPpx8fX3J0dGRWrRoQUFBQdSkSROxb1xcnMhL5vF35coVeuWVV8jHx4e0Wi1VqlSJVqxYYVFGbty4QcnJyeTi4kKurq6UlJRER44ckYXbVj6T0ttoNMq25eXl0cyZM6lChQqk1WrJy8uLmjZtSgcPHiQispqfpbpFqlekMpCQkEBBQUEW5yUiql27NkVGRsrS0fw41spNUlISeXh4UP/+/cloNJJGoyFvb29q1KgR1apVS+Rz0z/pGqU648MPP6T//e9/VKJECQIg2iwPDw/y9vYmZ2dnWR27bds2io2NJScnJ3JyciIfHx/y8vKSnfvdd9+latWqkU6nIzc3NwoICCBvb2/SarVUqlQpSkxMpM6dO5PBYKA///yT4uPjycnJiVq1aiXiPTU1lcqVK0darVaUT/P6dPXq1eI87u7ulJiYSH///bf4vG/fvmQwGOju3bsWcd6pUyfy9fWl3NxcsW3btm2ifXdycqJmzZrRsWPHZN97lPY3MzOTBgwYYJFGhw4dIiLbec80DgpqU+wJt1SfnT59mpo0aUKOjo5UsmRJGjt2LOXn5xfpGhQKBalUKqpTpw5FRkaSXq8nPz8/6tu3L8XHx5Obmxs5OjpSxYoVafz48aL8SvXK1KlTZWku5cW+ffvKrrdz584W5Tc5OZm0Wi1Vr15d1PW+vr507NgxOnnypKiXlUolKRQKatGiBTVr1owMBgN5eXnRW2+9JUvzwsTFxdksQ+Z9JNN4lvpaBoOB/Pz8aO7cuURE9Msvv1D9+vXJ0dGRSpcuTWvXrrU4pz11tb1hl+rVOnXqkE6no8DAQFqwYIHFvllZWTRq1CgKCQkR/c+3336bsrKyZNdq/ufo6EgeHh702muv0RtvvCHCDIDq1q1Lq1evpnLlypFaraZNmzaJOjI2NlakX0BAAC1btowuXLhA3bt3Jx8fH3JwcCAvLy8yGo3k4uJCjo6OFB0dTV9//bUs3FK4pk2bJrb9+OOPVKpUKdFmBwYGUnJysqyPL53XtI9ven6NRkPlypWjZcuWyc53/vx5atGiBTk4OIj87OXlRQCoadOmov6Urq1Pnz60Zs0aCgwMFGMjhUIh+nCmfV9bfTPzPwcHB/rtt9+oXr16pNPpSK/Xk5OTk0WYz549Sy1atCBHR0fy8vKiWrVqibbc29tblr623Lhxg5RKJc2aNUts279/v7gOqT84YsQI6tOnD/n6+hIR0eHDh+mll14ivV4v4snFxYW6du0qxmVS2xYfH09qtZrc3d3FOOSll16S5eGDBw9SkyZNyMXFRYwP1Go1zZs3T9bn3717t8UYU+rTSpKTk8X54uPjLcponTp1SK/XizI6bNgwioqKIldXVzIYDKKt/Pbbb+nVV18lDw8PcnZ2pm7dusnqZ6PRaDMNhw4dKsJr2o4ZDAZyd3cnrVZLnp6esviSxj3S+K1WrVoUHR0tq9uWLVtmMT437/NIee7jjz+mwMBAUqvVog8rjVdN64i5c+dSUFAQ6XQ68vPzIz8/P1IoFKTRaKzmIakuX7NmjazsS/3THTt2UOXKlUmr1VJERARt3LhR9v3mzZuL8WKNGjVoz549FBcXR2XLlhXXlp2dTSNHjiSNRkNqtZq0Wi05OTmRg4MDpaamimv08vKi8PBwKlWqFGm1WmrQoAGdOnWK7t+/Ty4uLvTqq68SEdG6detEGkjxvnPnTjGGkuKxWrVqBICqVq0qy086nY5q1qxps54MCwuzaJOJiH7//Xdq166dSPMyZcpY9JulPLxlyxbxvevXr1ONGjXI29uboqOjycXFhdRqNQEQY+HY2FiqVKmSKB+//fYbde7cmdzc3Eir1cr64LaY5hVpbC+Nczt27EinT5+mAQMGiHGytf6wtXIQHR1NWVlZsrxpNBqpfv36BICCgoLEmFjK4xcuXKCqVava7A/PmzdPzD1I9S8AcnZ2FnNM9raJUpydOnWKkpOTydXVlVxcXCglJUX0J6U6ydPTU4zdlEolGY1GGj58OGVlZcnGSlL/2nysZKuO+Oabb0R8ODs7E9HDflinTp1Ip9OJ/XQ6HbVs2VKWXuZ/pmWmWrVqBbapRPKxj0ajIZ1OR46OjmJ+zNbY58aNG9SkSRORR0qVKkXdunWja9eu0YABA6x+T+o/GY1G8vX1pfLly4v2Ta/Xk0ajoeDgYBE2e6/j4MGDBDwc70vp3L17d5vXqdVqyd3dnQDQG2+8QTNmzKDSpUuTTqcjo9Eo+jZS+r788suyMYxCoSBfX1/avn07ValShVQqFbm5uZFGo6HQ0FCKjo6mUqVKyfp09+7do4EDB5KXlxc5OTlRixYt6Pz58wQ8nNOQWBsjmOZTc6tXr6YaNWqQXq8nNzc3iomJoR07doh4Nk8DqQyaz00WZQxlWpZt5cPly5fTqFGjSK1W09WrVy2O2atXL3J1dRXzMIUpbGwl+eGHHyzGJjNnzpTtY8/8rrW6tEqVKrJ4L2hMao//7OLE+vXrqXLlyjRq1ChavHgxjRgxgtzd3cloNMoy4IULF8jDw4M8PT1p7NixNH36dAoPD6fKlStbdH5WrVpFAEipVJK7uzu99NJL5ObmRgqFgsLDw2WFp0aNGpSSkkKpqak0Z84cUZFJHUNJYYsTmZmZpNfr6a233rK4xnLlylGDBg3sjpMRI0aQQqGgXr160ZIlS+i9996jzp0707vvviv2+fLLL0mtVlOZMmVo6tSpNHbsWPLy8iJ3d3dZXFy8eFFMeA4cOJAWLlxII0eOpIiICLpx4wYRWV+c6N+/PzVr1owmTZpEixYtoh49epBKpaL27dvLwvqoixM6nY7KlStHffr0oWbNmonKIjIyklxdXcVkoqenJ6lUKtqzZ4+I77t371KlSpXI09OTRowYQQCoUqVKpFAoaMCAASJMVapUIW9vb1IoFKICNB0MduvWjaKioggApaSkiOuQ4kOv15O7uzu1atWKGjduLDo7M2bMENfy1VdfkUajoTp16tB7771HqampVKlSJdJoNHTgwAE6evSomNQAQKVKlaJq1apRamoqzZs3z+biRJUqVeill16iefPmie8rlUry8/OjyMhICg0NFcdcuXIlXb58mVavXk1eXl7k6elJSqWS6tWrR7NmzaKhQ4eSwWCgGjVqUE5OjtU0MRqNVLZsWfL19aURI0bQ3LlzqVq1aqRQKGSd2MuXL5Ovry85OzvT//73P5oxYwZVrlyZlEolffLJJ2KfcePGEQB69dVXafXq1bRy5UpycXGht956SzRsqampYtLGw8ODqlSpQitXrhSTwaYd60aNGtGcOXOoU6dOBIBUKhUNGTKEFi1aREOGDBGDNG9vb4qPjyd/f39KTEykxYsXk6urKzk4OIg6ZdGiRaRQKKhGjRoEgEaMGEGrV6+m1atX0+XLl4nIsrzfu3dPTEo6OztTXFwchYSEiPBt27aNiP6pF6TOWnR0NLVq1Up01N977z1xzPLlyxMAqlixIgGgEiVKkKenJ3Xv3l0cVxrEJicniw5uYGAgde7cmdq2bUteXl6kVqupRIkSNGHCBFq6dCkFBgaSg4MDeXp6Uv/+/WnRokW0efNmys3NpYYNGxIA6tSpE82dO5cmT55MDRo0oPr165NOp6OwsDAKDQ0lpVJJpUuXJuDhpI5p/unZsyep1WoqWbIkhYWFifzl7OxMERERsjwVGhpKOp2OFAoFTZ06lXbv3m1RfhcuXEhJSUmi/BIR7dixgxQKhVgAiYyMFINlaUAi1b3+/v70+uuv09y5c2nGjBlUs2ZNAiBbMBs8eLAYlFWqVIlmzJhBw4YNE3XB0qVLxb5xcXEiL5nG37179ygiIoIcHBxo0KBBNHv2bIqJiSEAso5Ffn4+xcbGklKppNdff53mzJlDDRo0EHXaoy5OSHVUfHw8zZw5k6ZPn06tWrWiOXPmENHDjohWq6WYmBiRn/fv309ElosTUhv5448/ys5x9uxZAuSTa6Z11OnTp+mNN96wWm6+/PJLAh5O0rz55pu0dOlSmjJlCjVp0oQUCgUlJSVRlSpVyMvLS3xv06ZNRPRPnVuuXDmqUqUKBQYGklarpaFDh9Jbb71FKpWKXFxc6PXXXxd1rFSmKlSoQBMnTqTq1auTUqmkiIgIce4qVaoQAKpRowZNmzaNXF1dCQC5ubnR7NmzaezYsVSjRg1q164dabVaCgkJoeTkZFq4cCGtWrWKiEjk9169etHChQtFm2Fan06YMIEUCgUlJibS/PnzRXscGBgo2lmpDVu3bp0szu/evUsGg4H69u0rtq1atYoUCgW99NJLNGfOHJoyZQoFBgaSm5ubrH1/lPa3S5cupNFoZGnUokULWrNmDRFZz3vmcWCrTbE33FIfICwsjLp160Zz584Vk0AjR44s0jWUKVOGnJ2dSafTUdOmTWn+/Pki3X18fGj06NG0YMECev3110X9MWjQIKpZs6aYWKxRo4ZIcykvqlQq2fVK9f+SJUtEOKKjo0VfoWbNmtSmTRvy8vIiNzc38vf3Jz8/P5owYQLVrVuX1Go16fV66tixIy1YsIDatWtHAKzeDGPLzp07bZYhW4sTpn2tefPmUd26dcV+fn5+9Pbbb9OcOXOofPnypFKp6K+//hLft6eutldcXBz5+fmRj48P9evXj2bPni3iz3TSPS8vTyxYDRw4kBYtWkT9+vUjtVotFgzv3LlDq1evJk9PTwIeTuxXrVqVJk2aRC+//LJoP3v27Elz584V/9br9TR27FiaN2+eWCyWJnHq169PnTp1EgtArq6uFBAQQOPGjaNp06aJtqJ9+/Y0depUKlu2LDk4ONCRI0dE2M0XJ9LS0kij0ZBCoaBXXnmFlixZQv/73//I09NT1seX6jGpj3/58mXy9/cX51+wYAG1bNmSAIgF/nv37lGZMmVIqVSSWq2muLg4Kl26tJjQUCqVos8v1XsRERHk4eFBTk5OpNVqSaVSkUKhoLJly5JSqRT9ttDQUNH+h4aG0tKlS0Vfu2/fvgSAOnfuTOHh4eTu7k4BAQHUs2dPMdEo7SeFecqUKRQcHEx6vZ6GDh0qzictpLRp00aWvgWpVKkStWvXjoge3rAmlUtpAmXIkCFUsWJFKl++PLVv356OHTtGBoOB3NzcCAD5+/uTh4cHqVQq0mq1oo6W2kjp5hMvLy8qV64cKZVKqlmzpsjDZcuWFWNU0wVJb29v8vX1Fe28NKYyHWOOGTNGfCaNMZOTk0WfJj4+XlZGZ86cSQAoKiqK5syZI/qcFStWpFmzZtHChQvppZdeEttiYmJo9uzZ1LdvX1IqlRQbGysWezdt2kT+/v5UsmRJkXeHDBlCq1evprVr1xIA6tGjh2jHunXrJsqHh4cHDRw4kPR6PQUGBtKnn34qxj3Vq1cXE/JKpZKGDh0q6jbpGPYsTlStWpWcnJzIxcWFDAYDqdVqMhqNsjpi/vz5BIBiYmIoPDyc1Go16XQ68vb2Jj8/P6t5SMr33t7esrJvNBqpTJky5ObmRsOGDaMZM2aIGxqlRcKlS5eK9Jo9ezYNHDiQ3NzcKDg4WLY4ce3aNSpZsiS5uLiQt7c36fV68vDwIKVSSUuWLBHX6OvrSwqFgiZOnEhjxowhR0dHqlmzJq1bt44A0J49e0Q+rFGjBqWmptKwYcNIr9eT0WgkV1dXMccgjUGkxbZbt24REYn6efDgwXTnzh3Rb/T19aWkpCRKTEwkPz8/izb52LFj5OrqSuXKlaMpU6bQ3LlzRV4uXbq06DdL4/XSpUvTvXv36Nq1a1SlShWxiCuNhZs2bUoAxFhYqudee+010ddr1aoVDRkyhACI/lZBpHgMCAgQYZD64CqVigwGAzVq1IjmzZsnxjoAaNy4caI/LE2wS+MgKX+1bt3aYnEiODiYAFDz5s3FmBgAabVaKl++PHXo0EF2vHbt2tHq1avprbfeEmGS/qtQKGSLmUeOHLG7TZT6eVWrVqW2bdvS/PnzqWfPngSAhgwZQleuXCF3d3cqU6YMRUZGEgAKDw+nEiVKUFJSkrg+07GSNB9hPlaS5g+kcUSvXr1Eekl5fsiQIURE1LZtWwIe3hzaoUMHateuHYWFhZGfnx8RkWxeokqVKqLPcufOHVFm3nzzTVqwYIHNNpVIPvZJSUkhPz8/Klu2LHXq1IlGjBhBBoNBjFWlc+zatYsqVKgg5m0mTJhA48ePpxo1alDv3r0JgEjf8uXLk0KhoKCgIDpx4oRIf19fX/Lz86OAgAAaMGAAzZ8/X7Qj0pjfnuuQ0gcANW7cWPQDTMfL5tc5c+ZM0eb6+flRYGCgbEyj1Wpp8uTJIn0DAgJkYxgPDw/y8fEhNzc3cRNPQkICzZgxg5ydnWX9XqnOkOZHu3TpQnPnzqW2bduKOuBRFyekNq9u3bo0bdo0mjVrFnXp0oWGDh1KRP+0S+Hh4SLtpPrXfG6yKGMo07JsbU5q9erVdPr0aTp16hQBEONoSXZ2Nrm7u9Mrr7xicZ22FDa2InrYh5cWlaSxyRtvvEGNGjUS+9g7vyvFt1SXzp8/n+bNm0dE9o1J7fGfXZwwvxOfiOj777+3aKz69+9PCoVCVmllZGSIVVMpwW7fvi0Ko06no3PnzhHRw8zp5OQkGoaCzt+0aVPZyihR4YsTRESdO3cmPz8/2R1lhw8fttivMJUrV6aEhIQC95E6AxkZGWLb0aNHSalUUlJSktiWlJRESqVS3F1rSuq0WlucsBYvkydPJoVCIeKU6NEXJwDQpEmTZMeQGvCPPvqIiIjatGkjGgJplXv58uU0fvx4MhgMdPLkSSIiUXEOGzaMVCoVDRw4kACIhaapU6dSbm4u+fv7k0KhoMDAQHGsGzdukF6vF4tcpvHh5+dHmZmZItxSB9LT01PEX1hYGDVt2lR2t+e9e/coKCiIGjduTEQP7+yWOi+dO3eWxYWtxQnTY0oDFODhHW1ED39dU7t2bVIoFBQVFSW+L91FZX4H5Pbt261uNw2H1DmWXL16lbRarWzBTYrbvXv3im23b9+moKAgCgwMFHlfukvANN8nJCRQzZo1RcPWtm1batu2LalUKvLx8aGEhARRXj799FPxy4ry5cuL48bGxorB7/vvvy+OLU0oLFy40CLvGo1GMdh7+eWXSaFQ0Pjx42n9+vUW+d70eKbl3TQNpHopJyeHatWqRQqFQgyITBdUFi1aJL5v+iuJzMxMunHjhthPKg/S3SbSMRo0aEAA6OjRo2KwFxsbKwundA2m+co0LkxJv+4yXVyTSB0c6Txr166l/Px8SkhIII1GQx9//DEBoFGjRonPTeNIyl8A6NdffxXxLg0gTBdnzcuvRCq/f//9N1WpUkV05qZOnUpEJO4ck9Jfylvm6Z2Tk0MVKlSQnXPLli0EPPz1k2mZjo+Pl52joPiT8oBpRyMnJ4fq1KkjO+7mzZstjpmbmysGUY+yOPH1118T8PAOGnOmdY/BYJDVJxLzxYlbt25ZlG0ioqlTp1rU8eZ1lK1yk5eXRwqFgkJDQ2XbZ8yYQQqFgv766y9KSEiw2qmV6tzg4GBKS0sj4OEEn6069tKlS2KwJ93V4urqSn379hX75eTkkI+PD1WoUIHu378vJiOHDRsm8rJEKoPDhg2ThWvv3r0W9abpnbFr166ls2fPkkqlookTJ8q+++uvv5JarRbb8/PzqVSpUmJiTWI6MUH0Tx+mV69esv0uX75Mrq6usu2P0v5K8WSLed6zFgdElm1KUcItxXf//v3FNtP65tq1a3Zfg1RepXo5NzdX3BneokUL8R3z8iuFwc/PT1Z+Z8+eTQDof//7n+ycK1asEIMb6Xqlu0hN843U1wQg7kqUzjVu3DjZMatWrSr7lZI9bJUhW4sTpn0tIhJ9HtO+FhHRiRMnLAah9tTV9pLSyXSBPjs7W/RlpUWu1atXk1KplPUxiIgWLlxIAOi7774T26Q2Rmo7if6pf6W2k0h+N+iff/4p9pW2mR6TiCg4OJgUCgWdP3+eiB7mqezsbOrUqRO5urrSvXv36MaNG+Tr6ysbvJouTjx48EBMNJkPfM37+Obx3qNHDypZsiSlp6fLvmd6fik/KxQKEVd3794VEw+m12V6d6J0s8vevXtFH1L6BaHUfwwODqZ79+4RAFHOTH/dJl2jadmTwpyWlkYlSpQQ9ZzpnbWbN28W6btr1y4xGbJ7926r6WtN3759xS8iYmNjSaPRUM2aNcnHx0fccZyenk4KhYJmzZpFrVu3Jo1GQ56enqItSEtLI2dnZ6pQoYJoC6Q2Uvo1h1SmBw0aRCqVim7evElxcXFiYlS6uaRz586if3r8+HHZXdK7d++W9U+k/FGhQgUxxpTKqKurKyUmJhLRP2VUSl9pwXD48OEEgN5++21xTCnckZGRsoXiqVOnir60pHz58hQXFyd+USWR0lapVNLEiRNlbedPP/0k2rGtW7cS8HABR2qTpfCPHDlSNu6pWrWqyHf2LE5ERESIPtJ7771Hs2bNIuDh0wikG808PT2pRo0atGLFClFHSPVyXFyc1TwkXddvv/0my0dS2Ex/KXHr1i0qWbIkVa1aVcSBr6+vrI1dvHgxAZAtTkj1g3TM7du3y+oH6RqlxSUpn0rXWK9ePQoMDKTs7GxZn0UixXtYWJhsoczLy0uMob744gsi+ueXHp9++indvn1bLEya1i/W2uSGDRtSxYoVZb88kfqdKpVKtI+mv54dP348lS9fnoKDgykwMFDWT5P6JlKeuHnzJul0OnFzhzRmeeONN8hgMNCdO3eoMKY3DpQvX17EkekNgKb9Oim+pfmPn3/+mQCIXzxI/Qzp5qXKlSvLFiekY0pt6tWrV8Vkt9SWS/1hqVxfvXqVNBqNuPlN6ttJCwLSr9KaNWtmd5soxaX5RGmbNm3I09NT/ApQWmTs2bOnbD/p+qQ8QvSwXLzzzjsWYyWj0Uhqtdri19LR0dEWv4SSFoatzS+Zkn6lZEoqM6astanmYx/T+lTKa9KcYXR0tPhMGqv269dPFuarV6+Sg4MDNWnShA4cOCDSV0ofaV5BWpww7VsSPWxzHBwcRPtmz3VI6WNeDk1ZG+NJ7YVer6cLFy6I/Cst+g8aNIiI/klf03ZLyr9S3pGe+iH16V566SVSKBSiPyTdFGk6f0j0cMLdPNz2Lk6cOnWKlEoltWnTxuKXtqbjOaldMmc+N2nvGIrIsp2xNiclqVOnDtWqVUu27ZNPPpGd2x6Fja1yc3MpKCiIjEajxQKBaXzYO78rxbf5vKK9Y1J7/Gcf9q/X68X/P3jwABkZGQgNDYWbmxsOHz4sPtu+fTvq1Kkje5GJh4cHunbtKjvel19+iZs3b+Ly5cuIj4+Ho6Mj0tPToVKpULduXdn5zM9/69YtpKenIy4uDn/99Rdu3bpVpGtJSkpCWloadu/eLbatXbsWer0e7dq1s/s4bm5u+O2333Dq1Cmrn1+6dAk///wzUlJS4OHhIbZXqlQJjRs3xrZt2wA8fLbm5s2b0aJFC1SvXt3iOAU9g880Xu7evYv09HTUrVsXRIQjR47YfS0F6dmzp+zfISEhMBgM6NixIwAgJiYGN2/ehKurK/7++2+x3/r16xETEwN3d3ekp6cDePhM+EaNGiEvLw/nzp0DADg6OkKtVuO1116DSqVC9erVQUR45513xLHc3NxQtmxZ3LhxwyJ8ycnJcHZ2BvAwb9SrVw/Ozs7IyMjArVu38PPPP+PUqVPo0qULMjIykJ6ejvT0dNy9excNGzbEnj17LJ6Z3qdPH7vipkePHiJ9tm3bBkdHR7EdePjehgEDBoCI8Mcff4jv3b17F2q1Go0bNxbhSU9PR2RkJJycnGR501y5cuUQExMj/u3t7Y2yZcvir7/+Etu2bduGmjVrIjo6WmxzcnLCq6++irNnz+L48eM2jx8TE4PDhw/jwYMHAIB9+/ahWbNmqFKlingG7N69e6FQKBAdHY3vvvsOANCkSRMolUpcu3YNe/bsQa9eveDi4oLPP/9cdnytVovu3btb1Cn5+fkwGAzQ6XRYs2YNpkyZIssD9ti2bRscHBzg5OSEl19+GcDDNBg4cCCICL/++qtsf0dHR1n+rl+/PgDg/v37+Pbbb6HX66FWqwEA2dnZAIC+ffvKjiG9wG3btm0iT48fP16WrkFBQQCAb7/9VvYcUCkuTG3cuBFeXl7o37+/xfVJec3R0RGurq5o3LgxMjIy0K1bN+Tk5ODmzZtwcnLCxo0bxecPHjzAgwcPRP4yGAxQKBT4+OOPxXFLlSqFv//+G4mJiWKbefmV/qTy+9lnn+Hnn3+G0WgU5RcAGjdujHLlyokyKTFN7xs3buDWrVsir0mcnJwAPHyGpfT/eXl5OHToEPR6Pb766ivZMa3F37Zt21CiRAl07txZbHNwcMAbb7yBO3fu4NtvvxX7mYYbePjcU2vxbq+NGzdCoVBYfaHcozxL1cXFBfHx8Vi3bh2ISGz/+OOPUbt2bZQuXbrIx1QqlXB2dsbp06dx8uRJsX3t2rWoW7euyKsFSU5OhoeHBzQaDb755hvs2bPHah27bds28QxV6bmibm5uOHDgAC5dugQA+Omnn3D16lW8/vrr0Ol0cHV1BQCkp6ejTJkyFvUHAFmaAQ/zqpTfpXNL5UyqTz/55BPk5+ejY8eOsvxcokQJhIWFiTpXoVCgQ4cO2LZtG+7cuSPO8fHHH6NUqVKiTpX6MJ07d5YdT6VSoVatWgXW4faQ4iktLc2u/a3FgbU25VHCbfpCXYVCgX79+iEnJwe7du0q0jWY1stHjhzB2bNnERERgQsXLojvWCu/ADB8+HBZ+f3mm28AANWrV5ddR8WKFQEAJ06cENebk5MDAEhMTJRdb9WqVQEAO3bskNXL5u1/TEyMrH19WkzbIqnPY9rXAoCyZcvCzc1NFp7C6uo9e/YUKRxqtRq9e/cW/9ZoNOjduzeuXr2KQ4cOiXNGREQgPDxcds4GDRoAgNV8ZNp2btu2TTyjWOoLA0BkZCQA4IsvvgAAUe/5+fmhTJky4jzXrl3DpUuXQEQ4evQo0tPTcePGDWRmZqJp06a4desWvvnmG+Tm5qJ69eqydkaSk5ODDh064KeffgLwsM6R+j1AwX18IsLGjRvRokULEJEsDqTzHz58GNu2bYNWq5XF1Z07d0SetBZXderUwaFDh0QfTqvVwsvLC1999RV69uyJy5cvA3hYD5uPlWxxcnJC165dRZgdHBxQuXJlnDx5UoQ5KysLXl5eaNmypUjfypUri7J469atAtPXVExMDK5cuYLvv/8ee/bsgbu7O5o0aYKYmBjs3bsXAPDdd9+BiFC3bl3s3LkTMTExyMjIEG1ByZIl0aVLFxw/fhxhYWGytqBMmTIA/mkLYmJiZOMK6fnzv/32G0JDQ7F27VqR3yIiItC0aVNZeE3jMTMzEwBEv9p0jJmUlITPPvsMt2/fFmVUqVTK2k4pbHv37rUYW7z66quyd0O99tprUKvVsjJQGCJCx44dsWvXLly9ehVJSUkwGo2iHUtISEBgYCCuX78u2mSp796lSxfZuCcmJgbXrl2z+9zdu3eHUqkUdYQ0Fjl//jx69+6Na9euISMjA7169cInn3wi8n3Tpk3h5uaGBw8e2MxDcXFxKFeunMU5/fz80KZNG/FvFxcXJCUl4ciRI9ixYweuXr1qMXZOSUkRfQmJSqUS/ZCgoCDUqFHDav3Qu3dv1KpVC2vXrgUAcY179+5F165dcejQIVmfRZKQkIDw8HDcu3cPhw8fFs8Vv3XrlhhDSXlfep9CdHQ0vvzyS5HH7t27Z7NNvn79Or7++mt07NgRt2/fFvtJ+TUvL0/8v8Td3R2TJ0/GgwcPMH/+fJw9e1bWT5PaPSlPODs7o1WrVjh27BiAh21hXl4ePv74Y7Ru3RoGg8EifWzJy8tD3759RRzVqlULwMPxhmlZDg4OBgDk5uYC+Kc9qFOnjux4b731FgCI9+lIzF+W7e3tLdLe2lj+77//xq5du5CTk4OSJUtCoVCgTJkyiIiIQJs2beDs7IwLFy5AqVTit99+A2Bfmyix1n/IyMgQ5X7ZsmUAgDfffNPq9Zn3q7Kzsy3GSrb06tXL4tn/0ljsww8/lLVv9jAtM/n5+bh+/brVMmM+9jGtT3Nzc8WcISBPv40bN6Jy5cqi3Zfs2rULDx48wMCBA2XXY2tewbRvCTzsp7q4uIh+kj3XYfq+jby8PKvxUdAYr3Xr1ihVqpTIv++++y5q1aol/i2lLyAfwwQFBeHSpUtQqVR44403APzTp5Pmj9avX4/09HQxjqxQoYLs3AMHDrQaXnts3rwZ+fn5GDVqlEXeeZRxq71jqKJKSkrCgQMHcPr0abFt7dq1CAgIQFxcnN3HKWxsdeTIEZw5cwYDBw60+o5VwP75XVPm9YK9Y1J7qO3e81/m/v37mDx5MpYvX46LFy/KJkpMO27nzp2zaFAAy8ZD6uxnZ2dj06ZN2LRpk+xz8xekfPfddxg9ejS+//57i5f83Lp1y6ITUpDGjRujZMmSWLt2LRo2bIj8/Hx8+OGHaNWqlcWEWkHGjRuHVq1aoUyZMqhQoQJeeukldOvWDZUqVQIA0UkuW7asxXcjIiKwY8cO3L17F3fu3EFmZqZFZWOPv//+G6NGjcJnn31mMXFf1EUba3Q6Hby9vWXbPD09oVQqRSF1d3cH8LBxMD3nqVOn8Msvv8i+P23aNEybNg3APy+EuXnzJkqWLCkmI11dXaHT6VCjRg3ZeV1dXW1WJo0aNbKZN6S8lpycbPM6zePKngk6ALLJwXPnzsHLywt///03AgICxPaIiAgAkHUac3NzkZubCx8fH6vHlTquhZ1T4u7uLkv/c+fOiY6gKSks586ds5nfYmJikJubi2vXruHBgwe4evUqYmJi8Ntvv4kO6969e1GuXDl4eHjg4sWLAIASJUoAgOgMVK5cGcHBwaIcSEqVKgWNRmO1Tjl//jwAoGLFinj77bdtxoEt586dg6Ojo+hwml+3eTr7+PjIGmMpL0vH0mq16N27N+bNmycm87/++mtRxoGHHWGlUomzZ8/i9u3bAGCzoUxLS4OXlxdiYmJw8eJFlCxZ0qKuO336NMqWLSsWRcxJC0C3bt2yyD9S59na56bl0NvbG+vWrcP48eMBPJy8V6vVaNu2rdjHWvk1JU1s5+bmysovAKsLiVu3bsWECRPw888/i4UewHrnJzMzE3v37kVsbKwYgFeoUAFnz56V7SflJVPnzp1DWFiYRSfLNO9L/zUPtxT2R3X69Gn4+fnJOiuPKzExEZs3b8b333+PunXr4vTp0zh06BBmzpz5yMccPXo03nrrLYSHh6N69eqoWbMmDh06hIULF9r1/aCgIGi1WkyZMgVvvfUWtm/fDsB2HfvgwQPcunUL7u7umDp1KpKTkxEQEIDIyEhRn0nxHhQUhDfffBMzZsyASqWCUqnEvHnzxMBDrVbD399fdvxTp05ZLQ8AcOfOHVy9ehUODg4gIoSFhVkNo+mEUWJiImbOnInPPvsMXbp0wZ07d7Bt2zb07t1b5FepXZEmWsy5uLhYjzw7mcdTs2bNkJSUJAby5gqKA+CfNqWo4VYqlRbnlCbfzMtjQddgMBig1Wpx5swZBAcHiwGGn5+fbPLXWvlVq9WIiooSnwMQ7Y7ppJUpqb01Pba0GGFKo9Fg6dKlWLt2Ldzd3eHg4GBRp5i3r0+Dtb6Wq6sr/P39LepIV1dXWXgKq6sL6k9Y4+fnZzEJZZrmtWvXxqlTp/D7778X6ZymZe/cuXPw8/NDWlqaLB9FRETg0KFDIp2lidO0tDSb52revLnV7c2aNRP/b61PN3nyZFG2ly1bhrFjxyI1NRX16tVD69at8c4776BDhw6ijw8AV65cEeG6efMmFi9ejMWLF9uMg3PnzkGpVOL48eN2x1VYWBgOHz4s68M5Ojri2rVr8PPzK/CabPH390d6errVMJuGy8fHBwqFwmr6tm7d2maYzUkTulu2bAHwML5iYmLg7e2N6dOnA3jYj3RxcYGfnx/u3bsnxnGmbXBERATy8/MREBCAX375RWw3GAyytkDqu0nlQkon4OE4qXXr1mjdujW6dOkCrVaLsmXLyiYQrI0xN27cCOCffqNOp0OfPn0wZ84cbNq0CUlJSXBwcEB+fj66desmjpWYmIg+ffrghx9+gK+vLxo2bCj6BObtj5OTE0qWLFloXWrKvB0bMmQIhgwZAuCfdszb2xtnz561aJOlfpB0Xe7u7kV6ca7UXkt1hGm8S3UE8HDMby0P7d+/X+xnnods5efQ0FCLOlA6hnQTnqenp+xzBwcHBAcHW1zbypUrkZaWhtzcXNl3TM9dunRpJCUloV+/fjh37py4xry8PHTr1k2c01pfMTw8HLt370Zubq7ISw8ePBBjKGlx4sqVK3BwcICHh4esjTIdI0ukNvnPP/8EEWHkyJEYOXKk1bi6evUqSpUqJf6dmZkJIsK3334rFqmt9dOWLl0K4GGeSEpKEuOdoKAg7Nq1C1euXJHlcXuZxpFUvkNDQ8WkPwBxU580kSnVmeb96BIlSsDNzc3iRel+fn74888/Zds0Gg2USqXVOjczM1O0L7du3QIR4eTJk7J9t27dKguTPW2ixHyMLuWf8uXLo127dqJeGTJkCNq2bSvqJOn6vv/+e9SuXRs///wzAIj8YM9EcVBQkGzyFgBmzZqFLl26YMaMGZg1axZCQ0PxyiuvYMCAAdBqtYUec+XKlXjvvfdw4sQJ2eKGaZkxH/sUNGdoeozTp09bvSnYdP7s+vXrYrtGo7E6r2Ctn6RWq2X9pMKuIy4uTqTP1KlT8csvv8jaDGvXaUqqk6X8GxoaijJlymDdunUAHuZfBwcH5ObmysYwQUFBoj8kzUFKfTppbDV8+HAMHz5cfMf8Wh933KpUKq0uDD8qe8ZQj3LMgQMHYu3atRg1ahRu3bqFrVu3YtCgQUU6ZmFjK6n8FDQna+/8rmmdYd6+nTp1yu4xaWH+s4sT/fv3x/LlyzFw4EDUqVMHrq6uUCgU6NSpk8WdIfYw/U7Xrl2RkpIi+3zRokXYsGEDgIcZpWHDhggPD8eMGTMQEBAAjUaDbdu2ITU1tcjnV6lU6NKlC5YsWYL58+fju+++Q1pammzV1R6xsbE4ffo0Pv30U+zcuRNLly5FamoqFi5caPFrg6chLy8PjRs3xvXr1zF06FCEh4fDYDDg4sWLSElJeaR0MSfdfWRKoVBY3Q5A1gDl5+ejcePGGDJkCPLy8sTiTVJSEgDg888/x86dO61WKvYcXzJt2jSUL19eljdSUlJw8eJF5Ofni3iYNm2a7Bc9pswnKO29G81WOG1tlxARNBqN1buCAdgcxBZ0bGtx8yiqV68OnU6HK1euICsrCz4+PihTpgxiYmKQmpqKvLw87N271+akUGGkuDWvU/r16wd3d3ecPHkSf/75J86cOVOkwbcpe+PIngatQ4cOmDdvHqpVq4ZDhw5hxowZWLRoEVauXGlxDOn427dvtxqGy5cv4+zZs9i5cyf+/PNPqNVqXLhwwWKytTD5+fnw8fERd3ZdunQJSUlJ6NGjBzp16oRRo0YBeHhXgXS3xnvvvSe+v3//fowePVp0fq9du4aGDRvCy8tLdg6p/Fpz584dzJ49267w7t27Fy1btkRsbCzmz5+PkiVLwsHBAcuXL8cHH3xgsb+LiwvWrFmD2NhYrFmzRnTaze/ws7ecPi6FQmG1fNm6u+ZJatGiBRwdHbFu3TrUrVsX69atg1KpRIcOHR75mG+++SZWrlyJnJwc+Pn5iYkq08W5gkjxPnDgQLRo0QKjR4/G2rVroVKpoNPpMH36dISGhuKjjz7CsmXLsGLFClHHduzYETExMdi0aRN27twpBoEHDhwQE+bvvfceUlJSkJiYiFOnTuGNN97A5MmTUadOHWi1WouFJ/PyAACrVq3C6tWr8eWXX8Lb2xsLFiyAQqHAF198YbVsmrYBtWvXRmBgINatW4cuXbpgy5YtuH//vuyXRVK7snr1arEwa8rW4qK9zONp2rRpmDJlCj755BPEx8db7G8tDkxJbcrTDretaxg1ahSuX7+O8uXL45NPPpHtV1jbZSvNAWD69OmoXLmy2J6Wlobk5GTRPkn7abVakddMqdVqeHp64tNPP8WcOXPw4MEDlC9fHj/88EOR6+XHUdS+hK2+ljWmk4ZPSn5+PipWrIgZM2ZY/dz0Bo2iMK/TpfQrU6YM5s2bJ7Zfv34diYmJaNiwIXr37g13d3fs2rULU6ZMQVRUFKKiolCtWjV4enpi8uTJFhM2ANC0aVNs374d06ZNw7Zt2zB48GBs2bIFO3bswCuvvILy5cvj6NGj+Oqrr7Bz504cO3YMixYtQmRkpFgQefnll20uyprexGAaVzdu3BC/hpk+fbo4lq3+iK12pijtn0qlEnEphXnq1Kk4evSoqDNSUlLERKhp+kr9BdOyVlj6+vn5ISgoSEzkEhHq1KkDb29vDBgwAOfOncPevXtRt25di7JtD4VCYbVeMP2ljaenJ3788UdERETg4sWLeOWVV/Dee+/hhx9+kH3n4sWL6NGjhxhjqtVq9OzZE02aNMHOnTtFvKlUKpQrVw6RkZFYs2YNkpKScOXKFSgUCtmvm/R6PXx9fVGyZEnUrVsX27dvx++//w7gyfQZpHZsz549mDRpEqZOnSoWXqV2TIoHadwzdepU7N27VywWme5bFEUZf5jXEa+99hocHR1FX9Q8Dz1Of85W2TEN15o1a5CSkgK9Xo9y5cphypQpUKlUFvWDSqVCp06dMGjQIKxduxZdunQBAAQGBqJs2bKFPpVArVZDp9Nhz549uHXrFhwcHMQYav78+cjOzsaVK1fEhKfpWN10jGx6PNP9Bg8eLPvlz9GjRzF48GC89dZbFjeCenp64urVq5g1a5You6ZjYdN+EvAwTzRt2hQGgwF3796FXq8XfXDpV+KPy96JRHv3K2y8XZD8/HwolUrUqFEDEyZMAPDwDmepL1uUCUJ7wrNhwwa0adMGmzdvRlpamqxOcnJyQm5uLvbv34+4uDjMnz8fPXr0QLdu3ZCXlycbKxWlTUhMTERsbCxmzJiBTz/9FKdOncLQoUMxf/58HDt2rMB6QCozrVu3xttvvw0fHx+rZcacrTnDxo0bP7G5CuCfPGIe51L8SOey5zoUCgU2bNgAhUKBmjVrWrQZRa0vbeVfpVIpa7f0er341ZBE6tP17dsXrVu3RocOHfDqq69i5syZ+OKLL2Q3Ehb1/MUxbrVnDFVU7u7uaN68uVic2LBhA7Kzs4s8d1vUsdWTYq1va++YtDD/2cWJDRs2IDk5WTbBlZWVhZs3b8r2MxqNFivYACy2hYSEAHg4YMzLy7No9FJTU8X/b9myBdnZ2fjss89kK9KP89iEpKQkvPfee9iyZQu++OILeHt7W/zM1x4eHh7o3r07unfvjjt37iA2NhZjxoxBz549YTQaAUD2OB/JiRMn4OXlBYPBAL1eDxcXF3FXur1+/fVXnDx5EitXrpR1ZqROxrMgNeQ3b95ESEgI7ty5g0aNGom76YODg0Va79u3D8DDDurevXtx584dWWG0Fm/W5ObmyvIGEcnukJfymouLS4Gdq0ddzZUYjUbs37/fYrv0eAnT4zs4OOD27duIiop6KhOsRqPRZr6TPjcPk0Sj0aBmzZo4efIksrOzxaOOpDvh0tLScOXKFcTGxgKAuEtHetSAtPp89OhRnDlzxmacm9cpgwcPRlBQEE6ePAmlUomGDRti3759RUoXo9Fo9fEb0nWbT7ylp6eLzqm1YwH/TNiGhobi0KFDWLRoEfr16ycm5q9evYr8/HwEBgaKux6CgoIKnBB65513UK1aNRw5cgQLFy4UnWLgYX49cOAAHjx4YLVjnJ+fDy8vL2RkZIj8I91d0ahRIzRq1AibNm3Cjz/+iKioKBF+03SoXr06Jk6ciI8//hg5OTm4e/cuOnXqJDuPafm1Rnosj1qtxqVLl2Tl948//pDdmbJx40bodDrs2LFDdqfO8uXLrR67bNmy2LBhA6ZMmYLNmzejZ8+e+Pjjj2WTPbYYjUb88ssvFulqnveNRiO++uoru+odd3d3q/nK/O6dkJAQ7NixA9evXy/w1xNFydMGgwHNmzfH+vXrMWPGDHz88ceIiYmR3UH7KOfo0aMH3nzzTXz99deoU6cOrly5gtmzZ6Njx45FCl9ISAgGDBiAtWvXYvTo0Xj33Xexb98+9OnTBzdv3sSyZcvg6uoqy8slS5bE66+/jtdffx2ff/45mjdvjmXLlsnuDJIez1O5cmXMnj0bUVFRNtuEkJAQ7Nq1S1afSu2LlH9DQkJARIWWTUnHjh0xa9YsZGZm4uOPP0ZgYKDs7jipXfHx8Xlig3ZzpvF09epVVKtWDRMnTrTagbYWB9YUNdz5+fn466+/ZHEm/WoqMDDQ7mtYt24dLl++jDt37mDixInilz/W+pD2lN/g4GAcPHgQ/v7+suv4+uuvAfxz96J0vQAKvN6KFSvizz//xLp163Dx4kWLermoHrc/URSF1dVFlZaWZnHXl3mah4SE4OjRo2jYsKHd13rq1Clxw4HRaMSXX34p2k6JdKejlM7SohoRya4vLy8Pzs7O8PHxEQu1c+fORXBwsHjspMTaIxiAhwPoPn36oHnz5ujQoQM2bdqE2rVrY+LEifjggw/QtWtX7Ny5Ez179kT37t3x0UcfwdfXF2PGjEH37t3h7Oxsdfxiymg04uzZs8jIyBBxlZ+fD51Oh6ysLERGRoq779zd3XH27FmcOnVK1oc7d+4csrKy4OjoKNrdR+Ht7S0L85o1a3Dy5EkR/nLlyuH48eMgIln6Sr9YiIyMRL169ew+X0xMjBinSeeuXLkyXF1dsX37dhw+fBhjx46Ft7c3HB0dRb/9jz/+EAvVJ06cgFKpxIULF0SesIdOp8MXX3wBLy8v/P777zh8+DCOHj2Krl274qOPPpK1JV9//bVsjCnVIea/oJIkJSXhzTffxKVLl3D16lU4OTlZLOwrFAp4eXlhxowZmDFjBtq3b4+NGzfi888/l+WXO3fu4NKlS7Jf+RRWnqR2zMXFBZMmTYKTk5NFHpQepSuNe9asWQOVSvXE6whTpo+J/PPPP2V5KC8vDxkZGShVqlSRwyD9YsA0XqRzSYsy9+/fB/CwPZEeH3XmzBnZLwE3bNiA4OBg5OXlwd/fX4z5rdUPHh4eSEhIwNq1a8VYp27dugAgG9ub/wLxjz/+QGBgIAwGA/bu3Yv79++LXwbExMQgOzsba9euFY9QA+RtlOkY2Zw0tnJwcJDtI41rNBqNxdMf8vLyEBoainfffVc8Vs90LGzeT5JUrFgRP/zwA27evInNmzejV69ej7QIYC2Ozp07V2BZNhqNyM/Pt3h805UrV3Dz5s1HumnAvExJ53dxcUF+fj7c3d3RqFEj5OTkiEciSmUIsK9NtFfNmjWxefNmrFmzBkeOHBF1UosWLXDnzh2o1WoxVho8eDA8PDxkN2bl5OTg0qVLRepjlCxZUvwq5+rVqwgPD8e5c+fw0UcfFXgzrVRmPvnkkwLbVPOxj605Q3MhISE4duyYRf4zLWOmvwbOycmRzSu4u7uLJxaYMh+b2XsdkoYNG2LMmDGiHyDFU0FjPOkXUFL+PXXqFE6ePCnyx5UrV2yO641GI3bt2oXbt2/D2dlZ9OmkG4hiY2PRqFEjHDx4EJ9//rnF47lsjVvN+9fW4iYkJAT5+fk4fvy4zRt4gaL3aQsbQz3KOZKSktCqVSscPHgQa9euRdWqVVG+fPkihQsoeGwl1cfW8qXE3vndghR1TFqQ/+w7J1QqlcVq55w5cyxW4Jo2bYrvv/9e3JELPLzDyfxuvqZNm8LFxQVOTk7YvHmz7F0Fv//+O3bs2CE7NyC/A+LWrVs2J7bsUalSJVSqVAlLly7Fxo0b0alTpyLfMWjecDo5OSE0NFQ8sqRkyZKoUqUKVq5cKasgjh07hp07d4rOqFKpROvWrbFlyxbx7FtTtlaZrcULEWHWrFlFuo4nycHBAV5eXtizZw86duyI77//Hjt27MD8+fNl+928eVPcBdKoUSPk5uZiwYIFsn3mzJlj93lNG6dVq1bJnnMXGRmJkJAQTJ8+XbZdIjX6RXmWpjXNmjWzOH5ubi7mzJkDtVot69hJnVXpsTrm37HWoBQ1LD/++CO+//57se3u3btYvHgxAgMDxc/3pGs2P5/0HNqsrCyxKOHl5QUHBwdxl4G0XXrcxq5du0BE8Pb2RmxsLJYsWYJbt24hISHBahit1SlnzpxBfn4+mjRpgvv376Nx48aijrEnTpo1ayYeISMxTQPT58MCD/ON6bsXpLsXNBoN4uLicO/ePfj6+kKlUokGfdOmTXB2dhaTZdLzQePj48WE2NixY2XXlpmZKd7VI5Hi3vQRRwDQrl07pKenY+7cuRbXJx0zKysLeXl5GD9+PIgIc+fOhYODAxo2bIjc3FzEx8eLz81J19i0aVOsW7cOd+/eFXWQKdPya+7mzZvw9vZGlSpVcO7cOVn5/fLLL3H8+HFZmVSpVFAoFLL24uzZs9i8ebPFsYGHnacbN26gd+/eooN26dIlu+5qaNasGS5fvmyRrnPmzIGTk5N45FazZs0s6p28vDyr9U5ISAhOnDghGyAcPXpUvG9F0q5dOxARxo4da3EM0/xgMBiKVMYTExORlpaGpUuX4ujRo3bdfWKrbOfl5eHWrVvo3LkzFAqFuIvV399f5EWDwVDoYwHv3bsnBhtSHbt69WoYDAZxnCZNmsDZ2Rnjxo0TeVY6rhQfTZo0gVqtRlpaGrKzs5GZmYnc3Fx88cUX+P3335GQkICKFStCqVTa/DVgx44dC8zvN2/eRNu2baFSqSzKphQW8/Y8MTER2dnZWLlyJbZv3y67Mxb4pw8zadIkq8/xLcpzvM2ZxpPEx8cHfn5+FvWFxJ44eNRwm9ZF5vVNUa5BrVaLa6hWrRqCgoJw/PhxWbpaK78ALMqv9IgJ08EvANHXkB7n0bRpUzg4OIh375jKzMy0mOyV7mqzFc/2sqcMPSmF1dXmd+UVJjc3F4sWLRL/zsnJwaJFi+Dt7S2eDd2xY0dcvHgRS5Yssfj+/fv3LSYuAch++dCsWTOR7qb1+s8//wyFQiG2Sf2m06dPy27gUalUaNeuHTZs2CC2m/aJpXx84MABWT/IXKNGjbB06VJs374d3bp1E2GSBunm+cDDwwPZ2dni/Bs3brR6Y5F0/mbNmiE7OxtpaWkirrKyssQExa+//iriShoUf//996hevTp+/PFHTJ8+HefPnxfv81i6dKnVXzzZo7AwR0VF4eLFi/jss89E+s6fP98ijW2lr7mYmBicP38eer0eN2/exN9//y3ezzBjxgzxuBuVSoUmTZpg37598PT0xMKFC8Xd5R988AHKlSuHkydP2uxLWpOXlwd3d3fEx8eL9xxIk0nnzp0TZUWlUokbD6R2QapDpIlbc6ZtZ1ZWlsVzqU0fQyKRfiWwdetWWT20YMEC0WeTFNY/UCqVGDt2LCIjI+Hj4yPiS2rHvvjiC5w9exbu7u6FjnselXkdIf3by8sLnp6eWLJkCdq1ayfqiLVr18oesWJvHgIeTgybPvo5MzMTq1atQpUqVdC0aVN4e3vj4MGDACAeXbRixQrcvHlT9ngva5PrBdUP3bp1w/HjxzF58mQA/7wzoXr16rJ4l5j2WWJiYnDgwAHcvHkTd+7cwbVr1+Dl5YWIiAiMGzcOAMSNOlKbDFjOKwD/pJWPjw/q1auHRYsWWV2kXL58ucVEbUZGBvr164fBgwdj3rx58PLysitPSDcCvfXWW7hz506R704GHj7GyTyOgIfjvILKsjQ3Yv4LJ+kXOOaP8LKH+fi+UaNG0Gg04pqlieVly5aJcSsRibbTnjaxMNIjpKTrmzlzpqydka5PrVaLsVJISAi+/PJL2Vhp8eLFyMvLg1qtLnQcIb2Hx7TP6+PjI24qLKyfY22eyVqZMR/7mI7vpf9KYyvT9y21a9cOR48etXhvR6NGjeDg4IDZs2eL+RLpZifTeYWQkBBkZmbK+pBbt24Vj4guynXcuHHDYmxg3g8oaIy3efNmXLx4UaTviBEjcODAAVG3S+lrrR5q1qwZ8vLyRF9b6tMNHTpU1h+S/mv+WF9rj/kNCQnBrVu3ZI9DvHTpksVj9Fu3bg2lUolx48ZZjLEed9xa0BjKGlvjVkl8fDy8vLwwZcoUfPvtt0Wul+wZW0ljk5kzZ1qEQ4oPe+d3C1LUMWmB7H519r9MUlISqVQqGjBgAC1atIhSUlLI39+fPD09KTk5Wez3999/k5ubG3l5edHYsWNp+vTpFB4eTlWqVCEAdPbsWbHv2rVrSaFQkEKhIFdXV2rTpg3FxcWRWq0mT09P8Tb5EydOkEajoYoVK9LcuXPp3XffpZCQEKpcuTIBoDNnzohjmr/5/cyZMzbf/D59+nQCQADowIEDRY4THx8f6tixI02ZMoWWLFlCvXv3JoVCQf379xf7fPnll6RWqyk8PJymTZtG48aNI29vb3J3d6e//vpL7HfhwgUqUaIEOTo60sCBA2nRokU0ZswYKl++vHhb/O7du2Vvpc/JyaGQkBDy8vKiiRMn0pw5c6hevXoiXkyvWXpbfFEkJyeTwWCwOEbdunWpfPnyYvvy5csJAJUqVYoSEhJo2LBhBICSk5MpICCAFAoFeXl5EQBq3LixOO7bb79NAOjKlSsUFRVFSqWSXn/9dapVqxapVCqqVKmS7Dri4uLI29tbXIcUHwqFgnQ6HbVr147q1atHCoWCNBqNLG/s3r2bdDodlS5dmkaPHk2LFy+m0aNHU2xsLDVv3pyIiH788UeRH+bNm0cffvgh3blzh4iIjEajLJ9L13zw4EGx7d69e+I6X3/9dZozZw7FxcURAKpRo4YsLo1GI5UuXZoAUHx8PKWmptLcuXNpwIAB5OfnR+vXr7eaJkajkRISEiy2m+f7y5cvk6+vL7m6utLIkSMpNTWVqlSpQgqFgj755BOxX05ODrm5uVHZsmVp6dKl9OGHH9Jff/1F27dvF3Fx6NAhsb+TkxMBoMDAQLFNKmMAqEmTJjR37lzq3LkzASCVSkVDhgyhxYsX04gRI8hgMIi8Y16nGAwG0ul0ok755ZdfyMPDgypVqkRKpZJq165NK1asoA8//JCuXLli9brv3btHjo6OpFAo6K233rJIA6PRKAuzj48PaTQai32bNm1KRERHjhwhDw8PCg0NFdeo1WoJgKijAFCXLl2I6GGZcXBwEOVk6tSptGDBAmrTpg2pVCqKiYmh+fPn0+zZs8nZ2ZkA0Pfffy9Ly9zcXKpXrx4BoE6dOtG8efNo6tSp1KRJE6pfvz7pdDoKCwujMmXKEABRJpo0aSLLP7179yYA5OHhQSEhIRb5a82aNaL8+Pj4WOSpu3fvUrVq1UitVlPPnj1pwYIFNH36dFF+r127Rl988QUpFAoR55GRkaTT6chgMIh4WL58OX311VcEgGJiYmjBggU0duxY8vHxEWVcIpXpihUrkk6nE/Gs0+koNDSU7t69K8vzpvWQaR6IiIiwmq4zZ84U++Xl5cnqnblz51KDBg0s6h0iouPHj5NSqaSqVavS3LlzadSoUeTj40MVK1YUeUrSrVs3Ua5nzZpFqamp1LZtW5ozZ47Yp1mzZmQwGOi9996jDz/8kH744Qci+qdeMW3TiIju379Pzs7O5OzsTCqVSuR/U+Z11KVLl0ilUlmUmxs3bpDBYKDk5GQqV64cARBp9d577xER0dSpUwkADRo0iD744AP67LPPZOmzfv16UTb69OlDs2fPpoEDB5JSqSQA1KFDB1HHSvm0QoUKNHLkSNJqtVSmTBmqXr06LV68mDp27CjKUa1ateiVV14hZ2dnUqvV5OHhQVOmTKEaNWqQg4ODiDdrpPwu1afx8fEEQFafTp482aJsDhkyhMLCwmjatGkWxwwNDRXl1LQelKxdu5aUSiVVqFCBJkyYQIsWLaL//e9/VKVKFerbt6/Yr6jtr2kazZgxQxZPUholJydb5D3zOLDVptgb7uTkZFHfJCUl0bx586h58+YEgEaMGFGkayhTpgy5uLjIrmH79u2kVCpJpVLRmDFjaNGiRdS/f38yGAyi/NasWVPkK9PyS0QUEhIi2qN27dpRuXLlyMfHR7TBkpiYGJEHTa83KCiIDAYDDRw4kObPny/O5eDgIKuXH6X/ZKsMWeuTmve1JLbqOPN+gD11tb3i4uLIz8+PfHx8qH///jRnzhyKjo4mALR48WKxX15eHjVr1owUCgV16tSJ5syZQzNnzqQ+ffqQh4eHrG9kNBpFvd6iRQuaN28ede3aVZT7V199lebNmyf+PXDgQFmYAJCzszM5OjqK/sLkyZOpRYsWpFQqxfakpCRR5h0dHWnYsGHk5uZG5cuXl5UVKQ2kMp+amkq+vr6ijZo+fTqVLVuWFAoFJSQkiD6+FD6pj3/58mUyGo0W4erQoQO5u7uLtAkNDRV5uGrVqhQQECDOB4A6d+5MixYtopdffpkAkKOjIzk6Oop6WaFQEAARpnHjxol6WIofqdxKdfSHH34ortE0H5mGOSIigjw8PGRhDgwMJL1eT0OHDhXtg5ubGwGgfv36WU1fW06cOCGuUerbDR8+nNq0aSOuKysri4iIjh07RgaDgdzd3QkABQQEkKenJ6lUKtJqtRQYGEg3btwQbWRCQoKszJiOj+Li4qhEiRIUFhZGKSkppFarSalUklKpJI1GQ15eXqKd79SpE6lUKlKpVOTn50flypWjUqVKiTBI7bF5GZXqQbVaTREREbLrHjBgAGk0GgoNDaUlS5bQxIkTxXWVK1eOYmJiaM6cOdSvXz9SKpUUHR1N+fn54vuvv/46KRQKqlq1Kmm1Wvrqq69k19irVy/RjkntQsmSJcnb25saNGhAjo6OFBgYSFu2bBHjnsqVK5NGo7EY90h1W2FjadO237SOSE5OJgAUFhYm6og5c+aIsiTlISneQ0NDreYh0zxsymg0UpkyZcjNzY2GDRtGqampVLFiRVIqlbR9+3YiIlq0aJHomxsMBoqOjiadTkcODg5izHLmzBl6//33CQDp9XqqWLGiRf1geo1ERNnZ2bJ+vmmdLeXDWrVq0cyZM2n48OEi3m/cuCEbQ0lpOXfuXIqMjBR9LtM6ae3atSI/tWjRgnr27Em9evWyaJN/++03cnd3J09PTxo2bBgtXryYXnnlFVHGKlWqRKmpqdSsWTMCQP7+/qLf3KtXL1IoFOTg4CDGwlI+Ns0T5vnCPH8XRorH119/XRZHCQkJon6W5jWIiFq1akUA6MsvvxTbpHwFgKZMmSL+3bp1a1neNBqNVL9+fYv08fX1JaVSKf596dIlUY9K9ePgwYPFOBUAGY1GUiqVZDQaqV+/fqTRaKhcuXJ2t4lSnJm3t1JeGTlyJIWFhdGQIUOoTp06ol3T6XTUtm1bAkBRUVGysVKLFi0IALm6uhIA6tOnDwUFBZGXlxeVKlVKjCP69OlDwMM5CdNxxI0bN0ij0ZCLiwvVr1+fXn75ZTFHpNPpZPNQ1uYXpDLTsmVLWrRokc02lUg+9qlRowYplUoKCQmhTp06iTlDBwcHUqvVYuzz9ddfU7ly5UT7OHHiRJo0aRLVrl1b9GcbNWpEer2e3NzcSKFQUHBwMP3xxx9ERKKcGQwGWrBgAQ0ePJhKlChBISEh5OvrK8Joz3WkpqaKeqx58+aiH+Di4iKLJ/Mx3siRI0W+DgwMpClTpog5T41GQ5MmTRL5NyAgwGIuKCEhgfLy8qh+/fqkUCjo1VdfpdTUVJHmFSpUkPXppPzatWtXmjdvHrVt21a0Z6NHjxbHTk9PJ4PBQMHBwTRz5kyaNGkSBQQEULVq1Sz6s9I11K1bl6ZPn05z5syhpKQkGjZsmNhHapfGjx9PH374oUW7JM1NmipsDGXeztiakzLVr18/UW7T0tIsjlkQe8ZWRA/zlVRHS2OTQYMGUZMmTcQ+9s7v2qoXiIo+JrXlP7s4cePGDerevTt5eXmRk5MTNW3alE6cOGExIUL0cEIvJiaGtFot+fv70+TJk2n27NkEgC5fvizbd/fu3VSjRg1R2NRqNdWpU0d0viSfffYZVapUiXQ6nSj8UmXzqIsT0uRNmTJlHilOJkyYQDVr1iQ3NzfS6/UUHh5OEydOpJycHNl+u3btoqioKNLr9eTi4kItWrSg48ePWxzv3LlzlJSURN7e3qTVaik4OJj69u1L2dnZIq7MK4Djx49To0aNyMnJiby8vKhXr1509OhRi2suzsWJe/fuUY8ePcjV1ZWcnZ0pIiKCgoKCRKdQqvzeeecdUWAzMjKoW7du5OLiIhqvI0eOyK7D1uLE4MGDxXaFQiEqCvO8ceTIEWrbti15enqSVqslo9FIHTt2FBUsEYlOjtSJkb5vz+IEEYnOjqenp1hQW758uUVcSg3S4sWLKTIykvR6PTk7O1PFihVpyJAhNitcexcniIhOnz5N7du3Jzc3N9LpdFSzZk3aunWrxXc//fRTKleuHKnVahHfmZmZYuEwNzdX7Ct11Lt16ya2SWXs5ZdfpvDwcHJwcCBfX19KTEykhIQEcf6yZcuS0WgUece8TtHpdBQXFyeL6wMHDpCzszOVKVOGAgMDRT0hlQFr1123bl2xQGqeBuaLE6NHjxZhkPY1beDT09Opb9++FBoaKvKEUqkkHx8fMhgMBIAaNmxI9+/fJ6J/yszGjRspOjqaDAYDGQwGCgkJoYiICAoICCCdTkceHh7k5uYmW+Qxde/ePTF55uDgQCVKlKD27dtT27ZtyWAw0OnTp6lJkyak0WhIrVaTWq22mn8WL15MTk5OpFQqLT7PzMwkvV5PAKhKlSpWw3H79m0aPnw4hYaGisGlVH6lem7jxo1UpkwZMfh3dHSk4OBgKlmypKz8Llu2jMLCwkir1VJ4eDgtX77col4ynViRyqKDgwMlJCTQuXPnZGGzNXFHRHTlyhWLdLXWBpjWO66urtStWzeLekeyZs0aCg4OJo1GQ1WqVKEdO3ZYnSDOzc2ladOmUXh4OGk0GvL29qb4+HhZx+zEiRMUGxsr4l/K77YWJ4hITOY1atTI6jVba4uXLFlCwcHBsnKTnZ1Nb7/9NlWuXFmc39PTk+bPny++d+fOHerSpYuYlJKu0XTwLpWN8PBwMhgM5OrqShUqVKCaNWta1LHjx4+nunXrkk6nI41GQ46OjqTX68lgMFDlypVp/vz59PHHH1PVqlVJo9GQRqMhJycn0mq15OHhQfXr16ddu3bZnMSVmNan0gK1eX1qXjbDw8Opb9++YrBj6n//+x8BoNDQUJvn3L17NzVt2pRcXV1Jp9NRSEgIpaSk0E8//ST2KWr7a5pGzs7OsniSWMt75nFQUJtiT7il+JbqG0dHR/L19aXRo0dTXl5eka5BqVSSTqeTXQMRUXx8POl0OnGdlSpVokmTJonyK9Ur1srvtWvXqFq1amJg6+DgIAaXqampsuvQ6XQW19uuXTtq2bIlhYSEiLypUqlo165dsvM8Sv/JVhl6GosTRPbV1faQzvnTTz9RnTp1SKfTkdFopLlz51rsm5OTQ1OmTKHy5cuTVqsld3d3ioyMpLFjx9KtW7dk4QVAx48fp/bt25OzszO5u7tT7969qX///uTn5ydb1DedqCV6OHHZvXt36tu3LwUEBIg2sWHDhjR9+nSxXa1Wi76EWq2mqlWr0tatWy3KivnixOHDh6lz585iAtnR0ZGaN29Or732mqyPD4AaNGggi88rV65YDZfppNW5c+eoefPm5ODgICbCpUlT6QYjqc8vnd/BwYE0Go3odygUCtGHM59ENZ3YLWxxwjTMUh/GNMx//fUXJSQkkF6vJy8vL4qJiRGT9C4uLlbTtyDSYuG3335Lbdq0ITc3N1E3BwQEyPY9fPgwNW3alHQ6HSmVSlIoFOTs7Exdu3alCxcuENE/bWRhixPBwcHUuXNnKl26tIh3aYw5ffp02YRBu3btRNlXqVRicUKa9LW2OLFu3ToCHi4KmJfRr776ivR6PWm1WtJoNOTn50e1atUS8fDqq6+Su7s7OTk5UdeuXSkjI0P2/cuXL1NCQoLok0t9XNNrNG3HtFotabVaUiqV5OrqKosvadwj3VRjPu551MUJqY6oWrWq6EOY1hGzZ88mo9FIWq2WAgICKCgoiBQKBanVaqt5yDQPm5Lquh07dlClSpVE/9H8Bq758+eTn5+fGLf4+vpSSEgIlS1bVlxbfn4+TZo0iVQqlbjZxLR+MC9XRCQm2K31CaU+i9RPMY33zMxMUqlU5OzsTKtWrRJ9R+mmtODgYIv2e+7cuWIBHwC5u7tbtMlED8d2SUlJVKJECXJwcBA3xQ0cOJCGDx9OPj4+oj7dsmWL+F5eXh517tyZ1Go11a5dWyz+AbAYC5vmi0mTJlmkS0FM49E0jqT65vPPP5ftb21x4sGDB+ImLbVaTQEBATR8+HDKysp6pMUJIqKUlBRxTVI5mjt3LqnVapE3pbq5YsWKFBAQQLVr17a7TSxscWLr1q2iTpLiQ6/XW1yf+VipWbNmov1p2rQp/fnnn2Q0Gql169aycYQ0J2E6jsjOzqakpCQxsS/FZ4UKFSzylbV+hVRmpLJsq00lko99HBwcxAKho6OjmDP08/MjX19f2dgnIyODGjZsKCbz/f39KTk5mdLT02nu3LkUHh4u6mapr2ea1sHBwaRWq0mr1VJUVBT99NNPFBcXJ1ucsOc6pH6ANPHt4+NDzZs3t4gn8zGeh4cHAaABAwbQe++9RwEBAWL8U6pUKXJwcBDp+/LLL1udCyJ62IcbNGiQ6A+FhIRQgwYNKCQkRNanmzx5MvXr1488PT3JYDBQixYt6Pz58xaLE0REO3fupAoVKpBGo6GyZcvSmjVrbPZn33//fVFW3d3dKS4uTlYmpXZJWmyw1i6ZK2wMZW0Ox9qclCnpRmLThQJ72TO2kuzbt48aN24sG5uY3mRIZN/8bkGLE0RFG5Pa8p9dnHhcAwYMIJ1OJ5vofNauXbtGarWaxo0b96yDwhh7zhXWwBSHwiZnX3Smg5qZM2eSQqGwWJRgT87mzZsJAO3Zs+dZB4U9h/7t9Q1jzxtbk7TPUmpqKgEQE6+s6G2nrRuaXkQF3RhiS15eHnl4eFDPnj2fUqiejoEDB5Kzs7PsV7vPG2uLKk/Cv60PvnTpUgJA58+ff9ZBYf8i5jc7sKfr559/JgC0atWqZx2U58Z/9p0TRSG9mEqSkZGB1atXIzo6+pFeqPS0rFixAnl5eeLZxYwxxp49IsKyZcsQFxcn3uPBnrwlS5YgODgY0dHRzzoojDHGnjHz8VtWVhYWLVqEsLAw8Zxyxm1nQbKysiyeob1q1Spcv369SC9Uf9aysrKwZs0atGvXTjz3/r/i39gHl14ibf4iY8bYi2PJkiVwcnJC27Ztn3VQnhtFe2Pyf1SdOnVQr149RERE4MqVK1i2bBkyMzMxcuTIZx00AMDXX3+N48ePY+LEiWjdujUCAwNln9+/f7/QFxl6eHhAo9E8xVA+Pbdu3bIYgJh71BfuPY/u3Llj9eVfpry9vW0unOXk5Fh9wZ0pV1dX6PX6Rw7jtWvXLF4ub0qj0fznO1TXr1+XvUjLnEqlgre3dzGG6Ml53srkkw6PvWVIOueiRYvw66+/4tNPP7X7HMx+H330EX755Rd8/vnnmDVrFhQKhezz5y0/mnqew/Zf9G+ul615Ua/3RQ3343pafavi6Bc+C23btkXp0qVRpUoV3Lp1C2vWrMGJEyewdu1aAPLxUWZmJrKysiyO4ebmJsZH/7a6uLC20x7Pa3//SdURP/zwAwYNGoQOHTrA09MThw8fxrJly1ChQgV06NABgH1xAOCZ1FlXr17Frl27sGHDBmRkZGDAgAFP/Bz2sLeOeZLu3r2Lzz77DLt377bog0vhuXHjhuyl7qacnZ3h5OT0XLUlV65cwYYNG7Bw4ULUqVOnyAtN9swhFIbH8M/Wo9S5eXl5spfEW+Pk5PREwscKt2XLFhw/fhyLFy9Gv379LF5y/7hzfS+0Z/zLjRfC8OHDKSwsjPR6PTk6OlJ0dLTsuWXPWlxcHDk4OFC9evWs/kxZ+vltQX/Wnq32ojB90ZStv38T02dn2vqz9ox3ifST2YL+rD0PuyikZzLb+jN/Jt9/kfRSY1t/1p6//iQ9zcc62Vsmi+sxK0+6jrC3DEnPyXZ0dCz0hbvs0QEgJycn6tGjBz148MDi8+e5jXiew/ZvY09986zr5eL2ol7vixrux/W0+lZPq18IPNvHOqWmplL58uXJYDCQTqejatWq0UcffSQ+t2d89G+uiwtrO20xfazT89rft7eOKOyxTmfOnKEWLVqQr6+veAdd9+7d6cqVK2Ife+LgWdVZUtn28fGxeMZ4cbK3jnmSj3WSHlHj5uZm0Qe3JzzPY1uye/du0uv1FBcXRydPnizy9+2ZQ5DeU/O8lWn20KPUuVJZKOhv9OjR/FinYmI0Gkmn01GrVq0oMzPT4vPHnet7kSmIzH6ryP51Ll26hN9++63AfSIjI+Hu7l5MIXqyjh8/jrS0tAL3adSoUTGF5un766+/8NdffxW4T3R0NHQ6ndXPbty4gUOHDhX4/fLly6NkyZKPHMbvvvuuwLuB3d3dERkZ+cjH/zc4dOgQbty4YfNzvV6PqKioYgzRk/O8lcknHZ7iKEPsyXne8qOp5zls/0X/5nrZmhf1el/UcD+up9W3+q+2aabjo3PnziEjI8Nin7CwMDg7OwPgutia57W/X5x1hD1xAOA/WWdJnrc6RgrPyZMnbd6hbDQa4e/v/69KF3vmEJRKJfLz821+zmP4Z+tR6tysrCzs27evwOMGBwcjODj4iYSRPZ7Hnet7kfHiBGOMMcYYY4wxxhhjjDHGihW/EJsxxhhjjDHGGGOMMcYYY8XqX/9C7Pz8fKSlpcHZ2fmRXvT1tBERbt++DT8/PyiV/921Ik6nFwen1YuB0+nFwOn04uC0ejFwOr04OK1eDJxOLwZOpxcHp9WLgdPpxcFp9WLgdGIF+dcvTqSlpSEgIOBZB6NQ58+fh7+//7MOxjPD6fTi4LR6MXA6vRg4nV4cnFYvBk6nFwen1YuB0+nFwOn04uC0ejFwOr04OK1eDJxOrCD/+sUJ6SVm58+fh4uLyzMOjaXMzEwEBASIcP5XcTq9ODitXgycTi8GTqcXB6fVi4HT6cXBafVi4HR6MXA6vTg4rV4MnE4vDk6rFwOnEyvIv35xQvq5kIuLy3NZACTP48+aihOn04uD0+rFwOn0YuB0enFwWr0YOJ1eHJxWLwZOpxcDp9OLg9PqxcDp9OLgtHoxcDqxgvCDtBhjjDHGGGOMMcYYY4wxVqx4cYIxxhhjjDHGGGOMMcYYY8WKFycYY4wxxhhjjDHGGGOMMVaseHGCMcYYY4wxxhhjjDHGGGPFihcnGGOMMcYYY4wxxhhjjDFWrHhxgjHGGGOMMcYYY4wxxhhjxYoXJxhjjDHGGGOMMcYYY4wxVqx4cYIxxhhjjDHGGGOMMcYYY8WKFyfYE5GXl4eRI0ciKCgIer0eISEhGD9+PIjoWQeNMcYYY4wxxhhjjDFmZs+ePWjRogX8/PygUCiwefNm2edEhFGjRqFkyZLQ6/Vo1KgRTp069WwCy/6VeHGCPRFTpkzBggULMHfuXPz++++YMmUKpk6dijlz5jzroDHGGGOMMcYYY4wxxszcvXsXlStXxrx586x+PnXqVMyePRsLFy7EgQMHYDAY0LRpU2RlZRVzSNm/lfpZB4D9O+zfvx+tWrVCQkICACAwMBAffvghfvzxx2ccMsYYY4wxxhhjjDHGmLn4+HjEx8db/YyIMHPmTLzzzjto1aoVAGDVqlXw9fXF5s2b0alTp+IMKvuX4l9OsCeibt26+Oqrr3Dy5EkAwNGjR7Fv3z6bFVx2djYyMzNlf4wxxhhjjDHGGGOMsWfvzJkzuHz5Mho1aiS2ubq6olatWvj+++9tfo/n/FhR8C8n2BMxbNgwZGZmIjw8HCqVCnl5eZg4cSK6du1qdf/Jkydj7NixxRxKxhhjjDHGGGOMMcZYYS5fvgwA8PX1lW339fUVn1nDc36sKPiXE+yJWLduHdauXYsPPvgAhw8fxsqVKzF9+nSsXLnS6v7Dhw/HrVu3xN/5/2PvzuNqyv8/gL+utEml0EabnYQsYyr7ln3fGZFtFKkIGaFIMpZskzGoDDHGznyFGrKvibGMEsqWfFFR2vv94df9ulokt0733tfz8biP6X7Ouee8mut27z3vz/LkSTknJiIiIiIiIiIiImniNT/6Ghw5QVLh7u6OefPmieebs7S0RFxcHHx9fWFvb19gf1VVVaiqqpZJlvT0dISEhODNmzfQ1dXF6NGjoaamVibnIiIiIiJhZWZm4siRI3j9+jWqV6+Ofv36QUVFRehYREREfI8imWZgYAAAePnyJQwNDcXtL1++RIsWLYp8XFle8yP5w5ETJBVpaWmoVEnyn5OSkhJyc3PLNcfatWuxYMEC3L17FwkJCbh79y4WLFiAtWvXlmsOIeTk5MDT0xPm5uZQV1dH3bp1sWTJEuTl5Yn3ycvLw8KFC2FoaAh1dXV069YNMTExAqZWTGfOnEG/fv1gZGQEkUiEgwcPirdlZWVh7ty5sLS0hIaGBoyMjDBu3Dg8f/5cuMBUrHfv3sHFxQWmpqZQV1eHjY0Nrl69KnQshVLcawrg376Kgs8TlYXAwEDMnz8fFy9eRHR0NC5evIj58+cjMDBQ6Ghljq8p+fLs2TOMHTsW1atXh7q6OiwtLXHt2jWhYxHRN1Dk9yiA71PywNzcHAYGBggPDxe3paSk4PLly7C2thYwGckTFidIKvr16wcfHx/89ddfePz4MQ4cOIDVq1dj0KBB5ZZh7dq1RQ4Ve/LkidwXKPz8/BAQEIANGzbg3r178PPzw4oVK7B+/XrxPitWrMC6deuwadMmXL58GRoaGrCzs0N6erqAyRVPamoqmjdvjo0bNxbYlpaWhsjISHh6eiIyMhL79+/H/fv30b9/fwGSUklMmjQJJ0+exO+//45//vkHPXr0QLdu3fDs2TOhoymM4l5TAP/2VRR8nkjaAgMDcefOnUK33blzR+4v/vA1JT/evn0LW1tbKCsr49ixY7h79y5WrVoFHR0doaMRUSnlv0cpKSmhS5cumDdvHrp06QIlJSWFeI8C+D4lK96/f4+oqChERUUB+LgIdlRUFOLj4yESieDi4oKlS5fi8OHD+OeffzBu3DgYGRlh4MCBguYm+cFpnUgq1q9fD09PTzg6OiIxMRFGRkaYOnUqFi5cWC7nT09P/+Icdk+ePEF6errcTvF04cIFDBgwAH369AEAmJmZYdeuXbhy5QqAj70S/P39sWDBAgwYMAAAsH37dujr6+PgwYPiKbmo7PXq1Qu9evUqdJu2tjZOnjwp0bZhwwZ89913iI+Ph4mJSXlEpBL68OED9u3bh0OHDqFDhw4AgMWLF+PIkSMICAjA0qVLBU6oGIp7TfFvX8XB54mkKTMzs8jCRL47d+4gMzNTbqfP4GtKfvj5+cHY2FjiYqW5ubmAiYjoW+S/RykpKWHJkiXi96HevXujW7du8PT0lPv3KIDvU7Li2rVr6Ny5s/i+m5sbAMDe3h5BQUGYM2cOUlNTMWXKFCQlJaFdu3YIDQ2V22trVP5YnPhMZmYmEhMTv/k4enp6cv0m8zlNTU34+/vD399fkPPv2LFD/HOVKlXQpk0b6Orq4s2bN7h69SrS0tLE+02aNEmQjGXNxsYGmzdvRnR0NBo0aICbN2/i3LlzWL16NYCP1e+EhAR069ZN/BhtbW20bdsWFy9eLPLNPyMjAxkZGeL7KSkpX5WLr6lvl5ycDJFIhGrVqhW5D58nYWRnZyMnJ6fABzN1dXWcO3euwP58nsof//bJBj5P9LU+nxqiuP2GDx9etmEqIL6mZMvhw4dhZ2eHYcOGISIiArVq1YKjoyMmT55c6P58nhQHnyvZdOTIEQBAx44dC/x/V1FRQfv27XH69GkcOXIEQ4YMESKi4Pg+VXF06tRJYjrwz4lEInh7e8Pb27vcMvF5UiwsTnwmMTFRKhfYXVxcULt27W8PRCUSFxcH4OMfzdzcXERERIi3qampQSQSIS8vT7yfPJo3bx5SUlLQqFEjKCkpIScnBz4+PhgzZgwAICEhAQCgr68v8Th9fX3xtsL4+vrCy8ur1Ln4mvo26enpmDt3LkaNGgUtLa0i9+PzJAxNTU1YW1tjyZIlaNy4MfT19bFr1y5cvHgR9erVK7A/n6fyx799soHPE32te/fuSdxv2LAhunfvjpMnT+L+/ftF7qco+JqSLQ8fPkRAQADc3Nwwf/58XL16Fc7OzlBRUYG9vX2B/fk8KQ4+V7Lp9evXAIDvvvuu0O3fffcdTp8+Ld5PEfF9iorD50mxsDjxGT09Pbi4uBS5PTExESEhIRg9ejT09PSKPQ6Vn+zsbAAfhwZ+Pj/hp/fz95NHe/bswc6dOxESEgILCwtERUXBxcUFRkZGhX6pKSkPDw/xsD7gY88EY2PjEj+er6nSy8rKwvDhw5GXl4eAgIBi9+XzJJzff/8dDg4OqFWrFpSUlNCyZUuMGjUK169fL7AvnyfZwedKNvB5Ulzv3r0T/+zt7Y0qVaoAACZPnoy0tDTx1KKf7kdfxteUMHJzc9G6dWssW7YMAGBlZYXbt29j06ZNhX6O5/OkOPhcyabq1asDAK5cuYLevXsX2J4/9XL+flRy/PunGPg8KRYWJz6joqJSoqqanp4eq28ViLa2Nv773/+WaD955e7ujnnz5omHP1paWiIuLg6+vr6wt7eHgYEBAODly5cwNDQUP+7ly5do0aJFkcdVVVWFqqpqqXPxNVU6+YWJuLg4/P3338WOmgD4PAmpbt26iIiIQGpqKlJSUmBoaIgRI0agTp06Bfbl81T++LdPNvB5om9RuXLlYu8rIr6mZIuhoSGaNGki0da4cWPs27ev0P35PCkOPley4fMpaKysrHDx4kVERETAwsICSkpK4m05OTk4e/aseL+nT5+KtynSFDR8n6Li8HlSLPzkTnKhdu3aEsUJVVVV8dD+T+cjlOc/WmlpaahUqZJEm5KSEnJzcwF8XFTPwMAA4eHh4jf7lJQUXL58GdOmTSvvuFSM/MJETEwMTp06xR41MkJDQwMaGhp4+/Ytjh8/jhUrVggdicC/fbKCzxN9SXFzDy9YsABWVlawsLDAnTt3cOPGDYntinjhh68p2WJraysxHRkAREdHw9TUVKBERPQ1ipqCJicnB+vXry/ycb/88ovEfUWagobvU0SUj8UJkgufzyeckZGBo0ePfnE/edKvXz/4+PjAxMQEFhYWuHHjBlavXg0HBwcAH9fjcHFxwdKlS1G/fn2Ym5vD09MTRkZGGDhwoLDhFcz79+/x4MED8f1Hjx4hKioKurq6MDQ0xNChQxEZGYmjR48iJydHPOemrq6uQlxQkTXHjx9HXl4eGjZsiAcPHsDd3R2NGjXChAkThI6mMIp7TZmYmPBvXwXB54m+RXFzD+fm5uL69euFTqcHQOJx8nThh68p+eHq6gobGxssW7YMw4cPx5UrV7B582Zs3rxZ6GhEVAJFTUFz+PBhPHz4sEB7nTp10L9//0KPI0/4PkVEJcHiBMmFT0dHSGM/WbR+/Xp4enrC0dERiYmJMDIywtSpU8VzLgPAnDlzkJqaiilTpiApKQnt2rVDaGgo1NTUBEyueK5du4bOnTuL7+fPmWlvb4/Fixfj8OHDAFBgOOupU6fQqVOn8opJJZScnAwPDw88ffoUurq6GDJkCHx8fKCsrCx0NIVR3GsqKCiIf/sqCD5P9C0+v/CTlpZWogu3U6ZMEa9HkX8cecHXlPxo06YNDhw4AA8PD3h7e8Pc3Bz+/v4YM2aM0NGIqASKmoLG0dERmZmZ2L17N27duoVmzZph5MiRCtPhjO9TRFQSLE6QTCpuaP+XyOvQfk1NTfj7+xfZqxD4OHrC29sb3t7e5ReMCujUqRPy8vKK3F7cNqp4hg8fjuHDhwsdQ6F96TXFv30VA58n+haFXfipXr06Xr9+XeRjqlevjgYNGpR1NMHwNSVf+vbti759+wodg4ikTEVFBV26dMGtW7fQpUsXubn+UBJ8nyKikmBxgmRScUP7v0Reh/YTERERKRIPDw/4+voWWqCoXr06PDw8BEhFREREREQlxeIEyaTPh/anpKRg27ZtX3ycg4MDtLS0JI5DRERERLLJw8MDaWlpCAgIwIsXL2BoaIhp06ZJTOVEREREREQVE4sTJJMKG9qvpqaG9PT0Ih+jpqaGJk2alHU0IiIiIipHVapUwYgRI+Dv748RI0awMEFEREREJCMqCR2ASFqWLl1a5MJJampqWLp0aTknIiIiIiIiIlkQEBCAZs2aQUtLC1paWrC2tsaxY8fE29PT0+Hk5ITq1aujatWqGDJkCF6+fClgYiIiItnHkRMkV5YuXYqUlBSsWbMG7969g6amJlxdXSWmciIiIiIiIiL6VO3atbF8+XLUr18feXl5CA4OxoABA3Djxg1YWFjA1dUVf/31F/78809oa2tj+vTpGDx4MM6fPy90dCIiIpnFkRMkd7S0tDBx4kQAwMSJE1mYICIiIiIiomL169cPvXv3Rv369dGgQQP4+PigatWquHTpEpKTk7F161asXr0aXbp0QatWrRAYGIgLFy7g0qVLQkcnIiKSWSxOEBERERERERH9v5ycHOzevRupqamwtrbG9evXkZWVhW7duon3adSoEUxMTHDx4sUij5ORkYGUlBSJGxEREf0PixNEREREREREpPD++ecfVK1aFaqqqvjxxx9x4MABNGnSBAkJCVBRUUG1atUk9tfX10dCQkKRx/P19YW2trb4ZmxsXMa/ARERkWxhcYKIiIiIiIiIFF7Dhg0RFRWFy5cvY9q0abC3t8fdu3dLfTwPDw8kJyeLb0+ePJFiWsXEhcuJiOQLixNEREREREREpPBUVFRQr149tGrVCr6+vmjevDnWrl0LAwMDZGZmIikpSWL/ly9fwsDAoMjjqaqqii+i59/o2+QvXH79+nVcu3YNXbp0wYABA3Dnzh0AgKurK44cOYI///wTEREReP78OQYPHixwaiIiKgqLE0REREREREREn8nNzUVGRgZatWoFZWVlhIeHi7fdv38f8fHxsLa2FjCh4uHC5URE8qWy0AGIiIiIiIiIiITk4eGBXr16wcTEBO/evUNISAhOnz6N48ePQ1tbGxMnToSbmxt0dXWhpaWFGTNmwNraGt9//73Q0RVWTk4O/vzzzxIvXM7nioio4mFxgoiIiIiIiIgUWmJiIsaNG4cXL15AW1sbzZo1w/Hjx9G9e3cAwJo1a1CpUiUMGTIEGRkZsLOzwy+//CJwasX0zz//wNraGunp6ahatap44fKoqKhSLVyekZGBjIwM8f2UlJSyik5ERJ9hcYKIiIiIiIiIFNrWrVuL3a6mpoaNGzdi48aN5ZSIipK/cHlycjL27t0Le3t7RERElPp4vr6+8PLykmJCIiIqKa45QUREREREREREMkHaC5d7eHggOTlZfHvy5EkZ/wZERJSPxQkiIiIiIiIiIpJJ37pwuaqqKrS0tCRuRERUPjitExERERERERERVXhcuJyISL6wOEFERERERERERBUeFy4nIpIvLE4QEREREREREVGFx4XLiYjkC9ecICIiIiIiIiIiIiKicsXiBBERERERERERERERlSsWJ4iIiIiIiIiIiIiIqFyxOEFEREREREREREREROWKxQkiIiIiIiIiIiIiIipXLE4QEREREREREREREVG5YnGCiIiIiIiIiIiIiIjKFYsTRERERERERERERERUrlicICIiIiIiIiIiIiKicsXiBBERERGRgvL19UWbNm2gqakJPT09DBw4EPfv3y/2MUFBQRCJRBI3NTW1ckpMRERERETygsUJIiIiIiIFFRERAScnJ1y6dAknT55EVlYWevTogdTU1GIfp6WlhRcvXohvcXFx5ZSYiIiIiIjkRWWhAxARERERkTBCQ0Ml7gcFBUFPTw/Xr19Hhw4dinycSCSCgYFBWccjIiIiIiI5xpETREREREQEAEhOTgYA6OrqFrvf+/fvYWpqCmNjYwwYMAB37twpdv+MjAykpKRI3IiIiIiISLGxOEFERERERMjNzYWLiwtsbW3RtGnTIvdr2LAhtm3bhkOHDmHHjh3Izc2FjY0Nnj59WuRjfH19oa2tLb4ZGxuXxa9AREREREQyhMUJIiIiIiKCk5MTbt++jd27dxe7n7W1NcaNG4cWLVqgY8eO2L9/P2rWrIlff/21yMd4eHggOTlZfHvy5Im04xMRERERkYzhmhNERERERApu+vTpOHr0KM6cOYPatWt/1WOVlZVhZWWFBw8eFLmPqqoqVFVVvzUmERERERHJEcFHTjx79gxjx45F9erVoa6uDktLS1y7dk28PS8vDwsXLoShoSHU1dXRrVs3xMTECJiYiIiIiEg+5OXlYfr06Thw4AD+/vtvmJubf/UxcnJy8M8//8DQ0LAMEhIRERERkbwStDjx9u1b2NraQllZGceOHcPdu3exatUq6OjoiPdZsWIF1q1bh02bNuHy5cvQ0NCAnZ0d0tPTBUxORERERCT7nJycsGPHDoSEhEBTUxMJCQlISEjAhw8fxPuMGzcOHh4e4vve3t44ceIEHj58iMjISIwdOxZxcXGYNGmSEL8CERERERHJKEGndfLz84OxsTECAwPFbZ/21srLy4O/vz8WLFiAAQMGAAC2b98OfX19HDx4ECNHjiz3zFQ4MzMzxMXFFWh3dHTExo0bBUhERERERF8SEBAAAOjUqZNEe2BgIMaPHw8AiI+PR6VK/+vT9PbtW0yePBkJCQnQ0dFBq1atcOHCBTRp0qS8YhMRERERkRwQtDhx+PBh2NnZYdiwYYiIiECtWrXg6OiIyZMnAwAePXqEhIQEdOvWTfwYbW1ttG3bFhcvXiy0OJGRkYGMjAzx/ZSUlLL/RQhXr15FTk6O+P7t27fRvXt3DBs2TMBURERERFScvLy8L+5z+vRpiftr1qzBmjVryigREREREREpCkGndXr48CECAgJQv359HD9+HNOmTYOzszOCg4MBAAkJCQAAfX19icfp6+uLt33O19cX2tra4puxsXHZ/hIEAKhZsyYMDAzEt6NHj6Ju3bro2LGj0NGIiIiIiIiIiIiIqIIRtDiRm5uLli1bYtmyZbCyssKUKVMwefJkbNq0qdTH9PDwQHJysvj25MkTKSamksjMzMSOHTvg4OAAkUhU6D4ZGRlISUmRuBERERERERERERGRYhC0OGFoaFhgbtrGjRsjPj4eAGBgYAAAePnypcQ+L1++FG/7nKqqKrS0tCRuVL4OHjyIpKQk8TzFheEIFyIiIiIiIiIiIiLFJWhxwtbWFvfv35doi46OhqmpKYCPi2MbGBggPDxcvD0lJQWXL1+GtbV1uWalktu6dSt69eoFIyOjIvfhCBciIiIiIiIiIiIixSVoccLV1RWXLl3CsmXL8ODBA4SEhGDz5s1wcnICAIhEIri4uGDp0qU4fPgw/vnnH4wbNw5GRkYYOHCgkNGpCHFxcQgLC8OkSZOK3Y8jXMqGmZkZRCJRgVv+a6pTp04Ftv34448CpyYiIiIiIiIiIiJFU1nIk7dp0wYHDhyAh4cHvL29YW5uDn9/f4wZM0a8z5w5c5CamoopU6YgKSkJ7dq1Q2hoKNTU1ARMTkUJDAyEnp4e+vTpI3QUhXT16lXk5OSI79++fRvdu3fHsGHDxG2TJ0+Gt7e3+H6VKlXKNSMRERERERERERGRoMUJAOjbty/69u1b5HaRSARvb2+Ji6lUMeXm5iIwMBD29vaoXFnwf1oKqWbNmhL3ly9fjrp166Jjx47itipVqhS5ZgsRERERERERERFReRB0WieSL2FhYYiPj4eDg4PQUQhAZmYmduzYAQcHB4hEInH7zp07UaNGDTRt2hQeHh5IS0sr9jgZGRlISUmRuBERERERERERERF9C3ZvJ6np0aMH8vLyhI5B/+/gwYNISkrC+PHjxW2jR4+GqakpjIyMcOvWLcydOxf379/H/v37izyOr68vvLy8yiExERERERERERERKQoWJ4jk1NatW9GrVy8YGRmJ26ZMmSL+2dLSEoaGhujatStiY2NRt27dQo/j4eEBNzc38f2UlBQYGxuXXXAiIiIiIiIiIiKSeyxOEMmhuLg4hIWFFTsiAgDatm0LAHjw4EGRxQlVVVWoqqpKPSMREREREREREREpLq45QSSHAgMDoaenhz59+hS7X1RUFADA0NCwHFIRERERERERERERfcTiBJGcyc3NRWBgIOzt7VG58v8GR8XGxmLJkiW4fv06Hj9+jMOHD2PcuHHo0KEDmjVrJmBiItmVk5MDT09PmJubQ11dHXXr1sWSJUu4/g7RN3j37h1cXFxgamoKdXV12NjY4OrVq0LHIiIiIiIiIinjtE5EciYsLAzx8fFwcHCQaFdRUUFYWBj8/f2RmpoKY2NjDBkyBAsWLBAoKZHs8/PzQ0BAAIKDg2FhYYFr165hwoQJ0NbWhrOzs9DxiGTSpEmTcPv2bfz+++8wMjLCjh070K1bN9y9exe1atUSOh4RERERERFJCYsTRHKmR48ehfbaNjY2RkREhACJiOTXhQsXMGDAAPEUamZmZti1axeuXLkicDIi2fThwwfs27cPhw4dQocOHQAAixcvxpEjRxAQEIClS5cKnJCIiIiIiIikhdM6ERERlZKNjQ3Cw8MRHR0NALh58ybOnTuHXr16Fbp/RkYGUlJSJG5E9D/Z2dnIycmBmpqaRLu6ujrOnTtXYH++poiIiIiIiGQXixNERESlNG/ePIwcORKNGjWCsrIyrKys4OLigjFjxhS6v6+vL7S1tcU3Y2Pjck5MVLFpamrC2toaS5YswfPnz5GTk4MdO3bg4sWLePHiRYH9+ZoiIiIiIiKSXSxOEBERldKePXuwc+dOhISEIDIyEsHBwVi5ciWCg4ML3d/DwwPJycni25MnT8o5MVHF9/vvvyMvLw+1atWCqqoq1q1bh1GjRqFSpYIfW/maIiIiIiIikl1cc4KIiKiU3N3dxaMnAMDS0hJxcXHw9fWFvb19gf1VVVWhqqpa3jGJZErdunURERGB1NRUpKSkwNDQECNGjECdOnUK7MvXFBERERERkeziyAkiIqJSSktLK9CbW0lJCbm5uQIlIpIfGhoaMDQ0xNu3b3H8+HEMGDBA6EhEREREREQkRRw5QUREVEr9+vWDj48PTExMYGFhgRs3bmD16tVwcHAQOhqRzDp+/Djy8vLQsGFDPHjwAO7u7mjUqBEmTJggdDQiIiIiIiKSIhYniIiISmn9+vXw9PSEo6MjEhMTYWRkhKlTp2LhwoVCRyOSWcnJyfDw8MDTp0+hq6uLIUOGwMfHB8rKykJHIyIiIiIiIilicYKIiKiUNDU14e/vD39/f6GjEMmN4cOHY/jw4ULHICIqN4sXL4aXl5dEW8OGDfHvv/8KlIiIiIiofLA4QURERERERCQgCwsLhIWFie9Xrsyv6kRERCT/+ImHiIiIiIiISECVK1eGgYGB0DGIiIiIylUloQMQERERERERKbKYmBgYGRmhTp06GDNmDOLj44vcNyMjAykpKRI3IiIiIlnE4gQRERERERGRQNq2bYugoCCEhoYiICAAjx49Qvv27fHu3btC9/f19YW2trb4ZmxsXM6JiYiIiKSDxQkiIiIiIiIigfTq1QvDhg1Ds2bNYGdnh//85z9ISkrCnj17Ct3fw8MDycnJ4tuTJ0/KOTERERGRdHDNCSIiIiIiIqIKolq1amjQoAEePHhQ6HZVVVWoqqqWcyoiIiIi6ePICSIiIiIiIqIK4v3794iNjYWhoaHQUYiIiIjKFIsTRERERERERAKZPXs2IiIi8PjxY1y4cAGDBg2CkpISRo0aJXQ0IiIiojLFaZ2IiIiIiIiIBPL06VOMGjUKr1+/Rs2aNdGuXTtcunQJNWvWFDoaERERUZlicYKIiIiIiIhIILt37xY6AhEREZEgOK0TEVE5O3PmDPr16wcjIyOIRCIcPHhQYnteXh4WLlwIQ0NDqKuro1u3boiJiREmLBERERERERERURlgcYKIqJylpqaiefPm2LhxY6HbV6xYgXXr1mHTpk24fPkyNDQ0YGdnh/T09HJOSkRERESkGHx9fdGmTRtoampCT08PAwcOxP379yX26dSpE0QikcTtxx9/FCgxEVHZy8nJgaenJ8zNzaGuro66detiyZIlyMvLEzoayQlO60REVM569eqFXr16FbotLy8P/v7+WLBgAQYMGAAA2L59O/T19XHw4EGMHDmyPKMSERERESmEiIgIODk5oU2bNsjOzsb8+fPRo0cP3L17FxoaGuL9Jk+eDG9vb/H9KlWqCBGXiKhc+Pn5ISAgAMHBwbCwsMC1a9cwYcIEaGtrw9nZWeh4JAc4coKIqAJ59OgREhIS0K1bN3GbtrY22rZti4sXLxb5uIyMDKSkpEjciIiISHGxpyPR1wkNDcX48eNhYWGB5s2bIygoCPHx8bh+/brEflWqVIGBgYH4pqWlJVBiItnG9ynZcOHCBQwYMAB9+vSBmZkZhg4dih49euDKlStCRyM5weIEEVEFkpCQAADQ19eXaNfX1xdvK4yvry+0tbXFN2Nj4zLNSURERBVbfk/HDRs24N69e/Dz88OKFSuwfv16oaMRyYTk5GQAgK6urkT7zp07UaNGDTRt2hQeHh5IS0sr8hjsQERUNL5PyQYbGxuEh4cjOjoaAHDz5k2cO3euyNkgAP7to6/DaZ2IiOSAh4cH3NzcxPdTUlJYoCAiIlJgn/Z0BAAzMzPs2rWLPR2JSiA3NxcuLi6wtbVF06ZNxe2jR4+GqakpjIyMcOvWLcydOxf379/H/v37Cz2Or68vvLy8yis2kUzh+5RsmDdvHlJSUtCoUSMoKSkhJycHPj4+GDNmTJGP4d8++hocOUFEVIEYGBgAAF6+fCnR/vLlS/G2wqiqqkJLS0viRkRERIqrND0diegjJycn3L59G7t375ZonzJlCuzs7GBpaYkxY8Zg+/btOHDgAGJjYws9joeHB5KTk8W3J0+elEd8ucaFy+UH36dkw549e7Bz506EhIQgMjISwcHBWLlyJYKDg4t8DP/20dfgyAkiogrE3NwcBgYGCA8PR4sWLQB8HAVx+fJlTJs2TdhwREREJDNK09MxIyMDGRkZ4vuFTcPw9u1bpKamlipTYmKixH9LQ0NDAzo6OqV+PNGXTJ8+HUePHsWZM2dQu3btYvdt27YtAODBgweoW7duge2qqqpQVVUtk5yKiguXy4+yep8i6XJ3d8e8efMwcuRIAIClpSXi4uLg6+sLe3v7Qh/Dv330NVicICIqZ+/fv8eDBw/E9x89eoSoqCjo6urCxMQELi4uWLp0KerXrw9zc3N4enrCyMgIAwcOFC40ERERyZRPezpaWFggKioKLi4uMDIyKvJiwpemYXj79i38VvghOyv7m7KFhISU+rGVlStj7py5LFCQ1OXl5WHGjBk4cOAATp8+DXNz8y8+JioqCgBgaGhYxukoX2hoqMT9oKAg6Onp4fr16+jQoYO4PX/hcqq4yuJ9iqQvLS0NlSpJTryjpKSE3NxcgRKRvGFxgoionF27dg2dO3cW389fK8Le3h5BQUGYM2cOUlNTMWXKFCQlJaFdu3YIDQ2FmpqaUJGJiIhIxpSmp+OX1rBKTU1FdlY2jOyMoKKrUra/QCEy32Ti+fHnSE1NZXGCpM7JyQkhISE4dOgQNDU1kZCQAADQ1taGuro6YmNjERISgt69e6N69eq4desWXF1d0aFDBzRr1kzg9IqruIXLd+zYAQMDA/Tr1w+enp5Fjp5gb3xhlMX7FElfv3794OPjAxMTE1hYWODGjRtYvXo1HBwchI5GcoLFCSKictapUyfk5eUVuV0kEsHb21tiGDIRERHR1yhNT8eSTsOgoqsCdT31b85IVJEEBAQA+PhZ/VOBgYEYP348VFRUEBYWBn9/f6SmpsLY2BhDhgzBggULBEhLABcul3Vl+T5F0rN+/Xp4enrC0dERiYmJMDIywtSpU7Fw4UKho5GcYHGCiIiIiIhIzrCnI9HXKa7zEAAYGxsjIiKinNJQSeQvXH7u3DmJ9ilTpoh/trS0hKGhIbp27YrY2NhC1wZhb3xh8H1KNmhqasLf3x/+/v5CRyE5xeIEERERERGRnGFPRyKSZ1y4XPbxfYqIABYniIiISM7l5ORg8eLF2LFjBxISEmBkZITx48djwYIFEIlEQscjIioT7OlIRPKIC5fLD75PERHA4gQRERHJOT8/PwQEBCA4OBgWFha4du0aJkyYAG1tbTg7Owsdj4iIiIhKiAuXExHJFxYniIiISK5duHABAwYMQJ8+fQAAZmZm2LVrF65cuSJwMiIiIiL6Gly4nIhIvrA4QURERHLNxsYGmzdvRnR0NBo0aICbN2/i3LlzWL16tdDRiIiIiOgrcOFyIiL5wuIEERERybV58+YhJSUFjRo1gpKSEnJycuDj44MxY8YU+ZiMjAxkZGSI76ekpBTY5+3bt0hNTS1VpsTERIn/loaGhgZ0dHRK/XgiIiIiIiIiIbE4QURERHJtz5492LlzJ0JCQmBhYYGoqCi4uLjAyMgI9vb2hT7G19cXXl5eRR7z7du38Fvhh+ys7G/KFhISUurHVlaujLlz5rJAQUREJMPY2YGIiBQZixNEREQk19zd3TFv3jyMHDkSAGBpaYm4uDj4+voWWZzw8PCAm5ub+H5KSgqMjY3F91NTU5GdlQ0jOyOo6KqU7S9QiMw3mXh+/DlSU1N5QYGIiEhGsbMDEREpOhYnSGqePXuGuXPn4tixY0hLS0O9evUQGBiI1q1bCx2NiIgUWFpaGipVqiTRpqSkhNzc3CIfo6qqClVV1S8eW0VXBep66t+ckYiIiBQPOzsQEZGiY3GCpOLt27ewtbVF586dcezYMdSsWRMxMTH8gENERILr168ffHx8YGJiAgsLC9y4cQOrV6+Gg4OD0NGIiIiI2NmBiIgUFosTJBV+fn4wNjZGYGCguM3c3FzARERERB+tX78enp6ecHR0RGJiIoyMjDB16lQsXLhQ6GhERERERERECqvSl3ch+rLDhw+jdevWGDZsGPT09GBlZYXffvutyP0zMjKQkpIicSMiIioLmpqa8Pf3R1xcHD58+IDY2FgsXboUKirlP30CEREREREREX3E4gRJxcOHDxEQEID69evj+PHjmDZtGpydnREcHFzo/r6+vtDW1hbfPl1klIiIiIiIiIiIiIjkG4sTJBW5ublo2bIlli1bBisrK0yZMgWTJ0/Gpk2bCt3fw8MDycnJ4tuTJ0/KObF8MjMzg0gkKnBzcnICAKSnp8PJyQnVq1dH1apVMWTIELx8+VLg1ERERERERERERKRouOYESYWhoSGaNGki0da4cWPs27ev0P1VVVWhqqpaHtEUytWrV5GTkyO+f/v2bXTv3h3Dhg0DALi6uuKvv/7Cn3/+CW1tbUyfPh2DBw/G+fPnhYpMRERERERUaqmpqVi+fDnCw8ORmJiI3Nxcie0PHz4UKBkRERF9CYsTJBW2tra4f/++RFt0dDRMTU0FSqSYatasKXF/+fLlqFu3Ljp27Ijk5GRs3boVISEh6NKlCwAgMDAQjRs3xqVLl/D9998LEZmIiIiIiKjUJk2ahIiICPzwww8wNDSESCQSOhIRERGVEIsTJBWurq6wsbHBsmXLMHz4cFy5cgWbN2/G5s2bhY6msDIzM7Fjxw64ublBJBLh+vXryMrKQrdu3cT7NGrUCCYmJrh48SKLE0REREREJHOOHTuGv/76C7a2tkJHISIioq+kkMWJt2/fIjU1tVSPTUxMlPhvaWhoaEBHR6fUj6+I2rRpgwMHDsDDwwPe3t4wNzeHv78/xowZI3Q0hXXw4EEkJSVh/PjxAICEhASoqKigWrVqEvvp6+sjISGhyONkZGQgIyNDfD8lJaUs4hIREREREX01HR0d6OrqCh2DiIiISkHhihNv376F3wo/ZGdlf9NxQkJCSv3YysqVMXfOXLkrUPTt2xd9+/YVOgb9v61bt6JXr14wMjL6puP4+vrCy8tLSqmIiIiIiIikZ8mSJVi4cCGCg4NRpUoVoeMQERHRV1C44kRqaiqys7JhZGcEFV2Vcj9/5ptMPD/+HKmpqXJXnKCKIy4uDmFhYdi/f7+4zcDAAJmZmUhKSpIYPfHy5UsYGBgUeSwPDw+4ubmJ76ekpMDY2LhMchMREREREX2JlZWVxNoSDx48gL6+PszMzKCsrCyxb2RkZHnHIyIiohJSuOJEPhVdFajrqQsdg6hMBAYGQk9PD3369BG3tWrVCsrKyggPD8eQIUMAAPfv30d8fDysra2LPJaqqipUVVXLPDMREREREVFJDBw4UOgIREREJAUKW5wgkle5ubkIDAyEvb09Klf+30tcW1sbEydOhJubG3R1daGlpYUZM2bA2tqai2ETVSBcF4mIiIioeIsWLRI6AhEREUkBixNEciYsLAzx8fFwcHAosG3NmjWoVKkShgwZgoyMDNjZ2eGXX34RICURFYbrIhERERF9nTp16uDq1auoXr26RHtSUhJatmyJhw8fCpSMiIiIvoTFCSI506NHD+Tl5RW6TU1NDRs3bsTGjRvLORURlQTXRSKi8ubr64v9+/fj33//hbq6OmxsbODn54eGDRsW+7g///wTnp6eePz4MerXrw8/Pz/07t27nFITEf3P48ePkZOTU6A9IyMDT58+FSARERERlRSLE0RERBUM10UiovISEREBJycntGnTBtnZ2Zg/fz569OiBu3fvQkNDo9DHXLhwAaNGjYKvry/69u2LkJAQDBw4EJGRkWjatGk5/wZEpKgOHz4s/vn48ePQ1tYW38/JyUF4eDjMzc2FiEZEREQlxOIEEREREZGCCg0NlbgfFBQEPT09XL9+HR06dCj0MWvXrkXPnj3h7u4OAFiyZAlOnjyJDRs2YNOmTWWemYgI+N+i2CKRCPb29hLblJWVYWZmhlWrVgmQjIiIiEqKxQkiIiIiIgIAJCcnAwB0dXWL3OfixYtwc3OTaLOzs8PBgweLfExGRgYyMjLE91NSUr4tKBEpvNzcXACAubk5rl69iho1agiciIiIiL5WJaEDEBERERGR8HJzc+Hi4gJbW9tip2dKSEiAvr6+RJu+vj4SEhKKfIyvry+0tbXFN2NjY6nlJhIKF1quGB49esTCBBERkYziyAkiIlJY2dnZOH36NGJjYzF69Ghoamri+fPn0NLSQtWqVYWOR0RUrpycnHD79m2cO3dO6sf28PCQGG2RkpLCAgXJvHr16qFjx46YOHEihg4dCjU1NaEjKazw8HCEh4cjMTFRPKIi37Zt2wRKRURERF/CkRNERKSQ4uLiYGlpiQEDBsDJyQmvXr0CAPj5+WH27NklOoaZmRlEIlGBm5OTU1lGJ5JbOTk58PT0hLm5OdTV1VG3bl0sWbIEeXl5QkeTe9OnT8fRo0dx6tQp1K5du9h9DQwM8PLlS4m2ly9fwsDAoMjHqKqqQktLS+JGJOsiIyPRrFkzuLm5wcDAAFOnTsWVK1eEjqVwvLy80KNHD4SHh+O///0v3r59K3EjIiKiiosjJ4iISCHNnDkTrVu3xs2bN1G9enVx+6BBgzB58uQSHePq1avIyckR3799+za6d++OYcOGST0vkSLw8/NDQEAAgoODYWFhgWvXrmHChAnQ1taGs7Oz0PHkUl5eHmbMmIEDBw7g9OnTMDc3/+JjrK2tER4eDhcXF3HbyZMnYW1tXYZJiSqeFi1aYO3atVi1ahUOHz6MoKAgtGvXDg0aNICDgwN++OEH1KxZU+iYcm/Tpk0ICgrCDz/8IHQUIiIi+kocOUFERArp7NmzWLBgAVRUVCTazczM8OzZsxIdo2bNmjAwMBDfjh49irp166Jjx45lEZlI7l24cAEDBgxAnz59YGZmhqFDh6JHjx7siVyGnJycsGPHDoSEhEBTUxMJCQlISEjAhw8fxPuMGzcOHh4e4vszZ85EaGgoVq1ahX///ReLFy/GtWvXMH36dCF+BSLBVa5cGYMHD8aff/4JPz8/PHjwALNnz4axsTHGjRuHFy9eCB1RrmVmZsLGxkboGERERFQKLE4QEZFCys3NlRj1kO/p06fQ1NT86uNlZmZix44dcHBwgEgkKnSfjIwMpKSkSNyI6H9sbGwQHh6O6OhoAMDNmzdx7tw59OrVq9D9+Zr6dgEBAUhOTkanTp1gaGgovv3xxx/ifeLj4yUurtrY2CAkJASbN29G8+bNsXfvXhw8eLDYRbSJ5Nm1a9fg6OgIQ0NDrF69GrNnz0ZsbCxOnjyJ58+fY8CAAUJHlGuTJk1CSEiI0DGIiIioFDitExERKaQePXrA398fmzdvBgCIRCK8f/8eixYtQu/evb/6eAcPHkRSUhLGjx9f5D6+vr7w8vIqbWQiuTdv3jykpKSgUaNGUFJSQk5ODnx8fDBmzJhC9+dr6tuVZD2P06dPF2gbNmwYp7Ajhbd69WoEBgbi/v376N27N7Zv347evXujUqWPfQDNzc0RFBQEMzMzYYPKufT0dGzevBlhYWFo1qwZlJWVJbavXr1aoGRERET0JSxOEBGRQlq5ciV69uyJJk2aID09HaNHj0ZMTAxq1KiBXbt2ffXxtm7dil69esHIyKjIfTw8PODm5ia+n5KSAmNj41LlJ5JHe/bswc6dOxESEgILCwtERUXBxcUFRkZGsLe3L7A/X1NEJKSAgAA4ODhg/PjxMDQ0LHQfPT09bN26tZyTKZZbt26hRYsWAD6u//WpokazEhERUcXA4gQRESkkY2Nj3Lx5E3/88Qdu3ryJ9+/fY+LEiRgzZgzU1dW/6lhxcXEICwvD/v37i91PVVUVqqqq3xKbSK65u7tj3rx5GDlyJADA0tIScXFx8PX1LbQ4wdcUEQkpJibmi/uoqKgU+veLpOfUqVNCRyAiIqJSYnGCiIgUTlZWFho1aoSjR49izJgxRU4ZU1KBgYHQ09NDnz59pJSQSDGlpaWJp0PJp6SkhNzcXIESERF9WVpaGuLj45GZmSnR3qxZM4ESKa6nT58CAGrXri1wEiIiIioJFieIiEjhKCsrIz09XSrHys3NRWBgIOzt7VG5Mt9Wib5Fv3794OPjAxMTE1hYWODGjRtYvXo1HBwchI5GRFTAq1evMH78eISGhha6PScnp5wTKabc3FwsXboUq1atwvv37wEAmpqamDVrFn766acCRW8iIiKqOPguTURECsnJyQl+fn7Izs7+puOEhYUhPj6eF0+JpGD9+vUYOnQoHB0d0bhxY8yePRtTp07FkiVLhI5WYSUmJuLs2bM4e/YsEhMThY5DpFBcXFyQnJyMy5cvQ11dHaGhoQgODkb9+vVx+PBhoeMpjJ9++gkbNmzA8uXLcePGDdy4cQPLli3D+vXr4enpKXQ8IiIiKga7eBIRkUK6evUqwsPDceLECVhaWkJDQ0Ni+5fWj8jXo0cP5OXllUVEIoWjqakJf39/+Pv7Cx2lwnv37h0cHR2xe/duce9sJSUljBgxAhs3boS2trbACYnk399//41Dhw6hdevWqFSpEkxNTdG9e3doaWnB19eX0z2Wk+DgYGzZsgX9+/cXtzVr1gy1atWCo6MjfHx8BExHRERExeHICSIiUkjVqlXDkCFDYGdnByMjI2hra0vciIgqskmTJuHy5cs4evQokpKSkJSUhKNHj+LatWuYOnWq0PGIFEJqair09PQAADo6Onj16hUAwNLSEpGRkUJGUyhv3rxBo0aNCrQ3atQIb968ESAREVH5+P3332FrawsjIyPExcUBAPz9/XHo0CGBkxGVHEdOEBGRQgoMDBQ6AhFRqR09ehTHjx9Hu3btxG12dnb47bff0LNnTwGTESmOhg0b4v79+zAzM0Pz5s3x66+/wszMDJs2bYKhoaHQ8RRG8+bNsWHDBqxbt06ifcOGDWjevLlAqYiIylZAQAAWLlwIFxcX+Pj4iEfSVqtWDf7+/hgwYIDACYlKhsUJIiJSaK9evcL9+/cBfLzIULNmTYETERF9WfXq1Qsd5aWtrQ0dHR0BEhEpnpkzZ+LFixcAgEWLFqFnz57YuXMnVFRUEBQUJGw4BbJixQr06dMHYWFhsLa2BgBcvHgRT548wX/+8x+B0xERlY3169fjt99+w8CBA7F8+XJxe+vWrTF79mwBkxF9HUGndVq8eDFEIpHE7dPhmOnp6XByckL16tVRtWpVDBkyBC9fvhQwMRERyYvU1FQ4ODjA0NAQHTp0QIcOHWBkZISJEyciLS1N6HhERMVasGAB3NzckJCQIG5LSEiAu7s7F4AlKidjx47F+PHjAQCtWrVCXFwcrl69iidPnmDEiBHChlMgHTt2RHR0NAYNGiSe5m7w4MG4f/8+2rdvL3Q8IqIy8ejRI1hZWRVoV1VVRWpqqgCJiEpH8JETFhYWCAsLE9+vXPl/kVxdXfHXX3/hzz//hLa2NqZPn47Bgwfj/PnzQkSVa5mZmXj06BHq1q0r8RwQEckrNzc3RERE4MiRI7C1tQUAnDt3Ds7Ozpg1axYCAgIETkhEVLSAgAA8ePAAJiYmMDExAQDEx8dDVVUVr169wq+//irel3PfE5WPKlWqoGXLlkLHUEhGRkZc+JqIFIq5uTmioqJgamoq0R4aGorGjRsLlIro6wl+Fbpy5cowMDAo0J6cnIytW7ciJCQEXbp0AfBxfvDGjRvj0qVL+P7778s7qlxKS0vDjBkzEBwcDACIjo5GnTp1MGPGDNSqVQvz5s0TOCERUdnYt28f9u7di06dOonbevfuDXV1dQwfPpzFCSKq0AYOHCh0BCKF5ObmVuJ9V69eXYZJ6FPp6em4desWEhMTkZubK7Gtf//+AqUiIio7bm5ucHJyQnp6OvLy8nDlyhXs2rULvr6+2LJli9DxiEpM8OJETEwMjIyMoKamBmtra/j6+sLExATXr19HVlYWunXrJt63UaNGMDExwcWLF1mckBIPDw/cvHkTp0+fllg8sVu3bli8eDGLE+Xkw4cPyMvLQ5UqVQAAcXFxOHDgAJo0aYIePXoInI5IPqWlpUFfX79Au56eHqd1IqIKb9GiRUJHIFJIN27ckLgfGRmJ7OxsNGzYEMDHzl5KSkpo1aqVEPEUUmhoKMaNG4f//ve/BbaJRCLxIrFERPJk0qRJUFdXx4IFC5CWlobRo0fDyMgIa9euxciRI4WOR1Rigq450bZtWwQFBSE0NBQBAQF49OgR2rdvj3fv3iEhIQEqKiqoVq2axGP09fUl5tb9XEZGBlJSUiRuVLSDBw9iw4YNaNeuHUQikbjdwsICsbGxAiZTLAMGDMD27dsBAElJSWjbti1WrVqFAQMGsPc2URmxtrbGokWLkJ6eLm778OEDvLy8xIspEhFVZElJSdiyZQs8PDzw5s0bAB8vlD579kzgZETy69SpU+Jbv3790LFjRzx9+hSRkZGIjIzEkydP0LlzZ/Tp00foqApjxowZGDZsGF68eIHc3FyJGwsTRCSPsrOzsX37dnTr1g0xMTF4//49EhIS8PTpU0ycOFHoeERfRdCRE7169RL/3KxZM7Rt2xampqbYs2cP1NXVS3VMX19feHl5SSui3Hv16hX09PQKtKempkoUK6hsRUZGYs2aNQCAvXv3Ql9fHzdu3MC+ffuwcOFCTJs2TeCERPJn7dq1sLOzQ+3atdG8eXMAwM2bN6Gmpobjx48LnI6IqHi3bt1Ct27doK2tjcePH2Py5MnQ1dXF/v37ER8fL+70QERlZ9WqVThx4gR0dHTEbTo6Oli6dCl69OiBWbNmCZhOcbx8+RJubm6FjoglIpJHlStXxo8//oh79+4B+LjmUf5MHESyRtCRE5+rVq0aGjRogAcPHsDAwACZmZlISkqS2Ofly5eFrlGRz8PDA8nJyeLbkydPyji1bGvdujX++usv8f38gsSWLVvYc7gcpaWlQVNTEwBw4sQJDB48GJUqVcL333+PuLg4gdMRyaemTZsiJiYGvr6+aNGiBVq0aIHly5cjJiYGFhYWQscjIiqWm5sbxo8fj5iYGKipqYnbe/fujTNnzgiYjEhxpKSk4NWrVwXaX716hXfv3pX6uMuXL4dIJIKLi8s3pFMcQ4cOxenTp4WOQURUrr777rsCUw0SySLB15z41Pv37xEbG4sffvgBrVq1grKyMsLDwzFkyBAAwP379xEfH1/sRXNVVVWoqqqWV2SZt2zZMvTq1Qt3795FdnY21q5di7t37+LChQuIiIgQOp7CqFevHg4ePIhBgwbh+PHjcHV1BQAkJiZCS0tL4HRE8qtKlSqYPHmy0DGIiL7a1atX8euvvxZor1WrVrFToBKR9AwaNAgTJkzAqlWr8N133wEALl++DHd3dwwePLhUx8x/bTdr1kyaUeXahg0bMGzYMJw9exaWlpZQVlaW2O7s7CxQMiKisuPo6IhZs2bh6dOnaNWqFTQ0NCS2832EZIWgxYnZs2ejX79+MDU1xfPnz7Fo0SIoKSlh1KhR0NbWxsSJE+Hm5gZdXV1oaWlhxowZsLa25mLYUtSuXTtERUVh+fLlsLS0xIkTJ9CyZUtcvHgRlpaWQsdTGAsXLsTo0aPh6uqKrl27igtwJ06cgJWVlcDpiOSTr68v9PX14eDgING+bds2vHr1CnPnzhUoGRHRl6mqqha6tlp0dDRq1qwpQCIixbNp0ybMnj0bo0ePRlZWFoCPU21MnDgRP//881cf7/379xgzZgx+++03LF26VNpx5dauXbtw4sQJqKmp4fTp0xLTE4tEIhYniEopPT1dYnQmVSz5i15/+jdOJBIhLy8PIpGIa+6QzBC0OPH06VOMGjUKr1+/Rs2aNdGuXTtcunRJ/IVqzZo1qFSpEoYMGYKMjAzY2dnhl19+ETKyXKpbty5+++03oWMotKFDh6Jdu3Z48eKFeO57AOjatSsGDRokYDIi+fXrr78iJCSkQLuFhQVGjhzJ4gQRVWj9+/eHt7c39uzZA+Djl9H4+HjMnTtXPOqYiMpWlSpV8Msvv+Dnn39GbGwsgI/frT7vvfr06VMYGRmhUqXiZ1V2cnJCnz590K1bNxYnvsJPP/0ELy8vzJs374v/j4moeLm5ufDx8cGmTZvw8uVLREdHo06dOvD09ISZmRkXW65AHj16JHQEIqkQtDixe/fuYrerqalh48aN2LhxYzklUlyJiYlITExEbm6uRDuHgZUfAwODAuup5A8PJyLpS0hIgKGhYYH2mjVr4sWLFwIkIiIquVWrVmHo0KHQ09PDhw8f0LFjRyQkJMDa2ho+Pj5CxyNSKBoaGsV+b2rSpAmioqJQp06dIvfZvXs3IiMjcfXq1S+eLyMjAxkZGeL7hY2iUiSZmZkYMWIECxNEUrB06VIEBwdjxYoVEtPfNm3aFP7+/ixOVCCmpqZCRyCSigq15gSVv+vXr8Pe3h737t1DXl6exDYOAys/qampWL58OcLDwwstEj18+FCgZETyy9jYGOfPn4e5ublE+/nz52FkZCRQKiKiktHW1sbJkydx7tw53Lp1C+/fv0fLli3RrVs3oaMR0Wc+/571uSdPnmDmzJk4efJkiaZQ8fX1hZeXl7TiyTx7e3v88ccfmD9/vtBRiGTe9u3bsXnzZnTt2hU//vijuL158+b4999/BUxGhYmNjYW/vz/u3bsH4GMxfObMmahbt67AyYhKjsUJBefg4IAGDRpg69at0NfXl5ifk8rPpEmTEBERgR9++AGGhoZ8HojKweTJk+Hi4oKsrCx06dIFABAeHo45c+Zg1qxZAqcjIiqZdu3aoXXr1lBVVeXnByIZdf36dSQmJqJly5bitpycHJw5cwYbNmxARkYGlJSUxNs8PDzg5uYmvp+SkgJjY+NyzVyR5OTkYMWKFTh+/DiaNWtWYEHs1atXC5SMSPY8e/YM9erVK9Cem5srXluHKobjx4+jf//+aNGiBWxtbQF87GhnYWGBI0eOoHv37gInJCoZFicU3MOHD7Fv375C33yo/Bw7dgx//fWX+A2FiMqeu7s7Xr9+DUdHR2RmZgL4OJ3g3Llz4eHhIXA6IqLicU5oIvnRtWtX/PPPPxJtEyZMQKNGjTB37lyJwgQAqKqqQlVVtTwjVmj//PMPrKysAAC3b9+W2MaibcWVkpKCv//+Gw0bNkTjxo2FjkP/r0mTJjh79myBKYP27t0rfp1RxTBv3jy4urpi+fLlBdrnzp3L4gTJDBYnFFzXrl1x8+ZNFicEpqOjA11dXaFj0BeYmZnBwcEB48ePh4mJidBx6BuJRCL4+fnB09MT9+7dg7q6OurXr88v+0QkEzgnNJH80NTURNOmTSXaNDQ0UL169QLtVNCpU6dKtF9JFyansjF8+HB06NAB06dPx4cPH9C6dWs8fvwYeXl52L17N4YMGSJ0RAKwcOFC2Nvb49mzZ8jNzcX+/ftx//59bN++HUePHhU6Hn3i3r172LNnT4F2BwcH+Pv7l38golLiu7KC27JlC7Zt2wYvLy/s27cPhw8flrhR+ViyZAkWLlyItLQ0oaNQMVxcXLB//37UqVMH3bt3x+7duyUWIyTZVLVqVbRp0wYmJiY4duyYeL5OIqKKLH9O6DFjxkj0quac0EQVD3vvVwxNmjTB48ePhY6hsM6cOYP27dsDAA4cOIC8vDwkJSVh3bp1WLp0qcDpKN+AAQNw5MgRhIWFQUNDAwsXLsS9e/c4TVAFVLNmTURFRRVoj4qKgp6eXvkHIioljpxQcBcvXsT58+dx7NixAtu4IHb5WbVqFWJjY6Gvrw8zM7MC86RGRkYKlIw+5eLiAhcXF0RGRiIoKAgzZsyAo6MjRo8eDQcHB4l5giuit2/fIjU1tVSPTUxMlPhvaWhoaEBHR6fUj5c29t4iIlnGOaHl04cPH6Curi50DJKyLy2IXZjTp09LP4iC+9Lz4Ovri/379+Pff/+Furo6bGxs4Ofnh4YNG4r3SU9Px6xZs8SdlOzs7PDLL79AX1+/rOPLvOTkZPFsAaGhoRgyZAiqVKmCPn36wN3dXeB0BADZ2dlYtmwZHBwccPLkSaHj0BdMnjwZU6ZMwcOHD2FjYwPg45oTfn5+EusSEVV0LE4ouBkzZmDs2LHw9PTkByoBDRw4UOgI9BVatmyJli1bYtWqVfjll18wd+5cBAQEwNLSEs7OzpgwYUKF6yH39u1b+K3wQ3ZW9jcdJyQkpNSPraxcGXPnzK0wBYozZ87gp59+AiDZeys4OBhLly5lcYKIKjTOCS27nJ2dsW7dugLtqamp6Nu3b4mnqCFhZWVlQV1dHVFRUV+ceunu3bswMjIqp2RUWhEREXByckKbNm2QnZ2N+fPno0ePHrh79y40NDQAAK6urvjrr7/w559/QltbG9OnT8fgwYNx/vx5gdNXfMbGxrh48SJ0dXURGhqK3bt3A/j4PUVNTU3gdAQAlStXxooVKzBu3Diho1AJeHp6QlNTE6tWrRKvmWhkZITFixfD2dlZ4HREJcfihIJ7/fo1XF1dWZgQ2KJFi4SOQF8hKysLBw4cQGBgIE6ePInvv/8eEydOxNOnTzF//nyEhYV900X8spCamorsrGwY2RlBRVel3M+f+SYTz48/R2pqaoUpTrD3FhHJMs4JLbv++usv6OjowMvLS9yWmpqKnj17CpiKvpaysjJMTExKNNLc2Ni4HBLRtwoNDZW4HxQUBD09PVy/fh0dOnRAcnIytm7dipCQEHTp0gUAEBgYiMaNG+PSpUv4/vvvhYgtM1xcXDBmzBhUrVoVpqam6NSpE4CPHYYsLS2FDUdiXbt2RUREBMzMzISOQl8gEong6uoKV1dXvHv3DsDHNYyIZA2LEwpu8ODBOHXqFOrWrSt0FAJw/fp18Xz3FhYW7PlYwURGRiIwMBC7du1CpUqVMG7cOKxZswaNGjUS7zNo0CC0adNGwJTFU9FVgboep4sA2HuLiGRb/pzQ3t7e4jmhW7ZsyTmhZcCJEyfQvn176OjowMXFBe/evYOdnR0qV65c6FSrVHH99NNPmD9/Pn7//XdxhweSH8nJyQAgfm6vX7+OrKwsdOvWTbxPo0aNYGJigosXLxZanMjIyJBYoy4lJaWMU1dcjo6OaNu2LeLj49G9e3fxwuR16tThmhMVSK9evTBv3jz8888/aNWqlXjUUL7+/fsLlIw+9+jRI2RnZ6N+/foSRYmYmBgoKyuzwEQyg8UJBdegQQN4eHjg3LlzsLS0LLDWQUmHgi1evFii9xcANGzYkAsyllBiYiJGjhyJ06dPo1q1agCApKQkdO7cGbt370bNmjWFDUgAgDZt2qB79+4ICAjAwIEDC7xeAMDc3BwjR44UIB19LfbeIiJZ1759e84JLYPq1q2L0NBQdO7cGZUqVcKuXbugqqqKv/76q8BFIKrYNmzYgAcPHsDIyAimpqYFnj+uG1exfM20q7m5uXBxcYGtra142q6EhASoqKiIv6/l09fXR0JCQqHH8fX1LfA9WRFlZWWhUaNGOHr0KAYNGiSxrU+fPl91LK4NUrYcHR0BAKtXry6wjeuSVizjx4+Hg4MD6tevL9F++fJlbNmyhWsXkcxgcULBbdmyBVWrVkVERAQiIiIktolEoq+ap87CwgJhYWHi+5Ur859XSc2YMQPv3r3DnTt30LhxYwAf56a1t7eHs7Mzdu3aJXBCAoCHDx8WmNv7cxoaGggMDCynRPQt2HuLiIiE0qxZMxw9ehTdu3dH27ZtcfToUS6ELYO4bpxs+ZqFyZ2cnHD79m2cO3fum87p4eEhsTBtSkqKQk7zpaysjPT0dKkci2uDlK3c3FyhI3yzt2/fIjU1tVSPTUxMlPhvaWhoaJTLVMY3btyAra1tgfbvv/8e06dPL/PzE0kLrx4ruEePHkntWJUrV4aBgYHUjqdIQkNDERYWJi5MAB8Xuty4cSN69OghYDL61JcKEyR7WrVqhVatWkm0fd57S0tLC1FRUahTp055RiMiKkBHR6fEPX/fvHlTxmnoa1hZWRX63KmqquL58+cSFxfY2152cN044ZXFwuTTp0/H0aNHcebMGdSuXVvcbmBggMzMTCQlJUmMnnj58mWR34NVVVWhqqpasl9Gzjk5OcHPzw9btmz5po6MXBuEivP27Vv4rfBDdlb2Nx3nW9aQrKxcGXPnzC3zAoVIJBKvNfGp5ORkmRjhoihFJPoyFidIamJiYmBkZAQ1NTVYW1vD19cXJiYmQseSCbm5uYVOEaSsrCwXPRfkRU5ODtasWYM9e/YgPj4emZmZEtt5IUg+fU0vOyKisuTv7y90BCol9rCXX0lJSdi7dy9iY2Ph7u4OXV1dREZGQl9fH7Vq1RI6ntyT5sLkeXl5mDFjBg4cOIDTp0/D3NxcYnurVq2grKyM8PBwDBkyBABw//59xMfHw9rauvS/hIK4evUqwsPDceLECVhaWhaYBm3//v2lOi7XBpG+iIgIrFy5UrweZpMmTeDu7o727dsLnOzLUlNTkZ2VDSM7I6joqpT7+TPfZOL58edITU0t8wvfHTp0gK+vL3bt2gUlJSUAH69Z+Pr6ol27dmV67m+lSEUk+jIWJxSQm5sblixZAg0NDYkhpoUpbJ7BwrRt2xZBQUFo2LAhXrx4AS8vL7Rv3x63b9+WWJgnH9/8JXXp0gUzZ87Erl27xL15nj17BldXV3Tt2rXEx3n27Bnmzp2LY8eOIS0tDfXq1UNgYCBat24N4OOchMHBwRKPsbOzK9D7hArn5eWFLVu2YNasWViwYAF++uknPH78GAcPHsTChQuFjkdERHLO3t5e6AhUSvk97HNycnD+/Hk0a9aswLz1JHtu3bqFbt26QVtbG48fP8bkyZOhq6uL/fv3Iz4+Htu3bxc6okKQ1sLkTk5OCAkJwaFDh6CpqSleR0JbWxvq6urQ1tbGxIkT4ebmBl1dXWhpaWHGjBmwtrZmb/wSqFatmrioIy1cG0T6duzYgQkTJmDw4MHiab7Pnz+Prl27IigoCKNHjxY4Ycmo6KpAXU++p0v08/NDhw4d0LBhQ3Hh6OzZs0hJScHff/8tcLriKVIRib6MxQkFdOPGDWRlZYl/loZevXqJf27WrBnatm0LU1NT7NmzBxMnTiywP9/8JW3YsAH9+/eHmZmZuEfPkydP0LRpU+zYsaNEx3j79i1sbW3RuXNnHDt2DDVr1kRMTEyBP7Q9e/aUWBOBw4xLbufOnfjtt9/Qp08fLF68GKNGjULdunXRrFkzXLp06avWaCEiIvoWkZGRUFZWhqWlJQDg0KFDCAwMRJMmTbB48WKoqJT/Fz36MiUlJfTo0QP37t1jcUIOuLm5Yfz48VixYoVEh6zevXvLzAU8eSCthckDAgIAAJ06dZJoDwwMxPjx4wEAa9asQaVKlTBkyBCJhZbpy8piXT6uDSJ9Pj4+WLFiBVxdXcVtzs7OWL16NZYsWcK/bRVIkyZNcOvWLWzYsAE3b96Euro6xo0bh+nTp39TobY8KUIRib6MxQkFdOrUqUJ/lqZq1aqhQYMGePDgQaHb+eYvydjYGJGRkQgLC8O///4LAGjcuLHEUNQv8fPzg7GxscSHvs+HIgMfixFcG6R0EhISxBeBqlatKh5C3LdvX3h6egoZjYiIFMzUqVMxb948WFpa4uHDhxgxYgQGDx6MP//8E2lpaZwCqgJr2rQpHj58WOjnNJItV69exa+//lqgvVatWkX20Cbpk9a0aSWZylNNTQ0bN27Exo0bpXJOKj2uDVI2Hj58iH79+hVo79+/P+bPny9AIiqOkZERli1bJnQMom/C4oSCc3BwwNq1awtMvZSamooZM2Zg27ZtpTru+/fvERsbix9++KHQ7XzzL0gkEqF79+7o3r17qR5/+PBh2NnZYdiwYYiIiECtWrXg6OiIyZMnS+x3+vRp6OnpQUdHB126dMHSpUtRvXp1afwKcq927dp48eIFTExMULduXZw4cQItW7bE1atX+e9ZjpV08VkiqpjkdbG96OhotGjRAgDw559/omPHjggJCcH58+cxcuRIFicqsKVLl2L27NlYsmQJWrVqVaCXt5aWlkDJ6GupqqoWOj1tdHQ0atasKUAixcSFyWWDubl5sZ+rHz58WKLjcG2QsmVsbIzw8HDUq1dPoj0sLEyhO5RWRKGhoahatap4fYmNGzfit99+Q5MmTbBx40ZOV0Qyg8UJBRccHIzly5cXKE58+PAB27dvL3FxYvbs2ejXrx9MTU3x/PlzLFq0CEpKShg1alRZxJYL69atw5QpU6CmpoZ169YVu29Jpgt6+PAhAgIC4Obmhvnz5+Pq1atwdnaGioqKeI7qnj17YvDgwTA3N0dsbCzmz5+PXr164eLFi+IFlD5XkvVB5PXCz+cGDRqE8PBwtG3bFjNmzMDYsWOxdetWxMfHSwx7/VY5OTlYvHgxduzYgYSEBBgZGWH8+PFYsGABL5QLgAtiE8kueV5sLy8vD7m5uQA+XjDo27cvgI8XFf773/9K9VwkXb179wbwsRfqp+/reXl5EIlEJVrYlyqG/v37w9vbG3v27AHwsUNDfHw85s6dK/W59al4XJi84nNxcZG4n5WVhRs3biA0NBTu7u4lPg7XBilbs2bNgrOzM6KiomBjYwPg45oTQUFBWLt2rcDp6FPu7u7w8/MDAPzzzz9wc3PDrFmzcOrUKbi5uZXJVGpEZYHFCQWVkpKCvLw85OXl4d27d1BTUxNvy8nJwX/+8x/o6emV+HhPnz7FqFGj8Pr1a9SsWRPt2rXDpUuX2GOoGGvWrMGYMWOgpqaGNWvWFLmfSCQqUXEiNzcXrVu3Fg/ps7Kywu3bt7Fp0yZxcWLkyJHi/S0tLdGsWTPUrVsXp0+fLnLh7S+tDyLPF34+t3z5cvHPI0aMgImJCS5evIj69esXOvS1tPz8/BAQEIDg4GBYWFjg2rVrmDBhArS1tbmuhRSdOnUKnTt3/uJ+x44d45daIhklz4vttW7dGkuXLkW3bt0QEREhniv90aNH0NfXl+q5SLrKalpVKn+rVq3C0KFDoaenhw8fPqBjx45ISEiAtbU1fHx8hI6nMLgwuWyYOXNmoe0bN27EtWvXSnwcrg1StqZNmwYDAwOsWrVKXHht3Lgx/vjjDwwYMEDgdPSpR48eoUmTJgCAffv2oV+/fli2bBkiIyPFHSGIZAGLEwqqWrVqEIlEEIlEaNCgQYHtIpHoqxas3r17tzTjKYRHjx4V+nNpGRoait+Y8jVu3Bj79u0r8jF16tRBjRo18ODBgyKLE19aH0SeL/x8ibW1dZkMDb5w4QIGDBiAPn36AADMzMywa9cuXLlyRernUmQ9e/ZE7dq1MWHCBNjb2xc5TDl/mCwRyS55XGzP398fY8aMwcGDB/HTTz+Jp1/Yu3evuKcjVUwdO3YUOgJJiba2Nk6ePIlz587h1q1beP/+PVq2bPlV68bRt+PC5LKtV69e8PDwKHEvb64NUvYGDRqEQYMGCR2DvkBFRQVpaWkAPo6iHTduHABAV1e30BkviCoqFicU1KlTp5CXl4cuXbpg37590NXVFW9TUVGBqakpjIyMBEyoWLy9vTF79mxUqVJFov3Dhw/4+eefsXDhwi8ew9bWFvfv35doi46OhqmpaZGPefr0KV6/fg1DQ8Mi9ynp+iDyeOEH+LiWR0n1799fKue0sbHB5s2bER0djQYNGuDmzZs4d+4cVq9eLZXj00fPnj3D77//juDgYHh5eaFLly6YOHEiBg4cCBWV8i+0ERF9jWbNmuGff/4p0P7zzz9LTNW4a9cu9O/fv8C6BiSspKQkbN26Fffu3QMAWFhYwMHBAdra2gIno9Jo164dOzMIiAuTy7a9e/dKXI8gYV29ehW5ublo27atRPvly5ehpKSE1q1bC5SMPteuXTu4ubnB1tYWV65cwR9//AHg43WgTxeJJ6roWJxQUPk9th49egQTE5MvzmPv6OgIb29v1KhRozziKRwvLy/8+OOPBYoTaWlp8PLyKlFxwtXVFTY2Nli2bBmGDx+OK1euYPPmzdi8eTOAj4uUe3l5YciQITAwMEBsbCzmzJmDevXqwc7Orkx+L3kwcOBAifsikahAb53814+05oieN28eUlJS0KhRIygpKSEnJwc+Pj4YM2ZMkY8pydogJKlGjRpwdXWFq6srIiMjERgYCEdHRzg6OmL06NGYOHEimjdvLnRMIqKv8ulUnQAwdepUtG3bFnXq1BEoEX3u2rVrsLOzg7q6Or777jsAwOrVq+Hj44MTJ06gZcuWAiekrxEeHo41a9aIC02NGzeGi4sLR0+UIy5MLhusrKwKrLOTkJCAV69eccqlCsTJyQlz5swpUJx49uwZ/Pz8cPnyZYGS0ec2bNgAR0dH7N27FwEBAeKpiI8dO4aePXsKnI6o5CoJHYCEZWpqWqIFdnfs2MGLnWUofwHEz928ebPEvUjatGmDAwcOYNeuXWjatCmWLFkinvIBAJSUlHDr1i30798fDRo0wMSJE9GqVSucPXu2RCMjFFVubq74duLECbRo0QLHjh1DUlISkpKScOzYMbRs2RKhoaFSO+eePXuwc+dOhISEIDIyEsHBwVi5ciWCg4OLfIyvry+0tbXFt6KmKKLCtWzZEh4eHpg+fTrev3+Pbdu2oVWrVmjfvj3u3LkjdDwiolIryfQXVL5cXV3Rv39/PH78GPv378f+/fvx6NEj9O3bt8CCsVSx/fLLL+jZsyc0NTUxc+ZMzJw5E1paWujduzenkylH+QuTZ2VlAeDC5BXVwIEDMWDAAPFt8ODBWLRoEW7fvo0pU6YIHY/+3927dwstkltZWeHu3bsCJKKimJiY4OjRo7h58yYmTpwobl+zZg3WrVsnvr98+XIkJSUJkJCoZDhygkqEX2zLho6OjsTaH58WKHJycvD+/Xv8+OOPJT5e37590bdv30K3qaur4/jx49+cWZG5uLhg06ZNEsP27ezsUKVKFUyZMkXcY+5bubu7Y968eeIFzC0tLREXFwdfX1/x4uaf+9LaIFS4rKwsHDp0CNu2bcPJkyfRunVrbNiwAaNGjcKrV6+wYMECDBs2jB/EiYhIaq5du4bffvsNlSv/76tY5cqVMWfOHE6XIWOWLVuGNWvWYPr06eI2Z2dn2NraYtmyZXBychIwneLgwuSyYdGiRUJHoBJQVVXFy5cvC4y4fPHihcT7FsmO/Nk1qlWrJnQUokLxLwuRgPz9/ZGXlwcHBwd4eXlJzDOsoqICMzOzMllwmUonNja20Dd0bW1tPH78WGrnSUtLQ6VKkgPblJSUkJubW+RjSro2CP3PjBkzsGvXLuTl5eGHH37AihUr0LRpU/F2DQ0NrFy5kuvvEBGRVGlpaSE+Ph6NGjWSaH/y5InEYr7S8OzZM8ydOxfHjh1DWloa6tWrh8DAQBZBpCQpKanQqTN69OiBuXPnCpBIMXFhctmRk5ODgwcPSqy3079/f4m1kkhYPXr0gIeHBw4dOiS+PpGUlIT58+eje/fuUj8f36fKHjsbU0XH4gSRgPJ7wZubm8PGxgbKysoCJ6LitGnTBm5ubvj999+hr68PAHj58iXc3d3Fc0ZLQ79+/eDj4wMTExNYWFjgxo0bWL16NRwcHKR2Dvo4ZHn9+vUYPHhwkYWdGjVq4NSpU+WcjIiI5NmIESMwceJErFy5EjY2NgCA8+fPw93dHaNGjZLaed6+fQtbW1t07twZx44dQ82aNRETEwMdHR2pnUPR9e/fHwcOHIC7u7tE+6FDh4oczUxlhwuTV2wPHjxA79698ezZMzRs2BDAx6lpjY2N8ddff6Fu3boCJyQAWLlyJTp06ABTU1NYWVkBAKKioqCvr4/ff/9dqufi+xQRASxOEFUI+QuUA0B6ejoyMzMltmtpaZV3JCrEtm3bMGjQIJiYmIinTHry5Anq16+PgwcPSu0869evh6enJxwdHZGYmAgjIyNMnTq1RAujU8ktWrQINjY2BYYnZ2dn48KFC+jQoQMqV64s8fokIiL6VitXroRIJMK4ceOQnZ0NAFBWVsa0adOwfPlyqZ3Hz88PxsbGCAwMFLeZm5tL7fgENGnSBD4+Pjh9+rR4tPOlS5dw/vx5zJo1S2LOb2dnZ6FiKgQuTF7xOTs7o27durh06ZJ4XcXXr19j7NixcHZ2xl9//SVwQgKAWrVq4datW9i5cydu3rwJdXV1TJgwAaNGjZJ6Z0q+T8kOjnChssTiBFEFkJaWhjlz5mDPnj14/fp1ge05OTkCpKLP1atXD7du3cLJkyfx77//Avj4xadbt24lWli+pDQ1NeHv7w9/f3+pHZMK6ty5M168eAE9PT2J9uTkZHTu3JmvOyKSC6amphyZWcGoqKhg7dq18PX1RWxsLACgbt26qFKlilTPc/jwYdjZ2WHYsGGIiIhArVq14OjoiMmTJ0v1PIps69at0NHRwd27dyXWp6pWrRq2bt0qvi8SiVicKEO//PILZs6ciaFDh2LmzJkAPhaJevfujTVr1nDtjwoiIiJCojABANWrV8fy5ctha2srYDL6nIaGRrksUs73KdnAES5U1licoBIZO3Yse++XIXd3d5w6dQoBAQH44YcfsHHjRjx79gy//vqrVHvQ0bcTiUTo0aMHevToUeQ+lpaW+M9//sMFqSu4vLy8QotKr1+/hoaGhgCJiIi+TlJSEvbu3YvY2Fi4u7tDV1cXkZGR0NfXR61atQAAt2/fFjglfe7vv/+GjY0NqlSpAktLyzI7z8OHDxEQEAA3NzfMnz8fV69ehbOzM1RUVMRTi34uIyMDGRkZ4vspKSlllk8ePHr0SOgIBC5MLitUVVXx7t27Au3v37+HioqKAImoMMHBwahRowb69OkDAJgzZw42b96MJk2aYNeuXTA1NZXaufg+JRs4woXKGosTBOBjz/34+PgC0wk1a9YMABAQECBELIVx5MgRbN++HZ06dcKECRPQvn171KtXD6ampti5cyfGjBkjdET6Co8fP0ZWVpbQMagIgwcPBvCx0DR+/HiJ9SZycnJw69Yt8RzgREQV1a1bt9CtWzdoa2vj8ePHmDx5MnR1dbF//37Ex8dj+/btQkekIvTv3x/Z2dlo06YNOnXqhI4dO8LW1hbq6upSPU9ubi5at26NZcuWAQCsrKxw+/ZtbNq0qciLPr6+vvDy8pJqDvo4RWtUVBTq1KkjdBS5xIXJZUPfvn0xZcoUbN26Vbxe3+XLl/Hjjz+if//+AqejfMuWLRNf/7l48SI2bNgAf39/HD16FK6urti/f7/UzsX3qfLRvn37b/qMUZoRLiwi0deoJHQAEtarV6/Qt29faGpqwsLCAlZWVhI3Kh9v3rwRf1nR0tLCmzdvAHxc1O3MmTNCRiOSO9ra2tDW1kZeXh40NTXF97W1tWFgYIApU6Zgx44dQsckIiqWm5sbxo8fj5iYGKipqYnbe/fuzc8OFdzbt28RHh6OXr164cqVKxg0aBCqVasGW1tbLFiwQGrnMTQ0RJMmTSTaGjdujPj4+CIf4+HhgeTkZPHtyZMnUsujyPLy8oSOINfyFyb/HBcmr1jWrVuHunXrwtraGmpqalBTU4OtrS3q1auHtWvXCh2P/t+TJ09Qr149AMDBgwcxdOhQTJkyBb6+vjh79qxUz8X3qW/TsWNHbN++HR8+fCh2v//85z8wNDQs9XnyR7jUr18fx48fx7Rp0+Ds7Izg4OAiH+Pr6yvxPZuzSlBxOHJCwbm4uCApKQmXL19Gp06dcODAAbx8+RJLly7FqlWrhI6nMOrUqYNHjx7BxMQEjRo1wp49e/Ddd9/hyJEjqFatmtDxiORK/nBUMzMzzJ49m1M4EZFMunr1Kn799dcC7bVq1UJCQoIAiaiklJWVYWtrC1tbW8yfPx937tzBzz//jJ07d+LSpUtYunSpVM5ja2uL+/fvS7RFR0cXOyWHqqqqxIhCIlnAhcllQ7Vq1XDo0CHExMRIrN+XfyGcKoaqVavi9evXMDExwYkTJ+Dm5gYAUFNT++JF8K/F96lvY2VlhdmzZ2PGjBkYPnw4Jk6ciO+//17q5ynNCBcPDw/xvx3g48gJFiioKCxOKLi///4bhw4dQuvWrVGpUiWYmpqie/fu0NLSgq+vr3ieQSpbEyZMwM2bN9GxY0fMmzcP/fr1w4YNG5CVlYXVq1cLHY9ILi1atEjoCEREpaaqqlroEPno6GjUrFlTgERUUtHR0Th9+jROnz6NiIgIZGRkoH379li5ciU6deoktfO4urrCxsYGy5Ytw/Dhw3HlyhVs3rwZmzdvlto5iCoCLkwuW+rXr4/69esLHYOK0L17d0yaNAlWVlaIjo5G7969AQB37tyBmZmZVM/F96lv4+/vj5UrV+Lw4cMIDg5Ghw4dUK9ePTg4OOCHH36Avr6+VM5T1AiXffv2FfkYFpHoa7A4oeBSU1Ohp6cHANDR0cGrV6/QoEEDWFpaIjIyUuB0isPV1VX8c7du3fDvv//i+vXrqFevnnjdDyL6di1btkR4eDh0dHRgZWVV6ILY+fg3kKhoSUlJHNknsP79+8Pb2xt79uwB8PGiW3x8PObOnYshQ4YInI6K06hRI9SsWRMzZ87EvHnzYGlpWez7UWm1adMGBw4cgIeHB7y9vWFubg5/f3+uZUZyhwuTy4acnBwEBQUhPDwciYmJyM3Nldj+999/C5SMPrVx40YsWLAAT548wb59+1C9enUAwPXr1zFq1CipnovvU9+ucuXKGDx4MAYPHozExERs3rwZnp6emD9/Pnr37g1nZ2d06dLlm85RmhEuRF+DxQkF17BhQ9y/fx9mZmZo3rw5fv31V5iZmWHTpk3fNCcdfRtTU1P+oScqAwMGDBD34BgwYECZXAwikjd+fn4wMzPDiBEjAADDhw/Hvn37YGBggP/85z9o3ry5wAkV06pVqzB06FDo6enhw4cP6NixIxISEmBtbQ0fHx+h41ExnJ2dcebMGXh7e+Po0aPo1KkTOnXqhHbt2qFKlSpSPVffvn05534FwM8bFQMXJhfWzJkzERQUhD59+qBp06Z8XVRQ1apVw4YNGwq0f74ItaOjI7y9vVGjRo1vOh/fp6TjypUrCAwMxO7du6Gnp4fx48fj2bNn6Nu3LxwdHbFy5cpSH5sjXKissTih4GbOnIkXL14A+DjFSc+ePbFz506oqKggKChI2HAKxNnZGfXq1SswzHjDhg148OAB/P39hQlGYllZWejZsyc2bdr0xWHIv/76q9SGUJJ0fTqV0+LFi4ULosA+nXv0SzitXcWwadMm7Ny5EwBw8uRJnDx5EseOHcOePXvg7u6OEydOCJxQMWlra+PkyZM4f/48bt68iffv36Nly5bo1q2b0NHoC/I/1yUlJeHs2bOIiIjATz/9hDt37sDKygrnz58XNiBJHRfErhj4PAhr9+7d2LNnj3iaIJJtO3bswOzZs7+5OEGll5iYiN9//x2BgYGIiYlBv379sGvXLtjZ2YmLf+PHj0fPnj2/qTjBES5U1licUHBjx44V/9yqVSvExcXh33//hYmJCd9kytG+fftw+PDhAu02NjZYvnw5ixMVgLKyMm7dulWifUePHl3GaUgaJk2ahLFjx0p1fm/6shs3bpRoP/amqzgSEhLEC9gdPXoUw4cPR48ePWBmZoa2bdsKnE4xZWVlQV1dHVFRUeKFlUn25OTkICsrCxkZGUhPT0dGRkaBaRNIPhw7dgy1atUSOgaRoFRUVLj4tRxhsU94tWvXRt26deHg4IDx48cXuuZYs2bN0KZNm28+F0e4UFlicYIkVKlSBS1bthQ6hsJ5/fo1tLW1C7RraWnhv//9rwCJqDBjx47F1q1bsXz5cqGjkBS8evUKPXv2RM2aNTFy5EiMHTu2VNPTPHv2DHPnzsWxY8eQlpaGevXqITAwEK1bty6D1LLv1KlTQkegr6Sjo4MnT57A2NgYoaGhWLp0KYCPX0pzcnKkei4zMzPExcUVaHd0dMTGjRulei5ZpqysDBMTE6n//6fy4ezsjNOnT+Pu3bvQ0dFBhw4dMHnyZHTq1AmWlpZCx6OvUNI59Nu1aydEPKIKZdasWVi7di02bNjATihEUhAeHo727dsXu4+Wlha/f1GFx+KEAnJzc8OSJUugoaHxxek1OKVG+ahXrx5CQ0Mxffp0ifZjx45xTtQKJDs7G9u2bUNYWBhatWoFDQ0Nie18vciWQ4cO4e3bt/jzzz8REhKC1atXo1GjRhgzZgxGjx4NMzOzLx7j7du3sLW1RefOnXHs2DHUrFkTMTEx0NHRKftfQI48ePAAsbGx6NChA9TV1ZGXl8cvrRXI4MGDMXr0aNSvXx+vX79Gr169AHwcBSPtHpBXr16VuOB++/ZtdO/eHcOGDZPqeeTBTz/9hPnz5+P333+Hrq6u0HHoK7x48QJTpkxBp06d0LRpU6Hj0DfgHPpExRs8eLDE/b///hvHjh2DhYUFlJWVJbbt37+/PKMRybxFixZh//79qFatmkR7SkoKBg4cyEXmSWawOKGAbty4gaysLPHPReGH6/Lj5uaG6dOn49WrV+jSpQuAj1XwVatWcUqnCuT27dvikUXR0dES2/h6kU06OjqYMmUKpkyZgqdPn2LXrl3Ytm0bFi5ciOzs7C8+3s/PD8bGxggMDBS3mZubl2VkufL69WsMHz4cp06dgkgkQkxMDOrUqYOJEydCR0cHq1atEjoiAVizZg3Mzc0RHx+PFStWoGrVqgA+XmB1dHSU6rk+H46+fPly1K1bFx07dpTqeeRB/rpURkZGMDU1LVAwj4yMFCgZfcmff/5Zov369OmDLVu2wNDQsIwTUWlxDn3Zws/r5e/z2QEGDRokUBIi+RMREYHMzMwC7enp6Th79qwAiYhKh8UJBfTpkC4O76oYHBwckJGRAR8fHyxZsgTAx6ktAgICMG7cOIHTUT6+XuRXVlYWrl27hsuXL+Px48clXtD88OHDsLOzw7BhwxAREYFatWrB0dERkydPLnT/jIwMZGRkiO+npKRIJb+scnV1hbKyMuLj49G4cWNx+4gRI+Dm5sbiRAWQlZWFqVOnwtPTs0DhzdXVtUzPnZmZiR07dsDNza3IC0qK/JoaOHCg0BGojJ05cwYfPnwQOgYVg3PoyxbOkV/+Pu3AU1Lnz59H69atoaqqWgaJiGRf/lqYeXl5uHv3LhISEsTbcnJyEBoaynWOSKawOEFUQUybNg3Tpk3Dq1evoK6uLu6ZShUPp6CRH6dOnUJISAj27duH3NxcDB48GEePHhWPYPqShw8fIiAgAG5ubpg/fz6uXr0KZ2dnqKiowN7evsD+vr6+8PLykvavIbNOnDiB48ePo3bt2hLt9evXL3TdASp/ysrK2LdvHzw9Pcv93AcPHkRSUhLGjx9f5D6K/JpatGiR0BGIFB7n0K8YvL29MXv2bFSpUkWi/cOHD/j555+xcOFCAFyYXFb06tULUVFRnN64ghs7diy0tLSEjqGQWrRoAZFIBJFIVOj3VnV1daxfv16AZESlw+KEAvp83sficN7H8vf5lBZUcXAKGvlSq1YtvHnzBj179sTmzZvRr1+/r+6hlZubi9atW2PZsmUAACsrK9y+fRubNm0qtDjh4eEhsdZPSkoKjI2Nv+0XkWGpqakFLiQAwJs3b9hbrgIZOHAgDh48WOYjJT63detW9OrVC0ZGRkXuw9cUcP36ddy7dw8AYGFhASsrK4ETESmOc+fO4dSpU5xDX2BeXl748ccfC3ymSEtLg5eXl7g4wYXJZQNHuAgvKSkJV65cQWJiInJzcyW25c/sEBAQIEQ0AvDo0SPk5eWhTp06uHLlisQ1JBUVFejp6UFJSUnAhERfh8UJBfTpvI95eXk4cOAAtLW10bp1awAfv+QmJSV9VRGDvl7Lli0RHh4OHR0dWFlZFdvbivNGVwycgka+LF68GMOGDSuwgNjXMDQ0RJMmTSTaGjdujH379hW6v6qqKi+6f6J9+/bYvn27eDo7kUiE3NxcrFixAp07dxY4HeWrX78+vL29cf78ebRq1arA2gbOzs5SP2dcXBzCwsK+eGFPkV9TiYmJGDlyJE6fPi3+O5aUlITOnTtj9+7d7OxAVA6qVavGOfQrgKJGMd+8eRO6uroCJCKSXUeOHMGYMWPw/v17aGlpSby2RCIRp52uAExNTQGgQOGISFaxOKGAPp33ce7cuRg+fDg2bdokrqzm5OTA0dGRQ/TK2IABA8QXVDhvtGzgFDTypah1Ib6Gra0t7t+/L9EWHR0t/sBIxVuxYgW6du2Ka9euITMzE3PmzMGdO3fw5s0bnD9/XqrnevbsGebOnYtjx44hLS0N9erVQ2BgoLgwT0XbunUrqlWrhuvXr+P69esS20QiUZkUJwIDA6Gnp4c+ffpI/djyYsaMGXj37h3u3LkjLpjfvXsX9vb2cHZ2xq5duwROSCT/SjOfPkmPjo6OeGqTBg0aSFxEzcnJwfv37/Hjjz8KmJBI9syaNQsODg5YtmxZoSOcSViHDx9Gr169oKysjMOHDxe7b//+/cspFdG3YXFCwW3btg3nzp2TGPKlpKQENzc32NjY4OeffxYwnXzT0dFBpUqVAAATJkxA7dq1xfepYuIUNLJv8ODBCAoKgpaW1hdHh5VkKgZXV1fY2Nhg2bJlGD58OK5cuYLNmzdj8+bN0oos15o2bYro6Ghs2LABmpqaeP/+PQYPHgwnJycYGhpK7Txv376Fra0tOnfujGPHjqFmzZqIiYmBjo6O1M4hzx49elSu58vNzUVgYCDs7e1RuTI/qhYlNDQUYWFhEiP5mjRpgo0bN6JHjx4CJiNSPK9evRJ3VmjYsCFHLpUTf39/5OXlwcHBAV5eXhIzBKioqMDMzAzW1tYCJiSSPc+ePYOzszMLExXUwIEDkZCQAD09vWI7uYpEIuTk5JRfMKJvwG98Ci47Oxv//vsvGjZsKNH+77//cohYGXNzc8PIkSOhpqYGc3NzvHjxAnp6ekLHomJwChrZp62tLe5V9/kw5dJo06YNDhw4AA8PD3h7e8Pc3Bz+/v4YM2aMNOIqBG1tbfz0009leg4/Pz8YGxtL9HA1Nzcv03NS6YWFhSE+Ph4ODg5CR6nQcnNzC8xvD3xcxJyf4eTD/PnzOSVNBZeamooZM2Zg+/bt4tedkpISxo0bh/Xr1/PiXhnLX9/L3NwcNjY2hf5NJNnDxeWFZWdnh2vXrnFB8grq0894/LxH8oLFCQU3YcIETJw4EbGxsfjuu+8AAJcvX8by5csxYcIEgdPJNyMjI+zbtw+9e/dGXl4enj59ivT09EL3NTExKed0VJjynIKGysanF6eDgoKkcsy+ffuib9++UjmWoqlXrx7Gjh2LMWPGoH79+mV2nsOHD8POzg7Dhg1DREQEatWqBUdHx2Kn9srIyEBGRob4fkpKSpnlq+i+VCTYtm2bVM/Xo0cPLoZZAl26dMHMmTOxa9cu8aLhz549g6urK7p27SpwOipOUdMwiEQiqKmpoV69ejA3N4eHh0c5J6Ov5ebmhoiICDt8iHMAAK7ESURBVBw5cgS2trYAPi6S7ezsjFmzZnHB2HKS39GrKPwuJVv4GUBYffr0gbu7O+7evQtLS8sCRT9OFVRxPHnyBMbGxkLHIPpmLE4ouJUrV8LAwACrVq0Sf6AzNDSEu7s7Zs2aJXA6+bZgwQLMmDED06dPh0gkQps2bQrsk7+4G4fjVQzlNQUNlY8uXbpg//79BRbETklJwcCBA/H3338LE0yBODk5ISQkBN7e3mjVqhXGjh2LESNGwMDAQKrnefjwIQICAuDm5ob58+fj6tWrcHZ2hoqKirjX5ed8fX3h5eUl1Ryy6u3btxL3s7KycPv2bSQlJaFLly4CpaINGzagf//+MDMzE38xffLkCZo2bYodO3Z81bHOnDmDn3/+GdevX8eLFy9w4MCBYqcKOH36dKEjBl+8eCH11688GjhwIEQiUYELcPltIpEI7dq1w8GDBzn9XAW3b98+7N27F506dRK39e7dG+rq6hg+fDiLE+XEzMys2N72/C5VcWRnZ+P06dOIjY3F6NGjoampiefPn0NLSwtVq1YFALx7907glIotv/OOt7d3gW28NlGxmJmZoV27dhg7diyGDh3Kzwwks1icUHCVKlXCnDlzMGfOHHGvUC6EXT6mTJmCUaNGIS4uDs2aNUNYWBiqV68udCz6gvKYgobKx+nTp5GZmVmgPT09HWfPnhUgkeJxdXWFq6sroqOjsXPnTmzcuBGzZ89G586dMXbsWIwbN04q58nNzUXr1q2xbNkyAICVlRVu376NTZs2FVmc8PDwgJubm/h+SkqKwvZMOnDgQIG23NxcTJs2DXXr1hUgEQGAsbExIiMjERYWhn///RcA0LhxY3Tr1u2rj5WamormzZvDwcHhi+vxfOr+/fsSnxs5PWXJnDx5Ej/99BN8fHzEI5evXLkCT09PLFiwANra2pg6dSpmz56NrVu3CpyWipOWlgZ9ff0C7Xp6ekhLSxMgkWK6ceOGxP2srCzcuHEDq1evho+Pj0Cp6HNxcXHo2bMn4uPjkZGRge7du0NTUxN+fn7IyMjApk2bhI5I4FRBsuTatWvijl4zZsxAz549MXbsWPTr149rYpJMYXGCCvReAFCg9wKVDU1NTTRt2hSBgYGwtbXlG4gMePv2LbZu3Yp79+4B+Lj46IQJEzgntAy5deuW+Oe7d+8iISFBfD8nJwehoaGoVauWENEUVoMGDeDl5QUvLy9cunQJ06ZNw4QJE6RWnDA0NESTJk0k2ho3box9+/YV+RhVVVX+TS5GpUqV4Obmhk6dOmHOnDlCx1EYurq6iI6ORo0aNeDg4IC1a9eie/fu6N69+zcdt1evXujVq9dXP05PT6/A6DP6spkzZ2Lz5s2wsbERt3Xt2hVqamqYMmUK7ty5A39/f667IgOsra2xaNEibN++HWpqagCADx8+wMvLiwsxl6PmzZsXaGvdujWMjIzw888/f1XRlcrOzJkz0bp1a9y8eVOiU96gQYOKnWqTiApnZWUFKysrrFixAqdPn0ZISAimTJmC3NxcDB48WOpTrxKVFRYnFBx7L1QMRfXcpYrlzJkz6NevH7S1tdG6dWsAwLp16+Dt7Y0jR46gQ4cOAiekkmjRogVEIhFEIlGhU9Koq6tj/fr1AiRTbFeuXEFISAj++OMPpKSkYNiwYVI7tq2tLe7fvy/RFh0dDVNTU6mdQxHFxsYiOztb6BgKJTMzEykpKahRowaCg4Ph5+cHTU1NwfK0aNECGRkZaNq0KRYvXiyec78wXMflf2JjYwsdqaylpYWHDx8CAOrXr4///ve/5R2NvtLatWthZ2eH2rVriy+Q37x5E2pqajh+/LjA6ahhw4a4evWq0DHo/509exYXLlyAioqKRLuZmRmePXsmUCoqTEREBFauXCnRIc/d3R3t27cXOBkVRiQSoXPnzujcuTOmTZuGiRMnIjg4mMUJkhksTig49l4Qzqe9H3V0dIqdJ/XNmzflmIyK4uTkhBEjRiAgIABKSkoAPva0d3R0hJOTE/755x+BE1JJPHr0CHl5eahTpw6uXLmCmjVrirepqKhAT09P/PxS2cqfzmnXrl149OgRunTpAj8/PwwePFiqI/dcXV1hY2ODZcuWYfjw4bhy5Qo2b96MzZs3S+0c8uzT6a2Aj+shvXjxAn/99ReL6+XM2toaAwcORKtWrZCXlwdnZ2eoq6sXum9ZfiE1NDTEpk2b0Lp1a2RkZGDLli3o1KkTLl++jJYtWxb6GK7j8j+tWrWCu7s7tm/fLn4PevXqFebMmSNegywmJkZhp5KTJU2bNkVMTAx27twpnl5t1KhRGDNmTJGvTZK+z4ud+e9TixcvRv369QVKRZ/Lzc0tdL2Cp0+fClpoJ0k7duzAhAkTMHjwYDg7OwMAzp8/j65duyIoKEg82wZVHE+fPkVISAhCQkJw+/ZtWFtbY+PGjULHIioxFicUHHsvCGfNmjXiD2Fr1qwptjhBFcODBw+wd+9eiQvXSkpKcHNzw/bt2wVMRl8jv7c851MVXqNGjdCmTRs4OTlh5MiRhc7bLQ1t2rTBgQMH4OHhAW9vb5ibm8Pf3x9jxowpk/PJm8/n8q5UqRJq1qyJVatWcdqZcrZjxw6sWbMGsbGxEIlESE5ORnp6ernnaNiwIRo2bCi+b2Njg9jYWKxZswa///57oY/hOi7/s3XrVgwYMAC1a9eWWMy8Tp06OHToEADg/fv3WLBggZAxqYSqVKnCTl0Cq1atWoHvUnl5eTA2Nsbu3bsFSkWf69GjB/z9/cWdQ0QiEd6/f49Fixahd+/eAqejfD4+PlixYgVcXV3Fbc7Ozli9ejWWLFnC4kQF8uuvvyIkJATnz59Ho0aNMGbMGBw6dIijw0nmsDih4Nh7QTif9jYdP368cEGoxFq2bIl79+5JXJABgHv37hU61y1VbL6+vtDX1y9wcXXbtm149eoV5s6dK1AyxXH//v1y69HYt29f9O3bt1zOJW9OnToldAT6f/r6+li+fDkAwNzcHL///rvEyFchfffddzh37lyR27mOy/80bNgQd+/exYkTJxAdHS1u6969OypVqgQAGDhwoIAJqTiHDx9Gr169oKysjMOHDxe7b//+/csplWL7/H0qv4her149VK7MSx4VxapVq2BnZ4cmTZogPT0do0ePRkxMDGrUqIFdu3YJHY/+38OHD9GvX78C7f3798f8+fMFSERFWbp0KUaNGoV169bxegTJNL5TKzj2XqgYlJSU8OLFC+jp6Um0v379Gnp6eoUWkKj8OTs7Y+bMmXjw4AG+//57AMClS5ewceNGLF++XGKh5WbNmgkVk0oov6fJ5ywsLDBy5EgWJ8pB/fr1kZSUhL179yI2Nhbu7u7Q1dVFZGQk9PX1uTB5BfPq1Svx2h0NGzaUmBKNyt+jR4/EP6enp4sX4xVKVFQUDA0NBc0gSypVqoSePXuiZ8+eQkehrzRw4EAkJCRAT0+v2CKSSCTiZ/hy0rFjR6EjUAnUrl0bN2/exO7du3Hr1i28f/8eEydO5DRoFYyxsTHCw8NRr149ifawsDCFHfFYUcXHx3MGDpILLE4oOPZeqBjy8vIKbc/IyCgw5RYJZ9SoUQCAOXPmFLpNJBIhLy+PX0ZlREJCQqEX0mrWrIkXL14IkEjx3Lp1C127dkW1atXw+PFjTJ48Gbq6uti/fz/i4+M5XVoFkZqaihkzZmD79u3i6dCUlJQwbtw4rF+/HlWqVBE4oWLKzc2Fj48PNm3ahJcvXyI6Ohp16tSBp6cnzMzMMHHixBIf6/3793jw4IH4/qNHjxAVFQVdXV2YmJjAw8MDz549E78m/f39YW5uDgsLC6Snp2PLli34+++/ceLECan/nvIqPDwc4eHhSExMLDDNIBewrNg+fb44RWTFERsbC39/f4kFfGfOnIm6desKnIw+VblyZYwdO1boGFSMWbNmwdnZGVFRUbCxsQHwcc2JoKAgrF27VuB0dOvWLTRt2hSVKlX64pqX7DBJsoLFCQXH3gvCWrduHYCPPau2bNkisQBsTk4Ozpw5g0aNGgkVjz7zaS9Vkn3GxsY4f/48zM3NJdrPnz8PIyMjgVIpFldXV0yYMAErVqyQmEqwd+/enM+2AnFzc0NERASOHDkCW1tbAMC5c+fg7OyMWbNmISAgQOCEimnp0qUIDg7GihUrJOa7b9q0Kfz9/b+qOHHt2jV07txZfD9/bQh7e3sEBQXhxYsXiI+PF2/PzMzErFmz8OzZM1SpUgXNmjVDWFiYxDGoaF5eXvD29kbr1q1haGjIXo8ybPv27RgxYkSBKcsyMzOxe/dujBs3TqBkiuX48ePo378/WrRoIX6fOn/+PCwsLHDkyBF0795d4ISULyYmBqdOnSq0MLtw4UKBUtGnpk2bBgMDA6xatQp79uwBADRu3Bh//PEHBgwYIHA6atGihXj0XosWLcQdJPOxwyTJIhYnqML2Xnj79i1SU1NL9djExESJ/5aGhoYGdHR0Sv34klizZg2AjyMnNm3aJLHQsoqKCszMzLBp06YyzUAlV9KFpfr06YMtW7ZweosKbvLkyXBxcUFWVha6dOkC4GNP1jlz5mDWrFkCp1MM165dE08r+KlatWohISFBgERUmH379mHv3r3o1KmTuK13795QV1fH8OHDWZwQyPbt27F582Z07doVP/74o7i9efPm+Pfff7/qWJ06dSpyFCcABAUFSdyfM2dOoaMIqWQ2bdqEoKAg/PDDD0JHoW80YcIE9OzZs8DUrO/evcOECRNYnCgn8+bNg6urq3hNnk/b586dy+JEBfHbb79h2rRpqFGjBgwMDCQKsyKRiMWJCmTQoEEYNGiQ0DGoEI8ePRJPrcrOkyQvWJwgPH/+HOfOnSu094Kzs7Mgmd6+fQu/FX7Izsr+puMUNp98SVVWroy5c+aWaYEi/82kc+fO2L9/f5kXQ6h8nDlzBh8+fBA6Bn2Bu7s7Xr9+DUdHR2RmZgIA1NTUMHfuXHh4eAicTjGoqqoiJSWlQHt0dDTXM6hA0tLSoK+vX6BdT08PaWlpAiQiAHj27FmB+aCBj9PMZGVlCZCISiozM1M8VQbJtvzeqZ97+vQptLW1BUikmO7duyfu4f0pBwcH+Pv7l38gKtTSpUvh4+PDdd2IvsGnHSbj4uJgY2ODypUlL+1mZ2fjwoULJe5cSSQ0FicUXFBQEKZOnQoVFRVUr169QO8FoYoTqampyM7KhpGdEVR0y3/Nhcw3mXh+/DlSU1PLpWBw6tQp8c/5PRc5xJ+obIlEIvj5+cHT0xP37t2Duro66tevX2BqBio7/fv3h7e3t/iCgkgkQnx8PObOnYshQ4YInI7yWVtbY9GiRdi+fbt40eUPHz7Ay8sL1tbWAqdTXE2aNMHZs2cLfPHcu3cvrKysBEpFJTFp0iSEhITA09NT6ChUSlZWVhCJRBCJROjatavEhaGcnBw8evSIi52Xo5o1ayIqKgr169eXaI+KiiowqoWE8/btWwwbNkzoGFQIXV1dREdHo0aNGtDR0Sn2WsSbN2/KMRkVp3Pnznjx4kWBv3PJycno3Lkzp3UimfFNxYkHDx4gNjYWHTp0gLq6epE9R6ji8vT0xMKFC+Hh4YFKlSoJHacAFV0VqOspxtoX27dvx88//4yYmBgAQIMGDeDu7s4h/0RlrGrVqmjTpo3QMRTSqlWrMHToUOjp6eHDhw/o2LEjEhISYG1tDR8fH6Hj0f9bu3Yt7OzsULt2bTRv3hwAcPPmTaipqeH48eMCp1NcCxcuhL29PZ49e4bc3Fzs378f9+/fx/bt23H06FGh41Ex0tPTsXnzZoSFhaFZs2ZQVlaW2L569WqBklFJDRw4EMDHi992dnYS68blT83KInv5mTx5MqZMmYKHDx9KLODr5+cnXkOHhDds2DCcOHFCYipCqhjWrFkjXv9tzZo1vK4nI4q6Bvv69WtoaGgIkIiodEpVnHj9+jVGjBiBv//+GyKRCDExMahTpw4mTpwIHR0drFq1Sto5qYykpaVh5MiRFbIwoUhWr14NT09PTJ8+XWKx0R9//BH//e9/4erqKnBCkhcZbzIU6rzF6dy5c7EfvP/+++9yTKOYtLW1cfLkSZw7dw63bt3C+/fv0bJlS3Tr1k3oaPSJpk2bIiYmBjt37hSvZTBq1CiMGTMG6uqK0YGgIhowYACOHDkCb29vaGhoYOHChWjZsqVML/6qCOuNAcCtW7fQokULAMDt27cltvGCkGxYtGgRAMDMzAwjRowQjyojYXh6ekJTUxOrVq0ST81pZGSExYsXCzYTABVUr149eHp64tKlS7C0tCxQmOVzJRx7e3vxz+PHjxcuCJXI4MGDAXz8zDB+/HiJkf85OTm4desWp48kmVKq4oSrqysqV66M+Ph4NG7cWNw+YsQIuLm5sTghQyZOnIg///wT8+bNEzqKQlu/fj0CAgIkFs3r378/LCwssHjxYhYnSGpeHH8hdIQKI//CUL6srCxERUXh9u3bEh/Qqey1a9cO7dq1EzoGFaNKlSqYPHmy0DHoM+3bt8fJkyeFjiEVirLeGCA5nSfJtvzPC9euXcO9e/cAfJxyrVWrVkLGUjgikQiurq5wdXXFu3fvAEDcC5wqjs2bN6Nq1aqIiIhARESExDYhp5QmSUpKSoVOFfT69Wvo6elxqqAKIH9No7y8PGhqakp0FlJRUcH333/Pz+0kU0pVnDhx4gSOHz+O2rVrS7TXr18fcXFxUglG5cPX1xd9+/ZFaGhoob0XSjusfPny5fDw8MDMmTO5CFkJvHjxotDKto2NDV684MVkkh5DO0Oo6pb/mgoZbzIqXGFkzZo1hbYvXrwY79+/L+c0imPdunUl3pdfUiuOmJgYnDp1ComJicjNzZXYtnDhQoFSESA/F0UVbb0xkg/Pnj3DyJEjcf78eVSrVg0AkJSUBBsbG+zevbvA92Uqe7JalFCE0c2PHj0qt3NR6eWvgfm5jIwMqKiU//szFRQYGAjg4+g9d3d3VKlSReBERN+mVMWJ1NTUQv/xv3nzhguJyhhfX18cP34cDRs2BIACC2KXxtWrV/Hrr7+iWbNmUsmoCOrVq4c9e/Zg/vz5Eu1//PFHgYXdqOKbP38+dHV1hY5RKFVdVYVZx6W0xo4di++++w4rV64UOopcKqoo9Dn2oKs4fvvtN0ybNg01atSAgYFBgc8KLE4I4+nTpxg1apTcXRSV1/XGBg8ejKCgIGhpaYmnYyjK/v37yykVfauJEyciKysL9+7dE3+fun//PiZMmIBJkyYhNDRU4ISK4eXLl5g9ezbCw8ORmJhY4OKqLPT0rmideEjx5HcgEolE2LJli8RaOjk5OThz5gwaNWokVDwqxLhx4/Ds2bMC14xiYmKgrKwMMzMzYYIRfaVSFSfat2+P7du3Y8mSJQA+/vHKzc3FihUr0LlzZ6kGpLK1atUqbNu2TWrzCr5//x5jxozBb7/9hqVLl0rlmIrAy8sLI0aMwJkzZ8RrTpw/fx7h4eHYs2ePwOkoX3BwMGrUqIE+ffoAAObMmYPNmzejSZMm2LVrF0xNTQFAPNctyaaLFy9y7ugyxF5zsmfp0qX4P/buPS7G9P8f+GuSkqRCk6ITJZScsuS0CGmtU5aliMIuEpVDsopsFLtOu2ySVuxqLTmsdT6s6iOnpAjrlCiUnFOtUP3+6Ge+Rkmlumea1/PxmMc219xzzyvtNHfX+zosXrwY3t7eQkehd0ycOJGdonJEU1NTUth7uxwDyb/o6GicPHlS8h4EAHNzc/z888/o0aOHgMkUy/jx45GamgpfX1/o6enJ5d4tNXV2s5eXF77//nuoq6t/dHPyiq7aQJXj7QCiwsJCrFu3DrVq1ZI8pqKiAmNjY6xbt06oeFSC8ePHw9XVtVhx4syZM9iwYQOioqKECUZUThUqTixbtgy2trY4d+4cXr16hTlz5uDy5ct48uQJYmNjKzsjVSFVVVVJZ3hlcHNzw8CBA9G3b18WJ8ph+PDhOHPmDFauXIndu3cDAFq1aoWzZ8+iffv2woYjiSVLliA4OBhAUQf22rVrsXLlSuzduxeenp4c6Shn3h+5WlhYiPT0dJw7dw6+vr4CpaKS1K9fH4mJiWjWrJnQURTS06dPMWLECKFj0HvYKSpf3i7BUFhYCH9/f+jo6HBD+RrAwMAAr1+/Ltaen58PfX19ARIpphMnTuB///tfsf3E5ElNnd2ckJAgeY8kJCR88Dh5LCjVNG8HEPXu3Rs7d+7kEodyICEhocT+vC5dumDatGkCJCKqmAoVJywtLXH9+nWsWbMGGhoayM7OhoODA9zc3KCnp1fZGakKzZgxAz///HO51gD/kK1bt+L8+fOIi4v76LF5eXnIy/u/9S2zsrI++fXlXceOHfH7779/0jnu3bsHb29vHDhwALm5uTA1NcXGjRthbW0NoOgP4gULFiA0NBTPnj1Dt27dEBwczKWjyigtLQ2mpqYAgN27d2P48OH45ptv0K1bN/Tq1UvYcFRu749cVVJSgrm5ORYtWoT+/fsLlIpK8qG1b6l6jBgxAocPH8bkyZOFjkLvYKeofCosLISpqSkuX77M668a4IcffoC7uzvWrl0rud4+d+4cZsyYUa7lIYODgxEcHIzbt28DACwsLODn5wd7e/uqiF3jGBgY8FpBRh0/frzEr0l28eckP0QiEV68eFGs/fnz53KxnB3RWxUqTgBFnTrfffddZWYhAZw9exb//PMP9u7dCwsLi2IbYpd1JHhaWhpmzJiBI0eOlGk5lMDAQPj7+1coc01VUFCAmzdvlrjZaM+ePT/6/KdPn6Jbt27o3bs3Dhw4AB0dHdy4cUNqxMOyZcvw008/YdOmTTAxMYGvry/s7Oxw5coVLmNTBvXq1cPjx49haGiIw4cPS6Ym16lTB//995/A6ai83o5iJaLi3h20YGpqCl9fX5w+fRpt2rQpdq3AvUGEUVmdolS9lJSUYGZmhsePH7M4UQOMHz8eubm56Ny5M5SVi/60fvPmDZSVleHq6gpXV1fJsU+ePPngeZo2bYqgoCCYmZmhsLAQmzZtwpAhQ5CQkAALC4sq/z7k3apVqzB37lyEhIRwjXWiTzR8+HB89tlnxZbzXLZsGeLi4rB9+3aBktH7evbsicDAQPzxxx+SZbjy8/MRGBiI7t27C5yOqOwqVJy4ePFiie0ikQh16tSBoaEhN8aWE1paWh/dlK8s4uPjkZmZiQ4dOkja3m6atGbNGuTl5UmtWejj4yO15mRWVhYMDAw+OYe8On36NBwdHXHnzp1io35EIlGZqt5Lly6FgYGBVIeriYmJ5OvCwkKsWrUK8+fPx5AhQwAAmzdvhq6uLnbv3o1Ro0ZV0ndTc/Xr1w8TJ05E+/btcf36dXzxxRcAgMuXL/MPIapUeU/yPn5QDXpdeVZTf1bvb1xer149REdHIzo6WqqdG5dXL21tbamlL3Jycj7YKTp06FCBUtLHBAUFYfbs2QgODoalpaXQcegTrFq1qlLOM2jQIKn7ixcvRnBwME6fPs3iRBl8/fXXyM3NRfPmzVG3bt1iRfTSCkNUtYYNG1bmJZu4RK5siImJwcKFC4u129vbY/ny5dUfiD5o6dKl6NmzJ8zNzSVLev7vf/9DVlYW/vnnH4HTEZVdhYoT7dq1k3zAvO1IffcDp3bt2vj6668REhLC0dgyrqwjh2NjY2Ftbf3BopOtrS2SkpKk2lxcXNCyZUt4e3tLFSaAor0uWMD6P5MnT4a1tTX27dtX4U3c9uzZAzs7O4wYMQLR0dFo0qQJpk6dikmTJgEoWkMyIyMDffv2lTxHU1MTnTt3xqlTpz5YnCjrElw1tYPuXWvXroWvry9SU1OxY8cONGzYEEBRcW706NHVloMq7v2OvdII+YdsVW5MSJWrpv6satrG5TXlM6qyOkJJWM7OzsjNzUXbtm2hoqJSbO8JeehIrSnvqU81bty4Sj9nfn4+tm/fjpycHNjY2JR4TFmuz58+fYqcnJwKZcjMzJT6b0Woq6tX25r1/N0ou7S0tISOQOWUnZ0NFRWVYu21a9fmctwypnXr1rh48SLWrFmDCxcuQE1NDc7Ozpg2bRoaNGggdDyiMqtQcWLXrl3w9vbG7Nmz8dlnnwEoWh5o+fLlWLBgAd68eYO5c+di/vz5nFZeQ9jb25e6GamGhkaxkV/q6upo2LAhR4SVwY0bNxAZGSnZz6Aibt26heDgYHh5eWHevHmIi4vD9OnToaKignHjxiEjIwMAoKurK/U8XV1dyWMlKesSXDW1g+6tN2/e4KeffoK3tzeaNm0q9RiXKJMf7/7x+vjxYwQEBMDOzk7yx/+pU6dw6NAhwTfE1rPTg2qD6i/g5j3Jk8n3sixvksif1f+R5Y3LZe3fqqIq0hEaFBSEyZMns4NIhtSEjtSa8p6qLJmZmSUuzWplZVXmcyQlJcHGxgYvX75EvXr1sGvXLrRu3brEYz92ff706VMsXbYUb16/KfPrlyQiIqLCz1WurQzvOd5VXqB4/fo1oqOj4evrKzVrnGTDsGHDMGDAgBI7u0k2tWnTBn/++Sf8/Pyk2rdu3frB30kkHH19fSxZskToGESfpELFicWLF2P16tWws7OTtLVp0wZNmzaFr68vzp49C3V1dcycOZPFiRqCG4xVrc6dO+PmzZufVJwoKCiAtbW15IOpffv2uHTpEtatW/dJo7rKugRXTe+gU1ZWxrJly+Ds7Fzlr0VV5933wvDhw7Fo0SJMmzZN0jZ9+nSsWbMGR48ehaenpxARAQCqDVShJlb7+IEKQpY/g/iz+j+y/HOq6Z9RpVmyZAlGjhzJ4oQMqYrR9tVNkd9T74qPj8e4cePw77//Vnhp1rfMzc2RmJiI58+fIzIyEuPGjUN0dHSJnYEfuz7PycnBm9dvoG+nD5UG1d8p/OrJK9w/dB85OTlVXpyoXbs2duzYIfjAEirZsGHDkJGRAR0dHdSqVQvp6ekQi8VCx6JS+Pr6wsHBAcnJyejTpw8A4NixY/jjjz/kar8JRZjhFxMTU+rjZdm7lEgWVKg4kZSUBCMjo2LtRkZGkqV92rVrh/R02blwpOoXFRUldAS54e7ujpkzZyIjI6PEzUbLMupKT0+v2B8vrVq1wo4dOwAAjRs3BgA8ePAAenp6kmMePHiAdu3affC8ZV2CSxE66GxtbREdHc39JWqIQ4cOYenSpcXaBwwYgLlz5wqQiPLz8yXXGO92Zhw4cABNmjQRMBnJO0X4jPoQWS4aKarU1NRSHzc0NKymJBWnyO+pd7m6uqJFixYICwuDrq7uJ830U1FRkQxU6tixI+Li4rB69WqEhIQUO7as1+cqDVQU4uc0dOhQ7N69W9CBJVQyHR0dnD59GoMGDUJhYaFMz4alIoMGDcLu3buxZMkSREZGQk1NDVZWVjh69Cg+//xzoeOVmSwVsqtKr169irW9+x4rT4GcSEgVKk60bNkSQUFBWL9+vWR63uvXrxEUFISWLVsCAO7du1ds+RgiKtnw4cMBFP2B85ZIJJJcwJXlQ6Vbt264du2aVNv169clhUQTExM0btwYx44dkxQjsrKycObMGUyZMqWSvpOazd7eHnPnzkVSUhI6duwIdXV1qccHDx4sUDKqiIYNG+Kvv/7CzJkzpdr/+usvyX4iVLU8PDzQpk0bTJgwAfn5+fj8889x8uRJ1K1bF3v37pVccHfv3l3YoERElcjY2LjUDjp2JsiPW7duYceOHZ80+/lDCgoKpPaVoA8zMzPDokWLEBsbW+I1+vTp08t0npiYGPzwww+Ij49Heno6du3ahaFDh0oeHz9+PDZt2iT1HDs7Oxw8ePCTv4eaavLkyRgyZAhEIhFEIpFkwFxJ+LtPdgwcOBADBw4UOsYnUYQZfk+fPpW6//r1ayQkJMDX1xeLFy+ulgxElaFCxYm1a9di8ODBaNq0qWREd1JSEvLz87F3714ARRdqU6dOrbyklUwRpniR/KiMjUc9PT3RtWtXyfINZ8+exfr167F+/XoARcUODw8PBAQEwMzMDCYmJvD19YW+vr7URTd92NvfaStWrCj2WHmn7pPw/P39MXHiRERFRaFz584AgDNnzuDgwYMIDQ0VOJ1iiIyMxJgxYwAAf//9N1JSUnD16lX89ttv+O677xAbGytwQiKiypeQkCB1/21nwooVK9iZIGdsbW1x4cKFTy5O+Pj4wN7eHoaGhnjx4gUiIiIQFRWFQ4cOVVLSmi0sLAxaWlqIj49HfHy81GMikajMxYmcnBy0bdsWrq6ucHBwKPGYAQMGYOPGjZL7ZZnBosgWLlyIUaNG4ebNmxg8eDA2btzIZQapWijCDD9NTc1ibf369YOKigq8vLyK/T6UReybJaCCxYmuXbsiJSUFW7ZswfXr1wEAI0aMgKOjIzQ0NAAAY8eOrbyUVUARpnhVJk6/rFolLZNWkoEDB2LDhg1SyzK91alTJ+zatQs+Pj5YtGgRTExMsGrVKjg5OUmOmTNnDnJycvDNN9/g2bNn6N69Ow4ePIg6depU2vdSk72/ySHJt/Hjx6NVq1b46aefsHPnTgBFS6GdOHFCUqygqvXo0SPJCLr9+/djxIgRaNGiBVxdXbF69WqB01F58VqBqGzatm1brM3a2hr6+vr44YcfPtgpSrJnw4YNGDduHC5dugRLS8tiS7OWdVZtZmYmnJ2dkZ6eDk1NTVhZWeHQoUPo169fVcSucSpjoBdQNEva3t6+1GNUVVVLHf1P0vbs2QN7e3u0bNkSCxYswIgRI1C3bl2hY1Ep8vPzsXLlSmzbtg2pqal49eqV1ONPnjwRKBmVla6ubrFVNWQV+2YJqGBxAgA0NDTQs2dPGBsbS35ZHT9+HIB8LG2iCFO8KhPXK5YNMTEx+O+//z74+Jdffokvv/zyg4+LRCIsWrQIixYtqop4RHKnc+fO2LJli9AxFJauri6uXLkCPT09HDx4EMHBwQCA3Nxc1KpVS+B0VF68ViD6NObm5oiLixM6BpXDqVOnEBsbiwMHDhR7rDyzasPCwio7GlWRqKgoiMViaGtro0+fPggICCh1OdC8vDyp5bmysrKqI6bMeHdD7EWLFmHKlCmfXJwQavmtp0+fIicnp0LPzczMlPpvRairq1f5BvNA0ezyDRs2YObMmZg/fz6+++473L59G7t374afn1+Vvz6V3cWLF6XuFxYWIj09HUFBQaXuKypL2DdLQAWLE7du3cKwYcOQlJQktS7+W/KwtIkiTPGqTC9evBA6ApHgPlbU4cWa/MnPz8fu3bvx77//AgAsLCwwePBgdoxXExcXF4wcORJ6enoQiUTo27cvgKLltd7uYUWy5W0BoqRZEty4XDb16NEDamq85pUl73dOvu1MWLhwIczMzARKRRXh7u6OMWPGwNfXl/stCujdfftK8uuvv1bK6wwYMAAODg4wMTFBcnIy5s2bB3t7e5w6deqD146BgYHw9/evlNeXR1WxIbYQy289ffoUS5ctxZvXbz7pPBERERV+rnJtZXjP8a7yAsWWLVsQGhqKgQMHYuHChRg9ejSaN28OKysrnD59uszLpFHVa9eunaRP9l1dunSptN97VY19swRUsDgxY8YMmJiY4NixYzAxMcGZM2fw5MkTzJw5Ez/++GNlZ6RK1r59+zJfFJw/f76K0xDJj127dkndf/36NVJSUqCsrIzmzZuzOCFnbt68iYEDB+Lu3bswNzcHUPQHpIGBAfbt24fmzZsLnLDmW7hwISwtLZGWloYRI0ZI/nCsVasW5s6dK3A6eldYWBhWrlyJGzduACjafNTDwwMTJ06UHMONy6tfcnIyNm7ciOTkZKxevRpisRgHDhyAoaEhLCwsABQtmUayRUtLq9i1eGFhIQwMDLB161aBUlFFPH78GJ6enixMCKykTWEvXbqEZ8+eoU+fPpX2OqNGjZJ83aZNG1hZWaF58+aIioqCra1tic/x8fGBl5eX5H5WVhYMDAwqLZOsq4oNsYVYfisnJwdvXr+Bvp0+VBqoVNp5y+rVk1e4f+g+cnJyqrw4kZGRgTZt2gAA6tWrh+fPnwMoWqXB19e3Sl+byuf9Je2UlJSgo6PDZbtJ7lSoOHHq1Cn8888/aNSoEZSUlFCrVi10794dgYGBmD59erFN3ki2cPNjooop6XdbVlYWxo8fj2HDhgmQiD7F9OnT0axZM5w6dQoNGjQAUNTJMGbMGEyfPh379u0TOKFi+Oqrr6TuP3v2DOPGjRMoDZXEz88PK1asgLu7O2xsbAAUXQt6enoiNTWVSwUKJDo6Gvb29ujWrRtiYmKwePFiiMViXLhwAWFhYYiMjBQ6In3A26Vw33rbmWBqagpl5QqvuksCcHBwwPHjxzmgQWDvDyACivaKmzJlSpX+bJo1a4ZGjRrh5s2bHyxOqKqqKvSm2UJtiF1Vy2+pNFCp8aO8mzZtivT0dBgaGqJ58+Y4fPgwOnTogLi4OIX+f1kWlXXvUiJZV6Gr3/z8fMnG140aNcL9+/dhbm4OIyOjCm+6EhQUBB8fH8yYMQOrVq0CALx8+RIzZ87E1q1bkZeXBzs7O/zyyy8cmfKJFixYIHQEohqjfv368Pf3x6BBgzB27Fih41A5REdH4/Tp05LCBAA0bNgQQUFB6Natm4DJFMfSpUthbGyMr7/+GgAwcuRI7NixA3p6eti/fz+srKwETkgAEBwcjNDQUIwePVrSNnjwYFhZWcHd3Z3FCYHMnTsXAQEB8PLyklyXA0CfPn2wZs0aAZPRx3z++edCR6BK0qJFC/j4+ODEiRNo06ZNsQ2xufyJcJSUlODl5YVevXphzpw5VfIad+/exePHj6Gnp1cl568pWrZsWa0bYnP5rU8zbNgwHDt2DJ07d5YsXRcWFobU1FR4enoKHU/h/fTTT2U+lp9BJC8qVJywtLTEhQsXYGJigs6dO2PZsmVQUVHB+vXr0axZs3KfLy4uDiEhIcU6ITw9PbFv3z5s374dmpqamDZtGhwcHBAbG1uR2EREVeL58+eS6a4kP1RVVUvcTyc7OxsqKtU/XVsRrVu3TrIh+ZEjR3DkyBEcOHAA27Ztw6xZs3D48GGBExJQtDyGtbV1sfaOHTvizZtPW3uZKi4pKanEtavFYjEePXokQCIqzZ49e8p87ODBg6swCVWmDRs2oF69eoiOjkZ0dLTUYyKRiB1DAktOTi7X51R2djZu3rwpuZ+SkoLExEQ0aNAADRo0gL+/P4YPH47GjRsjOTkZc+bMgampKezs7Koifo3zdpDkw4cPJYNazc3NoaOjU6mvw+W3Pk1QUJDk66+//hpGRkY4efIkzMzMMGjQIAGTEQCsXLlS6v7Dhw+Rm5srmZH07Nkz1K1bF2KxmJ9BJDcqVJyYP38+cnJyABRtEPvll1+iR48eaNiwIf78889ynSs7OxtOTk4IDQ1FQECApP358+cICwtDRESEZJ3IjRs3olWrVjh9+jS6dOlSkej0nvz8fKxcuRLbtm1DamoqXr16JfX4kydPBEpW83Xo0AHHjh2DtrY2Fi1ahFmzZn10FMm8efOkRnlT9Xp/lMLbDSx/++23j657SrLnyy+/xDfffIOwsDB89tlnAIo2Yp48eTI7hqpJRkaG5A+/vXv3YuTIkejfvz+MjY3RuXNngdPRW2PHjkVwcDBWrFgh1b5+/Xo4OTkJlIq0tLSQnp4OExMTqfaEhARuTC6D3l9W9f0NLN/dg6Ks666T8N5f75uE8W6nMvB/1+j79u0r11KR586dQ+/evYudd9y4cQgODsbFixexadMmPHv2DPr6+ujfvz++//57LnVTRrm5uZg2bRp+++03ye+5WrVqwdnZGT///HOVzajg8lsfV1rfRJcuXdj/JkPe/dyJiIjAL7/8grCwMMkeiteuXcOkSZPw7bffChWRqNwqVJx4d2SAqakprl69iidPnkBbW7vMGy2/5ebmhoEDB6Jv375SxYn4+Hi8fv0affv2lbS1bNkShoaGOHXq1Ad/OZZ1rUAq4u/vjw0bNmDmzJmYP38+vvvuO9y+fRu7d+/m5r5V7N9//5VsaOXv74/Jkyd/9ILMx8enmtJRSd4fpfB2jehx48bxZyOHfvrpJ4wbNw42NjaSZRjevHmDwYMHY/Xq1QKnUwza2tpIS0uDgYEBDh48KLkOKCwsZOecjAkLC8Phw4cl119nzpxBamoqnJ2dpTqF3i9gUNUZNWoUvL29sX37dohEIhQUFCA2NhazZs2Cs7Oz0PHoPQUFBZKvjx49Cm9vbyxZskRqH5f58+djyZIlQkUkklvv7wv39hp9+fLlcHV1LfN5evXqJVU0fN+hQ4cqnJGKVsaIjo7Gnj17JEuonjhxAtOnT8fMmTMRHBxcJa/L5bc+riJ9EyQ8X19fREZGSgoTQNFspJUrV+Krr77iICKSG5W241pFRnNv3boV58+fR1xcXLHHMjIyoKKiUmyzJF1dXWRkZHzwnFwrsHy2bNmC0NBQDBw4EAsXLsTo0aPRvHlzWFlZ4fTp05wGVoXatWsHFxcXdO/eHYWFhfjxxx9Rr169Eo9loUg2cHRczVFYWIisrCxs3boV9+7dw7///gsAaNWqFUxNTQVOpzgcHBzg6OgIMzMzPH78WDIDKSEhgT8HGXLp0iV06NABQNESGUDRnmONGjXCpUuXJMeVd4AKfZolS5bAzc0NBgYGyM/PR+vWrZGfnw9HR0fMnz9f6HhUCg8PD6xbtw7du3eXtNnZ2aFu3br45ptvJJ9JJPs+1vH966+/VlMSxfb+JvMkm3bs2IHIyEj06tVL0vbFF19ATU0NI0eOLHNxgstvVT72Tcin9PT0Epeuy8/Px4MHDwRIRFQxlVacKK+0tDTMmDEDR44cQZ06dSrtvFwrsHwyMjLQpk0bAEC9evUk6+Z/+eWX8PX1FTJajRceHo4FCxZg7969EIlEOHDgAJSVi78lRSIRLwBk0N27dwEATZs2FTgJVURhYSFMTU1x+fJlmJmZsSNcICtXroSxsTHS0tKwbNkyyR9B6enpmDp1qsDp6C12+sgmFRUVhIaGwtfXF5cuXUJ2djbat28PMzMzoaPRRyQnJxcbgAUAmpqauH37drXnoYp7+vSp1P3Xr1/j0qVLePbsmWRpYqo+mZmZUnsZiMVigRPRu3Jzc6Grq1usXSwWIzc3t8zn4fJblY99E/LJ1tYW3377LTZs2CAZSBQfH48pU6ZIrUJDJOsEK07Ex8cjMzNT8gYCiqp7MTExWLNmDQ4dOoRXr17h2bNnUhfvDx48QOPGjT94XkVfK7C8mjZtivT0dBgaGqJ58+Y4fPgwOnTogLi4OP47VjFzc3Ns3boVQNHU42PHjvECWsYVFBQgICAAy5cvR3Z2NgBAQ0MDM2fOxHfffQclJSWBE1JZKSkpSUbrsyNPOLVr18asWbOKtXt6egqQhj7m5s2bSE5ORs+ePaGmpobCwkLOlpABhoaGMDQ0FDoGlUOnTp3g5eWF3377TdJR9+DBA8yePVuyBxLJh127dhVrKygowJQpU9C8eXMBEimmrKwsuLm54Y8//pAsoVarVi18/fXXWLt2LTQ1NQVOSABgY2ODBQsWYPPmzZIBqv/99x/8/f0lS9yVBZffqnzsm5BPv/76K8aNGwdra2upZYrt7OywYcMGgdMRlZ1gxQlbW1skJSVJtbm4uKBly5bw9vaGgYEBateujWPHjmH48OEAijZ2SU1NLdcHF5Vu2LBhOHbsGDp37gx3d3eMGTMGYWFhSE1NZedQNXp3HWKSXd999x3CwsIQFBQktU7qwoUL8fLlSyxevFjghFQeQUFBmD17NoKDg2FpaSl0HIX122+/ISQkBLdu3cKpU6dgZGSEVatWwcTEBEOGDBE6HgF4/PgxRo4ciePHj0MkEuHGjRto1qwZJkyYAG1tbSxfvlzoiAqpsLAQkZGROH78ODIzM4tdS+zcuVOgZPQxv/76K4YNGwZDQ0PJDO+0tDSYmZlh9+7dwoajT6akpAQvLy/06tULc+bMETqOQpg0aRISEhKwb98+qX1cZsyYgW+//VbS6UrCWr16Nezs7NC0aVO0bdsWAHDhwgXUqVOHBQUZwr4J+aGjo4P9+/fj+vXr+PfffyESidCyZUu0aNFC6GhE5SJYcUJDQ6NYZ5C6ujoaNmwoaZ8wYQK8vLzQoEED1K9fH+7u7rCxsfngZthUfkFBQZKvv/76a8mG42ZmZhg0aJCAyRRPcnIyVq1aJVlnuHXr1pgxYwZHXcmQTZs2YcOGDRg8eLCkzcrKCk2aNMHUqVNZnJAzzs7OyM3NRdu2baGiogI1NTWpx588eSJQMsURHBwMPz8/eHh4YPHixZJNsLW0tLBq1SoWJ2SEp6cnateujdTUVLRq1UrS/vXXX8PLy4vFCYF4eHggJCQEvXv3hq6uLmexyBFTU1NcvHgRR44cwdWrVwEU7XnUt29f/hxriOTk5BLXAaeqsXfvXhw6dKjYPi6hoaEYMGCAgMnoXZaWlrhx4wa2bNki+d03evRoODk5FbsOJ+Fs2rQJjRo1wsCBAwEAc+bMwfr169G6dWv88ccfMDIyEjghva9FixaS1QB4HUHySLDiRFmsXLkSSkpKGD58OPLy8mBnZ4dffvlF6Fg1mo2NDWemCODQoUMYPHgw2rVrJxmRHxsbCwsLC/z999/o16+fwAkJKOqsbtmyZbH2li1bsiNbDq1atUroCArv559/RmhoKIYOHSpVLLe2ti5xuScSxuHDh3Ho0KFie+yYmZnhzp07AqWi3377DTt37sQXX3whdBSqAJFIhP79+6N///4fPKZNmzbYv38/98+TYe/udQgUzWhKT0/Hvn37MG7cOIFSKZ6GDRuWuHSTpqYmtLW1BUhEH1K3bl1MmjSp1GMGDhyIDRs2QE9Pr5pS0buWLFki2Zz81KlTWLt2LVauXIm9e/fC09OTMzNlzObNm/HDDz/gxo0bAIoKFbNnz8bYsWMFTkZUdjJVnIiKipK6X6dOHaxduxZr164VJlANtWfPHtjb26N27drYs2dPqce+O0Kcqs7cuXPh6ekp1Tn3tt3b25vFCRnRtm1brFmzBj/99JNU+5o1ayRTk0l+sNNAeCkpKWjfvn2xdlVVVeTk5AiQiEqSk5ODunXrFmt/8uQJ96cSkKamJpo1ayZ0DKpCt2/fxuvXr4WOQaVISEiQuq+kpAQdHR0sX74crq6uAqVSPPPnz5fs4/J2f8qMjAzMnj0bvr6+Aqej8oqJicF///0ndAyFlZaWBlNTUwDA7t27MXz4cHzzzTfo1q0bevXqJWw4krJixQr4+vpi2rRpUstOT548GY8ePeJS7SQ3ZKo4QdVj6NChyMjIgFgsxtChQz94nEgkkiyxQVXr33//xbZt24q1u7q6cnS3DFm2bBkGDhyIo0ePSq1nm5aWhv379wucjioiPz8fu3btklpObciQIVBW5sdjdTAxMUFiYmKx6eEHDx6UWj6IhNWjRw9s3rwZ33//PYCi64OCggIsW7YMvXv3Fjid4lq4cCH8/f3x66+/cjkMIoEcP35c6AgKq3379lLLl9y4cQOGhoYwNDQEAKSmpkJVVRUPHz7Et99+K1RMIrlTr149PH78GIaGhjh8+LBkhlidOnVYNJIxP//8M4KDg+Hs7CxpGzx4MCwsLLBw4UIWJ0husPdFAb27wRE3O5INOjo6SExMlKwT+FZiYiLEYrFAqeh9n3/+Oa5fv461a9dK1kl1cHDA1KlToa+vL3A6Kq/Lly9j8ODByMjIgLm5OQBg6dKl0NHRwd9//81NsquBl5cX3Nzc8PLlSxQWFuLs2bP4448/EBgYiA0bNggdj/6/ZcuWwdbWFufOncOrV68wZ84cXL58GU+ePEFsbKzQ8RTWyJEj8ccff0AsFsPY2Bi1a9eWevz8+fMCJSNSHP/99x8KCwsls8vu3LmDXbt2oXXr1qUu2UWfrrRBdkRUcf369cPEiRPRvn17XL9+XbJ85OXLl2FsbCxsOJKSnp6Orl27Fmvv2rUr0tPTBUhEVDEsThDJgEmTJuGbb77BrVu3JB8usbGxWLp0abG1bElY+vr63Pi6hpg4cSIsLCxw7tw5yXrET58+xfjx4/HNN9/g5MmTAies+SZOnAg1NTXMnz8fubm5cHR0hL6+PlavXo1Ro0YJHY/+P0tLS1y/fh0///wzNDQ0kJ2dDQcHB7i5uXE9aAGNGzcO8fHxGDNmDDfEJhLIkCFD4ODggMmTJ+PZs2f47LPPoKKigkePHmHFihWYMmWK0BFrrAULFpT7OX/88QcGDx4MdXX1KkhEVDOsXbsW8+fPR1paGnbs2IGGDRsCAOLj4zF69GiB09G7TE1NsW3bNsybN0+q/c8//yw28JVIlrE4oeCmT58OU1NTTJ8+Xap9zZo1uHnzJpcUqia+vr7Q0NDA8uXL4ePjA6CoE3zhwoXFfjYkrGfPnuHs2bPIzMwsNvPo3emUJPsSExOlChMAoK2tjcWLF6NTp04CJlMMb968QUREBOzs7ODk5ITc3FxkZ2dztpiM0tTUxPz584WOQe/Yt28fDh06hO7duwsdhUhhnT9/HitXrgQAREZGonHjxkhISMCOHTvg5+fH4oSM+fbbb9G5c2fu10NUCi0tLaxZs6ZYu7+/vwBpqDT+/v74+uuvERMTI9lzIjY2FseOHStx2XAiWcXihILbsWNHiZtid+3aFUFBQSxOVBORSARPT094enrixYsXAAANDY1ix8XGxsLa2pobkArk77//hpOTE7Kzs1G/fn2pUaoikYjFCTnTokULPHjwABYWFlLtmZmZkk3gqOooKytj8uTJkv0+6tatW+KmyyQb/ve//yEkJAS3bt3C9u3b0aRJE/z2228wMTFh57hADAwMUL9+faFjECm03NxcyTX74cOH4eDgACUlJXTp0gV37twROB29r7CwUOgIRDLp4sWLsLS0hJKSEi5evFjqsVZWVtWUij5m+PDhOHv2LFasWIHdu3cDAFq1aoWzZ8+iffv2woYjKgcloQOQsB4/fgxNTc1i7fXr18ejR48ESEQaGholFiYAwN7eHvfu3avmRPTWzJkz4erqiuzsbDx79gxPnz6V3J48eSJ0PCqnwMBATJ8+HZGRkbh79y7u3r2LyMhIeHh4YOnSpcjKypLcqGp89tlnSEhIEDoGfcSOHTtgZ2cHNTU1nD9/Hnl5eQCA58+fY8mSJQKnU1zLly/HnDlzcPv2baGjUCV49uxZsbaQkBDo6upWfxgqM1NTU+zevRtpaWk4dOiQZJ+JzMxMFg+J3pOTk1Om4+bNm4cGDRpUcRp6V7t27ST9P+3atUP79u3Rrl07ye3tfXZ4y47Xr1/D1dUV2tra+P333xEfH4/4+Hj8/vvv/DmR3GFxQsGZmpri4MGDxdoPHDjA6a4yiKN9hHXv3j1Mnz6do7triC+//BJXrlzByJEjYWRkBCMjI4wcORKXLl3CoEGDoK2tDS0tLalln963cOFCiEQiqVvLli2r8buQb1OnTsXMmTOxZs0anDp1ChcvXpS6kWwICAjAunXrEBoaKrXpcrdu3apk0+V79+5hzJgxaNiwIdTU1NCmTRucO3eu0l9H3o0ZMwbHjx9H8+bNoaGhgQYNGkjdSHYtXboUf/75p+T+yJEj0bBhQzRp0gQXLlyQtDs6OnJtfBnn5+eHWbNmwdjYGJ07d4aNjQ2AolkU7BwikqarqwtXV1ecOHGi1ON8fHygpaVVPaEIAJCSkgIdHR3J17du3UJKSork9vb+rVu3BE5Kb9WuXRs7duwQOgZRpeCyTgrOy8sL06ZNw8OHD9GnTx8AwLFjx7B8+XIu6UT0Hjs7O5w7d65aCnf37t2Dt7c3Dhw4gNzcXJiammLjxo2wtrau8tdWFMePH6+U81hYWODo0aOS+8rK/Ggtq7ebXr+7t45IJEJhYSFEIhHy8/OFikbvuHbtGnr27FmsXVNTs8TR3p/i6dOn6NatG3r37o0DBw5AR0cHN27cKLVIqKh4nSa/1q1bhy1btgAAjhw5giNHjuDAgQPYtm0bZs+ejcOHDwuckMrqq6++Qvfu3ZGeno62bdtK2m1tbTFs2DABkxHJnt9//x3h4eHo06cPjI2N4erqCmdnZ+jr6wsdTeEZGRlJvr5z5w66du1a7G+aN2/e4OTJk1LHkrCGDh2K3bt3w9PTU+goRJ+EPSgKztXVFXl5eVi8eDG+//57AICxsTGCg4O5fj4RILUny8CBAzF79mxcuXIFbdq0kRpBDACDBw+ulNdk51z1+Pzzz8t03NSpU2FhYYFGjRqV+LiysjIaN25cmdEURkpKitARqAwaN26MmzdvwtjYWKr9xIkTlV6sXbp0KQwMDLBx40ZJm4mJSaW+Rk0xbtw4oSNQBWVkZMDAwAAAsHfvXowcORL9+/eXjL4n+dK4ceNi1wGfffaZQGmIZNfQoUMxdOhQPHz4EL/99hvCw8Ph6+sLOzs7uLq6YvDgwRzkIwN69+6N9PR0iMViqfbnz5+jd+/eHDwkQ8zMzLBo0SLExsaiY8eOxWZbvjsAjEiW8Tc/YcqUKZgyZQoePnwINTU11KtXT+hIRDJj6NChxdoWLVpUrK0yR3mzc062/P7775g1a9YHixM3btyAvr4+6tSpAxsbGwQGBsLQ0LDEY/Py8iTr9QNQ+P0sODJLPkyaNAkzZszAr7/+CpFIhPv37+PUqVOYNWsWfH19K/W19uzZAzs7O4wYMQLR0dFo0qQJpk6dikmTJpV4vKK9p7KysiTr2H/se+V697JLW1sbaWlpMDAwwMGDBxEQEACgaPlOdvrIl5ycHAQFBeHYsWPIzMxEQUGB1ONcAkW2GBkZFRtcRNVPR0cHXl5e8PLyws8//4zZs2dj//79aNSoESZPnoy5c+dyGV0BvZ3B/L7Hjx9zqUEZExYWBi0tLcl+E+8SiUQsTpDcYHGCAAAPHz7EtWvXAAAtW7b8YCccCaukiwSqWu//kVkdyts5R1WrtL1eOnfujPDwcJibmyM9PR3+/v7o0aMHLl26VOLG9oGBgfD396/KuHKFI7Pkw9y5c1FQUABbW1vk5uaiZ8+eUFVVxaxZs+Du7l6pr3Xr1i0EBwfDy8sL8+bNQ1xcHKZPnw4VFZUSZwoo2ntKW1tb8p7R0tIq8bqAy6LJPgcHBzg6OsLMzAyPHz+Gvb09ACAhIQGmpqYCp6PymDhxIqKjozF27Fjo6enxWl3GXbp0SegIBODBgwfYtGkTwsPDcefOHXz11VeYMGEC7t69i6VLl+L06dNc3k4ADg4OAIr6HMaPHw9VVVXJY/n5+bh48SK6du0qVDwqAWehU03B4oSCy8nJgbu7OzZv3izphK1VqxacnZ3x888/c8RCNSgsLERaWhrEYjHq1Knz0WNJ9rVp0wb79++XLNlQXuXtnAMUb/SwrHjboQQAVlZW6Ny5M4yMjLBt2zZMmDCh2PE+Pj7w8vKS3M/Kyqrw/yc1AUdmyQeRSITvvvsOs2fPxs2bN5GdnY3WrVtXyUzLgoICWFtbY8mSJQCA9u3b49KlS1i3bl2Jv/8U7T31zz//SDa7rqx9c6j6rVy5EsbGxkhLS8OyZcsk76X09HRMnTpV4HRUHgcOHMC+ffvQrVs3oaMoNG1t7RKvJ0QiEerUqQNTU1OMHz8eLi4uAqSjt3bu3ImNGzfi0KFDaN26NaZOnYoxY8ZIbX7dtWtXtGrVSriQCkxTUxNA0fW5hoYG1NTUJI+pqKigS5cuHCwnw972FbFITvKIxQkF5+XlhejoaPz999+Si+oTJ05g+vTpmDlzJoKDgwVOWPMVFhbC1NQUly9fhpmZWanHvnjxoppS0ae4ffs2Xr9+XeHnl7dzDlC80cOySktLCy1atMDNmzdLfFxVVVVqFJKi4sgs+aSiooLWrVtX6Wvo6ekVe41WrVphx44dJR6vaO+pd/fKMTExgYGBQbE/Qt8OeiDZ9d9//2HWrFnF2j09PT/4+UGySVtbW1IwJOH4+flh8eLFsLe3l+z3cfbsWRw8eBBubm5ISUnBlClT8ObNG3auCsjFxQWjRo1CbGwsOnXqVOIx+vr6+O6776o5GQGQLClsbGyMWbNmcaCQnAgLC8PKlStx48YNAEX7UHh4eGDixIkCJyMqOxYnFNyOHTsQGRmJXr16Sdq++OILqKmpYeTIkSxOVAMlJSXJtP6PFSdIMZS3cw5QvNHDsio7OxvJyckYO3as0FFkGkdmyb63BaSy2LlzZ6W9brdu3STLTL51/fp17j9SAhMTkxKXRXvy5AlMTEy4rJMMGzhwII4ePVqssHbt2jXY2tri7t27AiWj8vr+++/h5+eHTZs2cca5gE6cOIGAgABMnjxZqj0kJASHDx/Gjh07YGVlhZ9++onXFwJKT0//6PtETU0NCxYsqKZEVBL++8sPPz8/rFixAu7u7rCxsQEAnDp1Cp6enkhNTS1xr0wiWcTihILLzc2Frq5usXaxWIzc3FwBEimmoKAgzJ49G8HBwbC0tBQ6DgmsIp1zijZ6WFbMmjULgwYNgpGREe7fv48FCxagVq1aGD16tNDRZNrbkVk6OjpYuHCh5A/V27dvY/fu3WjVqhX3PhLY2wJSdfP09ETXrl2xZMkSjBw5EmfPnsX69euxfv16QfLIsg8ti5adnf3RZSJJWPXq1cOwYcOwZ88eKCsX/Tn277//ok+fPhg5cqTA6ag8li9fjuTkZOjq6sLY2LjYZsvnz58XKJliOXToEJYuXVqs3dbWFjNnzgRQNABv7ty51R1N4b2/1GxpS8/Wr1+/quNQGUVGRmLbtm1ITU3Fq1evpB7j7zXZERwcjNDQUKm/PQcPHgwrKyu4u7uzOEFyg8UJBWdjY4MFCxZg8+bNkj9k//vvP/j7+0sqr1T1nJ2dkZubi7Zt20JFRUVqFDFQNAqSFAc752TLmDFjPvjH0t27dzF69Gg8fvwYOjo66N69O06fPg0dHZ1qTimfEhISsHnzZkyePBnPnj1Dly5dULt2bTx69AgrVqzAlClThI6osN4WkICi64KCggLJ9P53i0h2dnaV+rqdOnXCrl274OPjg0WLFsHExASrVq2Ck5NTpb6OPHs7S04kEsHX11dqFGp+fj7OnDmDdu3aCZSOymLnzp3o27cvnJycsHXrVly+fBm2trZwcnLCihUrhI5H5TB06FChIxCABg0a4O+//4anp6dU+99//y1ZdisnJwcaGhpCxFNoWlpaH10D/22xnTP+ZMNPP/2E7777DuPHj8dff/0FFxcXJCcnIy4uDm5ubkLHo3e8fv0a1tbWxdo7duyIN2/eCJCIqGJYnFBwq1evhp2dHZo2bYq2bdsCAC5cuIA6derg0KFDAqdTHKtWrRI6AskQds5VnYsXL5b5WCsrKwAodXm7rVu3fnImRZaQkCD5/RcZGQldXV0kJCRgx44d8PPzY3FCRgwZMgQODg7VVkT68ssv8eWXX1bqOWuShIQEAEWdOUlJSVBRUZE8pqKigrZt25a4nwHJDjU1Nezbtw+9evXCyJEjERMTA2dnZ/zwww9CR6Ny4vInssHX1xdTpkzB8ePHJXtOxMXFYf/+/Vi3bh0A4MiRI1L79lD1OH78uNARqJx++eUXrF+/HqNHj0Z4eDjmzJmDZs2awc/Pj4MmZczYsWMRHBxcbGDD+vXr2XdAcoXFCQVnaWmJGzduYMuWLbh69SoAYPTo0XBycio2ep+qzoc2OSbFxc65qtGuXTuIRKIPLofyLo7eqnq5ubmSUYyHDx+Gg4MDlJSU0KVLF9y5c0fgdPTW+fPnsXLlSgAsIsmCtx09Li4uWL169UeXwbh79y709fWhpKRUHfHoA95fykRJSQl//vkn+vXrh+HDh8PX11dyDJc2kT/x8fH4999/AQAWFhZo3769wIkUy6RJk9C6dWusWbNGsg+Subk5oqOj0bVrVwCQLO9E1evdgtDr16+LLX321qNHj6orEn1Eamqq5H2jpqaGFy9eACjqCO/SpQvWrFkjZDx6T1hYGA4fPowuXboAAM6cOYPU1FQ4OztL7UnJmZkky1icINStW5cbg8mA5ORkbNy4EcnJyVi9ejXEYjEOHDgAQ0NDWFhYCB2PUNTB07Rp0xIfO336tOSCICQkpMS9XEh4KSkpkq8TEhIwa9YszJ49W2oDseXLl2PZsmVCRVQopqam2L17N4YNG4ZDhw5JlmPIzMxk55wMYRFJNr279FZpWrdujcTERDRr1qyKE1FpPrS0SWFhIdatW4eQkJAqX9okKCgIPj4+mDFjBmftVpLMzEyMGjUKUVFR0NLSAgA8e/YMvXv3xtatW7nMYzXq1q0bunXrJnQMKsWoUaMQGRlZ7HfhgwcPYGtri0uXLgmUjN7VuHFjPHnyBEZGRjA0NMTp06fRtm1bpKSkoLCwsEpfm59T5XPp0iV06NABQFF/EgA0atQIjRo1kno/fWxQHpHQWJxQcJs2bUKjRo0wcOBAAMCcOXOwfv16tG7dGn/88UepG/BS5YmOjoa9vT26deuGmJgYLF68GGKxGBcuXEBYWBgiIyOFjkgA+vfvjxMnTkjWrn0rNjYWAwcOxLNnzwAAjo6OAqSjsnj3d9qIESPw008/4YsvvpC0WVlZwcDAAL6+vlxHuhr4+fnB0dERnp6esLW1lRSJDh8+zFGnMoRFJPlW1R0JVDZCL20SFxeHkJAQyZKFVDnc3d3x4sULXL58Ga1atQIAXLlyBePGjcP06dPxxx9/CJxQcRQUFODmzZvIzMxEQUGB1GM9e/YUKBW9KzU1FRMnTkRYWJikLT09HX369OFgPBnSp08f7NmzB+3bt4eLiws8PT0RGRmJc+fOwcHBocpel59T5VfWa4u7d++ioKCAs2hJZrE4oeCWLFkiWU/91KlTWLNmDVatWoW9e/fC09NTMi2WqtbcuXMREBAALy8vqY3a+vTpw2mTMqRLly7o378/jh8/Lvk5xcTEYNCgQVi4cKGw4ajckpKSYGJiUqzdxMQEV65cESCR4vnqq6/QvXt3pKenS/Y9AgBbW1sMGzZMwGT0LhaRiD6dkGvdZ2dnw8nJCaGhoQgICBAsR0108OBBHD16VFKYAIpmK61duxb9+/cXMJliOX36NBwdHXHnzp1iBVlutCw79u/fj549e8LLywsrVqzA/fv30bt3b7Rt25b7uMmQ9evXSwp8bm5uaNiwIU6ePInBgwfj22+/rZLX5OdU1eIsWpJ1LE4ouLS0NJiamgIAdu/eja+++grffPMNunXrhl69egkbToEkJSUhIiKiWLtYLOb6mzJkw4YN+OqrrzBo0CAcOnRIcpEWEBCAGTNmCB2PyqlVq1YIDAzEhg0bJBvKvnr1CoGBgVKdDFS1GjdujMaNG0u1vd3MkmQDi0hEVSM3Nxepqal49eqVVHtljxp1c3PDwIED0bdvX3b6VLKCgoIS19CvXbt2sdH7VHUmT54Ma2tr7Nu3D3p6elzCREbp6Ojg8OHD6N69OwBg79696NChA7Zs2cIR3TJESUlJ6ucxatQojBo1qkpfk59TVYuzaEnWsTih4OrVq4fHjx/D0NAQhw8flmyYU6dOHfz3338Cp1McWlpaSE9PLzaKOyEhAU2aNBEoFb1PSUkJW7duxcCBA9GnTx9cvHgRgYGBmDZtmtDRqALWrVuHQYMGoWnTppKOoIsXL0IkEuHvv/8WOB2RbGERiajyPHz4EC4uLjhw4ECJj1fmKO+tW7fi/PnziIuLK9PxeXl5yMvLk9x/fyNvktanTx/MmDEDf/zxB/T19QEA9+7dk8w0o+px48YNREZGSgbdkewyMDDAkSNH0KNHD/Tr1w+//fYbi0ky5uDBg6hXr56kiLR27VqEhoZKZoVpa2tX6uvxc4qIWJ5WcP369cPEiRMxceJEXL9+XbL2+uXLl2FsbCxsOAUyatQoeHt7IyMjAyKRCAUFBYiNjcWsWbPg7OwsdDyFdvHiRanb1atXsXDhQqSlpWHMmDHo2bOn5DGSL5999hlu3bqFgIAAWFlZwcrKCosXL8atW7fY6UpENQY7fWSPh4cHnj17hjNnzkBNTQ0HDx7Epk2bYGZmhj179lTa66SlpWHGjBnYsmUL6tSpU6bnBAYGQlNTU3IzMDCotDw10Zo1a5CVlQVjY2M0b94czZs3h4mJCbKysvDzzz8LHU9hdO7cGTdv3hQ6BpVAW1sbDRo0kLp16dIFz58/x99//42GDRtK2kk2zJ49W9Lhn5SUBC8vL3zxxRdISUmRDGatLPycIiKAMycU3tq1azF//nykpaVhx44daNiwIQAgPj4eo0ePFjid4liyZAnc3NxgYGCA/Px8tG7dGvn5+XB0dMT8+fOFjqfQ2rVrB5FIJDUV8u39kJAQrF+/HoWFhVzPVk6pq6vjm2++EToGEVGV4VR+2fPPP//gr7/+grW1NZSUlGBkZIR+/fqhfv36CAwMxMCBAyvldeLj45GZmYkOHTpI2vLz8xETE4M1a9YgLy8PtWrVknqOj4+PVOdTVlYWO35KYWBggPPnz+Po0aO4evUqgKJlI/v27StwMsXi7u6OmTNnIiMjA23atCm21BY32BXOqlWrhI5A5ZSSkoLWrVsDAHbs2IFBgwZhyZIlOH/+vGQwa2Xh55R8CgoKgo+PD2bMmMH3OFUKFicUnJaWVokbLvv7+0vdnzp1KhYtWoRGjRpVVzSFoqKigtDQUPj6+uLSpUvIzs5G+/btYWZmJnQ0hZeSkiJ0hEr16smrjx9Ug173Y3777TeEhITg1q1bOHXqFIyMjLBy5Uo0a9YMQ4YMEToeEdEnu3LlimS5GZINOTk5EIvFAIpGFT98+BAtWrRAmzZtcP78+Up7HVtbWyQlJUm1ubi4oGXLlvD29i7W4QMAqqqqUFVVrbQMikAkEqFfv37o16+f0FEU1vDhwwEArq6ukra3g4k4gEhY48aNEzoClZOKigpyc3MBAEePHpWs5NCgQYNKX0KJn1PVozJn0cbFxSEkJIRFX6pULE5Qmfz++++YNWvWB4sTwcHBCA4Oxu3btwEAFhYW8PPzg729fTWmlH+GhoaSqj+XYZANRkZGAIDXr1/j22+/ha+vb7G9QeSBuro6lGsr4/6h+4JlUK6tDHV1dcFe/33BwcHw8/ODh4cHAgICJH+4amtrY9WqVSxOEJFMy8nJQVBQEI4dO4bMzMxim+/eunULADiaUAaZm5vj2rVrMDY2Rtu2bRESEgJjY2OsW7cOenp6lfY6GhoasLS0lGpTV1dHw4YNi7VTxUyfPh2mpqaYPn26VPuaNWtw8+ZNjiitJjVtMFFNlpycjI0bNyI5ORmrV6+GWCzGgQMHYGhoCAsLC6HjEYDu3bvDy8sL3bp1w9mzZ/Hnn38CAK5fv46mTZtW6mvxc6p6VNYs2uzsbDg5OSE0NJQbl1OlYnGCyuRjv8yaNm2KoKAgmJmZobCwEJs2bcKQIUOQkJDAi4wyCgsLw8qVK3Hjxg0AgJmZGTw8PDBx4kSBkxEA1K5dGzt27ICvr6/QUSpEW1sb3nO8kZOTU6HnZ2ZmIiIiAo6OjpLRnuWlrq5e6RuofYqff/4ZoaGhGDp0KIKCgiTt1tbWmDVrloDJiIg+buLEiYiOjsbYsWOhp6fHQQ1yZMaMGUhPTwcALFiwAAMGDMCWLVugoqKC8PBwYcNRuezYsaPEfUK6du2KoKAgFieqydvBRCTboqOjYW9vj27duiEmJgaLFy+GWCzGhQsXEBYWhsjISKEjEoqKq1OnTkVkZCSCg4PRpEkTAMCBAwcwYMAAgdNRRVTWLFo3NzcMHDgQffv2/WhxghuXU3mwOEGVYtCgQVL3Fy9ejODgYJw+fZrFiTLw8/PDihUr4O7uDhsbGwDAqVOn4OnpidTUVCxatEjghAQAQ4cOxe7du+Hp6Sl0lArR1tb+5OKAWCyu9BEzQklJSUH79u2Ltauqqla4iENEVF0OHDiAffv2oVu3bkJHoXIaM2aM5OuOHTvizp07uHr1KgwNDat8CdWoqKgqPb+iefz4MTQ1NYu1169fH48ePRIgkeLYs2cP7O3tUbt27Y9uJD948OBqSkWlmTt3LgICAuDl5QUNDQ1Je58+fUpcapqEYWhoiL179xZrX7lypdT9oKAgTJ48GVpaWpX6+vycKp2Dg0OZj925cyeAyplFu3XrVpw/fx5xcXFlOj4wMLDYcvFEH8LiBFW6/Px8bN++HTk5OZKO9orKe5L38YOqQHW/bnBwMEJDQ6U2IR88eDCsrKzg7u5e5uLEwoULi30AmJubSzbo69WrF6Kjo6Ue//bbb7Fu3bpP/A4Ug5mZGRYtWoTY2Fh07Nix2BJF70/pJ9lmYmKCxMTEYqPtDh48iFatWgmUioiobLS1tdGgQQOhY9AnePXqFVJSUtC8eXOpzUBJfpiamuLgwYOYNm2aVPuBAwfQrFkzgVIphqFDhyIjIwNisRhDhw794HHcc0J2JCUlISIioli7WCxmMU8OLVmyBCNHjqz04gSVrqSCeFVLS0vDjBkzcOTIEdSpU6dMz+HG5VQeLE5QpUlKSoKNjQ1evnyJevXqYdeuXWjdunWJx5Z1ilf6ofQqySprXr9+DWtr62LtHTt2xJs3b8p1LgsLCxw9elRyX1lZ+m0+adIkqWJH3bp1y5lWcYWFhUFLSwvx8fGIj4+XekwkErE4IWe8vLzg5uaGly9forCwEGfPnsUff/yBwMBAbNiwQeh4RESl+v777+Hn54dNmzbxs1zO5Obmwt3dHZs2bQJQtI53s2bN4O7ujiZNmmDu3LkCJ6Sy8vLywrRp0/Dw4UP06dMHAHDs2DEsX76cSzpVsXf32Xl/zx2STVpaWkhPTy+2f19CQoJk6SCSH5W1jwGVz8aNG6v9NePj45GZmSk1kCI/Px8xMTFYs2YN8vLyim1ezo3LqTxYnKBKY25ujsTERDx//hyRkZEYN24coqOjSyxQlHWKl56dHlQbVP8vtLwnedVaGBk7diyCg4OxYsUKqfb169fDycmpXOdSVlZG48aNP/h43bp1S32cPoyb7dUsEydOhJqaGubPn4/c3Fw4OjpCX18fq1evxqhRo4SOR0RUquXLlyM5ORm6urowNjZG7dq1pR4/f/68QMnoY3x8fHDhwgVERUVJrd/dt29fLFy4kMUJOeLq6oq8vDwsXrwY33//PQDA2NgYwcHBcHZ2FjgdkWwZNWoUvL29sX37dohEIhQUFCA2NhazZs3i+4VIhtna2iIpKUmqzcXFBS1btoS3t3exwgRRebE4QWUyZswY1K9fv9RjVFRUYGpqCqBoxH9cXBxWr16NkJCQYseWdYqXagNVqInVPjG9bHr3+xeJRNiwYQMOHz6MLl26AADOnDmD1NTUcl+o3bhxA/r6+qhTpw5sbGwQGBgIQ0NDyeNbtmzB77//jsaNG2PQoEHw9fXliMsKeDtShBuQyjcnJyc4OTkhNzcX2dnZFd7sm4ioupW2jAnJtt27d+PPP/9Ely5dpK4jLCwskJycLGAyqogpU6ZgypQpePjwIdTU1FCvXr1ix8TGxsLa2pqjSCvRTz/9VOZjObtZNixZsgRubm4wMDBAfn4+Wrdujfz8fDg6OmL+/PlCxyOSS5GRkdi2bRtSU1Px6tUrqccqa6CKhoYGLC0tpdrU1dXRsGHDYu1EFcHihIIzNjaGq6srxo8fL9WB/b7g4OByn7ugoEBq6aZ3cYpX0fTVd3Xs2BEAJH+UNmrUCI0aNcLly5fLfM7OnTsjPDwc5ubmSE9Ph7+/P3r06IFLly5BQ0MDjo6OMDIygr6+Pi5evAhvb29cu3ZNslFSScq6BNerJ69KbK9q1f26mzdvxg8//IAbN24AAFq0aIHZs2dj7Nix1ZqDPl1AQACcnJxgYmKCunXrskhHRHJlwYIFQkeoEoqw39jDhw9LLIbn5ORw0IMc09HR+eBj9vb2SExM5D4Ulej9zXk/hEuvyg4VFRWEhobC19cXly5dQnZ2Ntq3bw8zMzOhoxHJpZ9++gnfffcdxo8fj7/++gsuLi5ITk5GXFwc3NzchI5HVGYsTig4Dw8PhIeHY9GiRejduzcmTJiAYcOGlbtw4OPjA3t7exgaGuLFixeIiIhAVFQUDh06VEXJ5d/x48cr/Zz29vaSr62srNC5c2cYGRlh27ZtmDBhAr755hvJ423atIGenh5sbW2RnJyM5s2bl3jOjy3Bpa6uDuXayrh/6H7lfSPlpFxbudjm1FVhxYoV8PX1xbRp09CtWzcAwIkTJzB58mQ8evQInp6eVZ6BKs/27duxYMECdO7cGWPGjMHIkSPRqFEjoWMREZXZs2fPEBkZieTkZMyePRsNGjTA+fPnoaurW671u2NiYvDDDz8gPj4e6enp2LVr10dnZkRFRcHLywuXL1+GgYEB5s+fj/Hjx3/aNwTF2G/M2toa+/btg7u7O4D/m4W5YcMG2NjYCBmNqgjXZq98XG5VfjVu3Bj//fcfmjdvXmx/RCIqu19++QXr16/H6NGjER4ejjlz5qBZs2bw8/PDkydPqvS1o6KiqvT8pFj4SaDgPDw84OHhgfPnzyM8PBzu7u6YOnUqHB0d4erqKrXhTWkyMzPh7OyM9PR0aGpqwsrKCocOHUK/fv2q+Dug0mhpaaFFixa4efNmiY937twZAHDz5s0PFic+tgSXtrY2vOd4Iycnp0IZMzMzERERAUdHxwovqaOurg5tbe0KPbc8fv7552JrCA8ePBgWFhZYuHAhixNy5sKFC7h8+TK2bNmCH3/8ER4eHujXrx+cnJwwdOhQzqQgqkFq4uy+ixcvom/fvtDU1MTt27cxadIkNGjQADt37kRqaio2b95c5nPl5OSgbdu2cHV1hYODw0ePT0lJwcCBAzF58mRs2bIFx44dw8SJE6Gnpwc7O7tP+bYUYr+xJUuWwN7eHleuXMGbN2+wevVqXLlyBSdPnkR0dHS1ZCCqiV69eoWUlBR2esuo3NxcuLu7Y9OmTQCA69evo1mzZnB3d0eTJk24346c6dGjB9TUauYS3PIiNTUVXbt2BQCoqanhxYsXAIr2NO3SpQvWrFkjZDyiMuMnNgEAOnTogA4dOmD58uX45Zdf4O3tjeDgYLRp0wbTp0+Hi4tLqdPMw8LCqjFtzfPy5Uv8/PPPOH78ODIzM1FQUCD1eEXXCszOzkZycvIHlxxKTEwEAOjp6X3wHGVZgktbW/uTiwNisRhNmzb9pHNUtfT0dMmH/7u6du2K9PSaP9KzJrKwsMCSJUuwZMkSxMbGIiIiAh4eHpg8efIHlzAjIvlRk2f3eXl5Yfz48Vi2bBk0NDQk7V988QUcHR3LdS57e3up2Zcfs27dOpiYmGD58uUAgFatWuHEiRNYuXLlJxcnavJ+Y291794dFy5cQGBgINq0aYPDhw+jQ4cOOHXqFNq0aSN0PCK5w05v+eDj44MLFy4gKioKAwYMkLT37dsXCxcu5M9JhuTn52PXrl34999/ARR9zg8dOlSq6Ld//36h4tH/17hxYzx58gRGRkYwNDTE6dOn0bZtW6SkpHDGHskVFicIAPD69Wvs2rULGzduxJEjR9ClSxdMmDABd+/exbx583D06FFEREQIHbPGmjBhAg4fPoyvvvoKn332WYXXG541axYGDRoEIyMj3L9/HwsWLECtWrUwevRoJCcnIyIiAl988QUaNmyIixcvwtPTEz179oSVlVUlf0c1k6mpKbZt24Z58+ZJtf/5559cK7UGUFdXh5qaGlRUVCSjTohIvtXk2X1xcXEICQkp1t6kSRNkZGRU+uu969SpU+jbt69Um52dHTw8PD74nLLuYVXTvX79Gt9++y18fX0RGhoqdByiGoGd3vJh9+7d+PPPP9GlSxepv3ctLCwk+y6S8C5fvozBgwcjIyMD5ubmAIClS5dCR0cHf//9NzdAliF9+vTBnj170L59e7i4uMDT0xORkZE4d+5cmWbCEskKFicU3Pnz57Fx40b88ccfUFJSgrOzM1auXImWLVtKjhk2bBg6deokYMqab+/evdi/f79kH4OKunv3LkaPHo3Hjx9DR0cH3bt3x+nTp6Gjo4OXL1/i6NGjWLVqFXJycmBgYIDhw4dj/vz5lfRd1Hz+/v74+uuvERMTI/lZxcbG4tixY9i2bZvA6agiUlJSEBERgYiICFy7dg2ff/45/P398dVXXwkdjYgqSU2d3aeqqlpiB//169dL3Zi3MmRkZEBXV1eqTVdXF1lZWfjvv/9KXObhY3tYKYratWtjx44d8PX1FToKVSNudF612OktHx4+fFhioT8nJ4fvERkyceJEWFhY4Ny5c5Lrp6dPn2L8+PH45ptvcPLkSYET0lvr16+XrLrh5uaGhg0b4uTJkxg8eDC+/fZbgdMRlR2LEwquU6dO6NevH4KDgzF06FDUrl272DEmJiYYNWqUAOkUR5MmTaSWZKiorVu3fvAxAwMDrmP8iYYPH46zZ89ixYoV2L17N4CiKa5nz55F+/bthQ1H5dalSxfExcXBysoKLi4uGD16dLk2kCUiEtLgwYOxaNEiSXFcJBIhNTUV3t7eGD58uMDpivvYHlaKZOjQodi9ezf3qlIgXF6jarHTWz5YW1tj3759cHd3B/B/RbsNGzbAxsZGyGj0jsTERKnCBFA00GPx4sUctCpjlJSUoKSkJLk/atQo9t2RXGJxQsHdunULRkZGpR6jrq6OjRs3VlMixbR8+XJ4e3tj3bp1H/15kHCcnZ3Ru3dv+Pv7f3ADcZIftra2+PXXX9G6dWuhoxARldvy5cvx1VdfQSwW47///sPnn3+OjIwM2NjYYPHixVX62o0bN8aDBw+k2h48eID69et/cHPMsuxhpSjMzMywaNEixMbGomPHjsX2JJk+fbpAyagi3rx5g6ioKCQnJ8PR0REaGhq4f/8+6tevj3r16gEAl4usYuz0lg9LliyBvb09rly5gjdv3mD16tW4cuUKTp48yUF0MqRFixZ48OABLCwspNozMzNhamoqUCoqSUxMTKmP9+zZs5qSEH0aFicUHDvCZYO1tTVevnyJZs2aoW7dusVmsDx58kSgZPQuFRUVBAYGYuLEidDX18fnn3+OXr164fPPP+eeE3KoqjvviIiqkqamJo4cOYITJ07g4sWLyM7ORocOHYrtBVEVbGxsim2EeeTIEXYCllFYWBi0tLQQHx+P+Ph4qcdEIhGLE3Lkzp07GDBgAFJTU5GXl4d+/fpBQ0MDS5cuRV5eHtatWyd0RIXATm/50L17d1y4cAGBgYFo06YNDh8+jA4dOuDUqVNo06aN0PEU2rvLRAYGBmL69OlYuHAhunTpAgA4ffo0Fi1ahKVLlwoVkUrQq1evYm3vzhbLz8+vxjREFcfihALS1tYu8/RWdopXj9GjR+PevXtYsmQJdHV1Of1YRm3YsAEAcO/ePcTExCA6OhrLly/Ht99+Cz09Pdy9e1fghPQxXl5e+P7776Guri61vEhJVqxYUU2piIgqrnv37rC2toaqqmqFrx+ys7Nx8+ZNyf2UlBQkJiaiQYMGMDQ0hI+PD+7du4fNmzcDACZPnow1a9Zgzpw5cHV1xT///INt27Zh3759lfI91XQpKSmSr98u98NrP/k0Y8YMWFtb48KFC2jYsKGkfdiwYZg0aZKAyRRL9+7dkZiYiKCgIHZ6y7C3s9Dnzp3LWegyRktLS+pzqLCwECNHjpS0vf2sGjRokNx0eL968qrGv+7Tp0+l7r9+/RoJCQnw9fXlQDySKyxOKKBVq1YJHYHec/LkSZw6dQpt27YVOgqVgba2Nho2bAhtbW1oaWlBWVm5yjcfpcqRkJCA169fS77+EHYSEZGsKygowOLFi7Fu3To8ePAA169fR7NmzeDr6wtjY2NMmDChzOc6d+4cevfuLbn/tng7btw4hIeHIz09HampqZLHTUxMsG/fPnh6emL16tVo2rQpNmzYADs7u8r7Bmu4sLAwrFy5Ejdu3ABQtNSTh4cHJk6cKHAyKo///e9/OHnyJFRUVKTajY2Nce/ePYFSKabmzZsjNDRU6BhUCs5Cl13Hjx8XOkKlUVdXh3JtZdw/dF+wDMq1lYst2VgVNDU1i7X169cPKioq8PLyKjY7k0hWsTihgMaNGyd0BHpPy5Yt8d9//wkdgz5i3rx5iIqKQkJCAlq1aoXPP/8cc+fORc+ePaU2DCPZ9e6Fd026CCcixRMQEIBNmzZh2bJlUiO0LS0tsWrVqnIVJ3r16lXqhr3h4eElPqe0Ii99mJ+fH1asWAF3d3fJUlinTp2Cp6cnUlNTsWjRIoETUlkVFBSUOIr47t270NDQECCR4kpOTsbGjRtx69YtrFq1CmKxGAcOHIChoWGxtfNJGJyFLrs+//xzoSNUGm1tbXjP8UZOTk6Fnp+ZmYmIiAg4OjpCLBZX6Bzq6uqC9g/o6uri2rVrgr0+UXmxOKGAsrKyUL9+fcnXpXl7HFWtoKAgzJw5E4sXL0abNm2K7TnBn4NsCAoKgo6ODhYsWAAHBwe0aNFC6EhUCW7evInk5GT07NkTampqKCws5MwJIpJ5mzdvxvr162Fra4vJkydL2tu2bYurV68KmIw+Jjg4GKGhoRg9erSkbfDgwbCysoK7uzuLE3Kkf//+WLVqFdavXw+gaOZldnY2FixYgC+++ELgdIojOjoa9vb26NatG2JiYhAQEACxWIwLFy4gLCwMkZGRQkekd3AWuux79uwZwsLC8O+//wIALCws4OrqWuJIfVmkra39ycUBsViMpk2bVlKiqnHx4kWp+4WFhUhPT0dQUBDatWsnTCiiCmBxQgFpa2sjPT0dYrG42NqCb73tnJOX9QTl3YABAwAAtra2Uu38OciWhIQEREdHIyoqCsuXL4eKiopkOnKvXr1YrJAzjx8/xsiRI3H8+HGIRCLcuHEDzZo1w4QJE6CtrY3ly5cLHZGI6IPu3bsHU1PTYu0FBQWS5etINr1+/RrW1tbF2jt27Ig3b94IkIgqavny5bCzs0Pr1q3x8uVLODo64saNG2jUqBH++OMPoeMpjLlz5yIgIABeXl5SM1b69OmDNWvWCJiM3sVZ6PLh3LlzsLOzg5qaGj777DMARXvxLV68WLKfC8mGdu3aQSQSFZv92qVLF/z6668CpSIqPxYnFNA///yDBg0aAOCyJrKCPwf50LZtW7Rt2xbTp08HAFy4cAErV66Em5vbB6f1k+zy9PRE7dq1kZqailatWknav/76a3h5ebE4UYMFBQXBx8cHM2bM4D5MJLdat26N//3vfzAyMpJqj4yMRPv27QVKRWUxduxYBAcHY8WKFVLt69evh5OTk0CpqCKaNm2KCxcuYOvWrbh48SKys7MxYcIEODk5QU1NrcznCQwMxM6dO3H16lWoqamha9euWLp0KczNzaswfc2RlJSEiIiIYu1isRiPHj0SIBGVhLPQ5YOnpycGDx6M0NBQKCsXdRm+efMGEydOhIeHB2JiYgROSG+lpKRI3VdSUoKOjg7q1KkjUCKiimFxQgG9u55gTVpbUJ7x5yAfCgsLkZCQgKioKERFReHEiRPIysqClZUVf4Zy6PDhwzh06FCx6bpmZma4c+eOQKmoqsXFxSEkJARWVlZCRyH6JH5+fhg3bhzu3buHgoIC7Ny5E9euXcPmzZuxd+9eoePRe95uMg4ULf2zYcMGHD58GF26dAEAnDlzBqmpqXB2dhYqIlWQsrIyxowZ80nniI6OhpubGzp16oQ3b95g3rx56N+/P65cuVItm6rKOy0tLaSnp8PExESqPSEhAU2aNBEoFb2Ps9Dlw7lz56QKE0DR77k5c+aUOOuPhBMdHY2vv/4aqqqqUu2vXr3C1q1beU1BcoPFCQIA5ObmIjU1Fa9evZJqZ+dN9fjY6IOePXtWUxIqTYMGDZCdnY22bdvi888/x6RJk9CjRw9oaWkJHY0qICcnB3Xr1i3W/uTJk2IXeFQzZGdnw8nJCaGhoQgICBA6DtEnGTJkCP7++28sWrQI6urq8PPzQ4cOHfD333+jX79+Qsej97y/eXjHjh0BFG3iCwCNGjVCo0aNcPny5WrPRp/mt99+Q0hICG7duoVTp07ByMgIK1euRLNmzTBkyJAynePgwYNS98PDwyEWixEfH8+/A8pg1KhR8Pb2xvbt2yESiVBQUIDY2FjMmjWLnXMyhLPQ5UP9+vWRmpqKli1bSrWnpaVJLZtGwnNxccGAAQOKbdz94sULuLi4yMXvv1dPXn38oBr0ulQyFicU3MOHD+Hi4oIDBw6U+DgvEKpHr169irW9uxcIfw6y4ffff0ePHj24QXkN0aNHD2zevBnff/89AEj+mF22bBl69+4tcDqqCm5ubhg4cCD69u3L4gTJtTdv3mDJkiVwdXXFkSNHhI5DZcAlPGum4OBg+Pn5wcPDAwEBAZJrdm1tbaxatarMxYn3PX/+HAAkS/FS6ZYsWQI3NzcYGBggPz8frVu3Rn5+PhwdHTF//nyh49H/x1no8uHrr7/GhAkT8OOPP6Jr164AgNjYWMyePRujR48WOB296+0epe+7e/euzG9erq6uDuXayrh/6L5gGZRrK3N2ooxgcULBeXh44NmzZzhz5gx69eqFXbt24cGDBwgICOB669Xo6dOnUvdfv36NhIQE+Pr6YvHixQKlovcNHDhQ6AhUiZYtWwZbW1ucO3cOr169wpw5c3D58mU8efIEsbGxQsejSrZ161acP38ecXFxZTo+Ly8PeXl5kvtZWVlVFY2o3JSVlbFs2TK5GBFHVJP9/PPPCA0NxdChQxEUFCRpt7a2xqxZsyp0zoKCAnh4eKBbt26wtLQs8ZiyfkblPckrsb2qVcfrZmVlSQYMqaioIDQ0FH5+fkhKSkJ2djbat28PMzOzKs9BZcdZ6PLhxx9/hEgkgrOzM968eYPCwkKoqKhgypQpUr/nSDjt27eHSCSCSCSCra2t1BJc+fn5SElJwYABAwRM+HHa2trwnuONnJycCj0/MzMTERERcHR0LDZzpKzU1dWhra1doedS5WJxQsH9888/+Ouvv2BtbQ0lJSUYGRmhX79+qF+/PgIDA9kZW01Kqmr369cPKioq8PLyQnx8vACpiGo2S0tLXL9+HWvWrIGGhgays7Ph4OAANzc36OnpCR2PKlFaWhpmzJiBI0eOlHmDuMDAQPj7+1dxMqKKs7W1RXR0NIyNjYWOQqSwUlJSStyAXlVVtcIdLm5ubrh06RJOnDjxwWPK+hmVfii9Qhnkgba2NtLT0yEWi9GnTx/s3LkTBgYGMDAwqPA5Y2Ji8MMPPyA+Ph7p6enYtWsXhg4dKnm8sLAQCxYsQGhoKJ49e4Zu3bohODiYRZAy4ix0+aCiooLVq1cjMDBQsvRg8+bNS1wOl4Tx9vdSYmIi7OzsUK9ePcljKioqMDY2xvDhwwVKV3ba2tqfXBwQi8XF9pAk+cPihILLycmRVBm1tbXx8OFDtGjRAm3atMH58+cFTke6urq4du2a0DGIaixNTU189913QsegKhYfH4/MzEx06NBB0pafn4+YmBisWbMGeXl5qFWrltRzfHx8pDawzcrK+qQOD6LKZm9vj7lz5yIpKQkdO3YsNi198ODBAiUjUhwmJiZITEyEkZGRVPvBgwfRqlWrcp9v2rRp2Lt3L2JiYkrtbCnrZ5SenR5UG1T/Plp5T/KqvDBSr149PH78GGKxGFFRUXj9+vUnnzMnJwdt27aFq6srHBwcij2+bNky/PTTT9i0aRNMTEzg6+sLOzs7XLlypcyDHxQZBz7KLgcHB4SHh6N+/fol/r//rnr16sHCwgKTJ0+W+aWDaqoFCxYAAIyNjTFq1Cjul0hyj8UJBWdubo5r167B2NgYbdu2RUhICIyNjbFu3TqOHK5GFy9elLpfWFiI9PR0BAUFoV27dsKEIqrhNm7ciHr16mHEiBFS7du3b0dubi7GjRsnUDKqbLa2tkhKSpJqc3FxQcuWLeHt7V2sMAEUjXrlhT7JsqlTpwIAVqxYUewxkUjE/aqIqoGXlxfc3Nzw8uVLFBYW4uzZs/jjjz8QGBiIDRs2lPk8hYWFcHd3x65duxAVFQUTE5NSjy/rZ5RqA1WoidXKnEOe9O3bF71795YUgYYNGwYVFZUSj/3nn3/KdE57e3vY29uX+FhhYSFWrVqF+fPnS/YS2bx5M3R1dbF7926MGjWqAt8FVQRnuFQ+TU1Nyd4FHys45OXlYd26dYiNjcWePXuqIx59QOvWrZGYmIjOnTtLtZ85cwa1atWCtbW1QMmIyofFCQU3Y8YMpKcXjWpZsGABBgwYgN9//x0qKirYtGmTwOkUR7t27SASiVBYWCjV3qVLF/z6668CpSKq2QIDAxESElKsXSwW45tvvmFxogbR0NAotm63uro6GjZs+MH1vIlkXUFBgdARiBTexIkToaamhvnz5yM3NxeOjo7Q19fH6tWry9VZ7ebmhoiICPz111/Q0NBARkYGgKJOQjW1mllc+FS///47Nm3ahOTkZERHR8PCwqJKl51JSUlBRkYG+vbtK2nT1NRE586dcerUqQ/+vLmHVeXjDJfKt3HjxhK//pArV66gU6dOVRmJysDNzQ1z5swpVpy4d+8eli5dijNnzgiUjKh8WJxQcGPGjJF83bFjR9y5cwdXr16FoaEhGjVqJGAyxZKSkiJ1X0lJCTo6Orx4IqpCqampJY5MNDIyQmpqqgCJiIiISNbt2bMH9vb2qF27NgDAyckJTk5OyM3NRXZ2doU25gwODgYA9OrVS6p948aNGD9+/KdGrpHU1NQwefJkAMC5c+ewdOnSKt1Y+W3BSFdXV6pdV1dX8lhJuIdV5eMMF+GZm5vj5MmTQsdQeFeuXJFatvat9u3b48qVKwIkIqoYFicU0Lvrk35MSUsFUOUzMjLCsWPHcOzYMWRmZhYbDcnZE0SVTywW4+LFi8U2k71w4QIaNmwoTCiqNlFRUUJHIPok06dPh6mpKaZPny7VvmbNGty8eROrVq0SJhhRDTds2DBkZGRAR0cHtWrVkmzKXLdu3QqP3H9/9jSVz/Hjx8t0XP369ZGYmIhmzZpVcaL/wz2sqhdnuFSPWrVqoW3btkLHUHiqqqp48OBBsd9p6enpUFZmdy/JD/7fqoASEhKk7p8/fx5v3ryBubk5AOD69euoVasWOnbsKEQ8heTv749FixbB2toaenp6kvUeiajqjB49GtOnT4eGhgZ69uwJAIiOjsaMGTM4qoqIZN6OHTtKXOu5a9euCAoKYnGCqIro6Ojg9OnTGDRoEAoLC3ndLkc+pQjUuHFjAMCDBw+k9mZ88OBBqXsEcg+r6lXVM1zynuR99JiqINTrkmzr378/fHx88Ndff0n2Cnn27BnmzZuHfv36CZyOqOxYnFBA744sWbFiBTQ0NLBp0yZoa2sDAJ4+fQoXFxf06NFDqIgKZ926dQgPD8fYsWOFjkKkML7//nvcvn0btra2kpElBQUFcHZ2xpIlSwROR0RUusePH5e4aWX9+vXx6NEjARIRKYbJkydjyJAhEIlEEIlEkk7rknBj+prDxMQEjRs3xrFjxyTFiKysLJw5cwZTpkwRNhx9srLOcEk/lF6dsYhK9eOPP6Jnz54wMjJC+/btAQCJiYnQ1dXFb7/9JnA6orJjcULBLV++HIcPH5YUJgBAW1sbAQEB6N+/P2bOnClgOsXx6tUrdO3aVegYRAqjsLAQGRkZCA8PR0BAABITE6GmpoY2bdrAyMhI6HhERB9lamqKgwcPYtq0aVLtBw4cqNYlS4gUzcKFCzFq1CjcvHkTgwcPxsaNG6t0rwOqPtnZ2bh586bkfkpKChITE9GgQQMYGhrCw8MDAQEBMDMzk2y0rK+vj6FDhwoXmqRU9QwXPTs9qDao/pkweU/yWBihYpo0aYKLFy9iy5YtuHDhAtTU1ODi4oLRo0dL9kUikgcsTii4rKwsPHz4sFj7w4cP8eLFCwESKaaJEyciIiICvr6+QkchUgiFhYUwNTXF5cuXYWZmBjMzM6EjERGVi5eXF6ZNm4aHDx+iT58+AIBjx47hxx9/xOrVqwVOR1Rzvd0Qu2XLlliwYAFGjBhR4b0mSLacO3cOvXv3ltx/O5J+3LhxCA8Px5w5c5CTk4NvvvkGz549Q/fu3XHw4EHUqVNHqMj0nqqe4aLaQBVqYrVPPg9RZVFXV0f37t1haGiIV69eASgaqAIAgwcPFjIaUZmxOKHghg0bBhcXFyxfvhyfffYZAODMmTOYPXs2HBwcBE6nOF6+fIn169fj6NGjsLKyKlbl5sbkRJVLSUkJZmZmePz4MQsTRCSXXF1dkZeXh8WLF+P7778HUNQps27dOjg7OwucjqjmendD7EWLFmHKlCksTsiJj+0P0qtXr1L3pRCJRFi0aBEWLVpU2dGoHDjDhajIrVu3MGzYMCQlJUEkEhXbB4lLC5K8YHFCwa1btw6zZs2Co6MjXr9+DQBQVlbGhAkT8MMPPwicTnFcvHhRMrLj0qVLUo9xkz2iqhEUFITZs2cjODgYlpaWQschIiqX//77D+PGjcOUKVPw8OFDPHjwAEeOHCm2CSgRVS5uiC2/PmVDbJIdnOFCVGTGjBkwMTHBsWPHYGJigjNnzuDJkyeYOXMmfvzxR6HjEZUZixMKrm7duvjll1/www8/IDk5GQDQvHlzqKurC5xMsby7STkRVQ9nZ2fk5uaibdu2UFFRgZqa9BTtJ0+eCJSMiOjjhgwZAgcHB0yePBm1a9dG3759Ubt2bTx69AgrVqzgBq1EVYQbYsu+/Px8JCUlwcjISGpvxQMHDqBJkyYCJqPKwBkuREVOnTqFf/75B40aNYKSkhJq1aqF7t27IzAwENOnT0dCQoLQEYnKhMUJAlC0Tp2VlZXQMYiIqs2qVauEjkBEVGHnz5/HypUrAQCRkZHQ1dVFQkICduzYAT8/PxYniKoIN8SWPR4eHmjTpg0mTJiA/Px8fP755zh58iTq1q2LvXv3olevXgCA7t27CxuUiKgS5efnQ0NDAwDQqFEj3L9/H+bm5jAyMsK1a9cETkdUdixOEBGRQho3bpzQEYiIKiw3N1fyB+nhw4fh4OAAJSUldOnSBXfu3BE4HVHN1rJlS26ILUMiIyMxZswYAMDff/+NlJQUXL16Fb/99hu+++47xMbGCpyQiKjyWVpa4sKFCzAxMUHnzp2xbNkyqKioYP369WjWrJnQ8YjKTEnoAEREREJJTk7G/PnzMXr0aGRmZgIomvJ/+fJlgZMREZXO1NQUu3fvRlpaGg4dOoT+/fsDADIzM1G/fn2B0xEphgULFqBu3bp4+PAhTpw4gRMnTuDhw4dCx1I4jx49kiyvtX//fowYMQItWrSAq6srkpKSBE5HRFQ15s+fj4KCAgDAokWLkJKSgh49emD//v346aefBE5HVHYsThARkUKKjo5GmzZtcObMGezcuRPZ2dkAgAsXLmDBggUVOmdQUBBEIhE8PDwqMSmR4li4cKFkHfe3t5YtWwodSyb5+flh1qxZMDY2RufOnWFjYwOgaBZF+/btBU5HpBhyc3Ph6uoKfX199OzZEz179oS+vj4mTJiA3NxcoeMpDF1dXVy5cgX5+fk4ePAg+vXrB6Do51OrVi2B0xERVQ07Ozs4ODgAKBq0cvXqVTx69AiZmZno06ePwOmIyo7FCSIiUkhz585FQEAAjhw5AhUVFUl7nz59cPr06XKfLy4uDiEhIdy/h+gTWVhYID09XXI7ceKE0JFk0ldffYXU1FScO3cOBw8elLTb2tpK9qIgoqrl6emJ6Oho7NmzB8+ePcOzZ8/w119/ITo6GjNnzhQ6nsJwcXHByJEjYWlpCZFIhL59+wIAzpw5wwI3ESmUBg0aQCQSCR2DqFy45wQRESmkpKQkREREFGsXi8V49OhRuc6VnZ0NJycnhIaGIiAgoLIiEikkZWVlyfIcVLrGjRsX+7f67LPPBEpDpHh27NiByMhIyYbLAPDFF19ATU0NI0eORHBwsHDhFMjChQthaWmJtLQ0jBgxAqqqqgCAWrVqYe7cuQKnIyIiotKwOEFERApJS0sL6enpMDExkWpPSEhAkyZNynUuNzc3DBw4EH379i21OJGXl4e8vDzJ/aysrPKFJlIAN27cgL6+PurUqQMbGxsEBgbC0NCwxGP5niIiIeXm5kJXV7dYu1gs5rJO1ejWrVv46quvirWPGzdOgDRERERUHlzWiYiIFNKoUaPg7e2NjIwMiEQiFBQUIDY2FrNmzYKzs3OZz7N161acP38egYGBHz02MDAQmpqakpuBgcGnfAtENU7nzp0RHh6OgwcPIjg4WLKx34sXL0o8nu8pIhKSjY0NFixYgJcvX0ra/vvvP/j7+0v2gaGqZ2pqit69e+P333+X+lkQERGR7GNxgoiIFNKSJUvQsmVLGBgYIDs7G61bt0aPHj3QtWtXzJ8/v0znSEtLw4wZM7BlyxbUqVPno8f7+Pjg+fPnkltaWtqnfhtENYq9vT1GjBgBKysr2NnZYf/+/Xj27Bm2bdtW4vF8TxGRkFatWoXY2Fg0bdoUtra2sLW1hYGBAWJjY7F69Wqh4ymM8+fPw8rKCl5eXmjcuDG+/fZbnD17VuhYREREVAZc1omIiBSSiooKQkND4efnh6SkJOTk5KB9+/YwNTUt8zni4+ORmZmJDh06SNry8/MRExODNWvWIC8vD7Vq1ZI8pqqqKlkHmYg+TktLCy1atMDNmzdLfJzvKSISUps2bXDjxg1s2bIFV69eBQCMHj0aTk5OUFNTEzid4mjXrh1Wr16N5cuXY8+ePQgPD0f37t3RokULuLq6YuzYsdDR0RE6JhEREZWAxQkiIlJYYWFhWLlyJW7cuAEAMDMzg4eHByZOnFim59va2iIpKUmqzcXFBS1btoS3t7dUYYKIyi87OxvJyckYO3as0FGIiIoJDAyErq4uJk2aJNX+66+/4uHDh/D29hYomWJSVlaGg4MDBg4ciF9++QU+Pj6YNWsW5s2bh5EjR2Lp0qXQ09MTOiYRERG9g8s6ERGRQvLz88OMGTMwaNAgbN++Hdu3b8egQYPg6ekJPz+/Mp1DQ0MDlpaWUjd1dXU0bNgQlpaWVfwdENU8s2bNQnR0NG7fvo2TJ09i2LBhqFWrFkaPHi10NCKiYkJCQtCyZcti7RYWFli3bp0AiRTbuXPnMHXqVOjp6WHFihWYNWsWkpOTceTIEdy/fx9DhgwROiIRERG9hzMniIhIIQUHByM0NFSq03Pw4MGwsrKCu7s7Fi1aJGA6IsV09+5djB49Go8fP4aOjg66d++O06dPczkOIpJJGRkZJY7E19HRQXp6ugCJFNOKFSuwceNGXLt2DV988QU2b96ML774AkpKRWMxTUxMEB4eDmNjY2GDEhERUTEsThARkUJ6/fo1rK2ti7V37NgRb968qfB5o6KiPiEVkWLbunWr0BGIiMrs7ebXJiYmUu2xsbHQ19cXKJXiCQ4OhqurK8aPH//BZZvEYjHCwsKqORkRERF9DIsTRESkkMaOHYvg4GCsWLFCqn39+vVwcnISKBURERHJi0mTJsHDwwOvX79Gnz59AADHjh3DnDlzMHPmTIHTKY63e4eVRkVFBePGjauGNERERFQeLE4QEZHCCgsLw+HDh9GlSxcAwJkzZ5CamgpnZ2d4eXlJjnu/gFHVXj15Va2vJ/TrEhERyaPZs2fj8ePHmDp1Kl69KvoMrVOnDry9veHj4yNwOsWTm5uL1NRUyc/iLSsrK4ESERER0ccIWpwIDg5GcHAwbt++DaBo4zA/Pz/Y29sDAF6+fImZM2di69atyMvLg52dHX755Rfo6uoKmJqIiGqCS5cuoUOHDgCA5ORkAECjRo3QqFEjXLp0SXKcSCSqtkzq6upQrq2M+4fuV9trvk+5tjLU1dUFe30iIiJ5IRKJsHTpUvj6+uLff/+FmpoazMzMoKqqKnQ0hfLw4UOMHz8eBw8eLPHx/Pz8ak5EREREZSVocaJp06YICgqCmZkZCgsLsWnTJgwZMgQJCQmwsLCAp6cn9u3bh+3bt0NTUxPTpk2Dg4MDYmNjhYxNJQgMDMTOnTtx9epVqKmpoWvXrli6dCnMzc2FjkZEVKLjx48LHaEYbW1teM/xRk5OToWen5mZiYiICDg6OkIsFlfoHOrq6tDW1q7Qc4mIiBRRvXr10KlTJ6FjKCwPDw88f/4cZ86cQa9evbBr1y48ePAAAQEBWL58udDxiIiIqBSCFicGDRokdX/x4sUIDg7G6dOn0bRpU4SFhSEiIkKyfufGjRvRqlUrnD59WrIEB8mG6OhouLm5oVOnTnjz5g3mzZuH/v3748qVKxyBW40WLlwIf39/qTZzc3NcvXoVAGcjEckDbW3tTy4OiMViNG3atJISEREREcmuf/75B3/99Resra2hpKQEIyMj9OvXD/Xr10dgYCAGDhwodEQiIiL6AJnZcyI/Px/bt29HTk4ObGxsEB8fj9evX6Nv376SY1q2bAlDQ0OcOnWKxQkZ8/4U2vDwcIjFYsTHx6Nnz54CpVJMFhYWOHr0qOS+svL/vc05G4mIiIiIiGqSnJwcyYxRbW1tPHz4EC1atECbNm1w/vx5gdMRERFRaQQvTiQlJcHGxgYvX75EvXr1sGvXLrRu3RqJiYlQUVGBlpaW1PG6urrIyMj44Pny8vKQl5cnuZ+VlVXicdxstGo9f/4cANCgQYMSHy/rz4nKT1lZGY0bNy7W/vz5c85GIiIiIiKiGsXc3BzXrl2DsbEx2rZti5CQEBgbG2PdunXQ09MTOh4RERGVQvDihLm5ORITE/H8+XNERkZi3LhxiI6OrvD5AgMDiy1r8y5uNlr1CgoK4OHhgW7dusHS0rLEYz72c6KKu3HjBvT19VGnTh3Y2NggMDAQhoaGnI1EREREREQ1zowZM5Ceng4AWLBgAQYMGIDff/8dKioq2LRpk8DpiIiIqDSCFydUVFRgamoKAOjYsSPi4uKwevVqfP3113j16hWePXsmNXviwYMHJY4Kf8vHxwdeXl6S+1lZWTAwMJDc52ajVc/NzQ2XLl3CiRMnPnjMx35OVDGdO3dGeHg4zM3NkZ6eDn9/f/To0QOXLl1CRkZGlc5GIiIiIiIiqm5jxoyRfN2xY0fcuXMHV69ehaGhIRo1aiRgMiIiIvoYwYsT7ysoKEBeXh46duyI2rVr49ixYxg+fDgA4Nq1a0hNTYWNjc0Hn6+qqgpVVdVSX4ObjVadadOmYe/evYiJiSn136csPycqP3t7e8nXVlZW6Ny5M4yMjLBt2zaoqalV6Jyc5UJERERERLLk3YFuH7NixYoqTEJERESfQtDihI+PD+zt7WFoaIgXL14gIiICUVFROHToEDQ1NTFhwgR4eXmhQYMGqF+/Ptzd3WFjY8PlZ2RQYWEh3N3dsWvXLkRFRcHExEToSARAS0sLLVq0wM2bN9GvX78qmY1ERERERERUnRISEqTunz9/Hm/evIG5uTkA4Pr166hVqxY6duwoRDwiIiIqI0GLE5mZmXB2dkZ6ejo0NTVhZWWFQ4cOoV+/fgCAlStXQklJCcOHD0deXh7s7Ozwyy+/CBmZPsDNzQ0RERH466+/oKGhIVkmSFNTs8Ij9unTZWdnIzk5GWPHjq3S2UhERERERETV5fjx45KvV6xYAQ0NDWzatEmyQsLTp0/h4uKCHj16CBWRiIiIykDQ4kRYWFipj9epUwdr167F2rVrqykRVVRwcDAAoFevXlLtGzduxPjx46s/kIKaNWsWBg0aBCMjI9y/fx8LFixArVq1MHr0aM5GkmNBQUHw8fHBjBkzsGrVKqHjEBERERHJjOXLl+Pw4cNSSzdra2sjICAA/fv3x8yZMwVMR0RERKWRuT0nSD4VFhYKHYEA3L17F6NHj8bjx4+ho6OD7t274/Tp09DR0QHA2UjyKC4uDiEhIbCyshI6ChERERGRzMnKysLDhw+LtT98+BAvXrwQIBERERGVFYsTRDXI1q1bS32cs5HkS3Z2NpycnBAaGoqAgACh4xARERERyZxhw4bBxcUFy5cvx2effQYAOHPmDGbPng0HBweB0xEREVFplIQOQEREJXNzc8PAgQPRt2/fjx6bl5eHrKwsqRsRERERUU23bt062Nvbw9HREUZGRjAyMoKjoyMGDBjAWeJEREQyjjMniIhk0NatW3H+/HnExcWV6fjAwED4+/tXcSoiIiIiItlSt25d/PLLL/jhhx+QnJwMAGjevDnU1dUFTkZEREQfw5kTREQyJi0tDTNmzMCWLVtQp06dMj3Hx8cHz58/l9zS0tKqOCURERERkexQV1eHlZUVrKysWJggIiKSE5w5QTLt1ZNXCvW6RAAQHx+PzMxMdOjQQdKWn5+PmJgYrFmzBnl5eahVq5bUc1RVVaGqqlrdUYmIiIiI6BPx714iIlJULE6QTFJXV4dybWXcP3RfsAzKtZU54oYEYWtri6SkJKk2FxcXtGzZEt7e3sUKE0REREREJH/4dy8RESk6FidIJmlra8N7jjdycnIq9PzMzExERETA0dERYrG4QudQV1eHtrZ2hZ5L9Ck0NDRgaWkp1aauro6GDRsWayciYXGkIxEREVUU/+4lIiJFx+IEySxtbe1PvkgSi8Vo2rRpJSUiIiIqwpGOREREVBn4dy8RESkyFieIiORAVFSU0BGI6B0c6UhERERERET0aVicICIiIqoAjnQkIiIiIiIiqjgloQMQEREREREREREREZFiYXGCiIiIiIiIiIiIiIiqFYsTRERERERENVBgYCA6deoEDQ0NiMViDB06FNeuXRM6FhERET+jiAgA95wgIiIiIiIZ8erJK4V63aoWHR0NNzc3dOrUCW/evMG8efPQv39/XLlyBerq6kLHIyIiBcbPKCICWJwgIiIiIiKBqaurQ7m2Mu4fui9YBuXayjWuM+TgwYNS98PDwyEWixEfH4+ePXsKlIqIiIifUURUhMUJIiIiIiISlLa2NrzneCMnJ6dCz8/MzERERAQcHR0hFosrdA51dXVoa2tX6Lny4vnz5wCABg0aCJyEiIhIGj+jiBQTixNERERERCQ4bW3tTy4OiMViNG3atJIS1SwFBQXw8PBAt27dYGlpWeIxeXl5yMvLk9zPysoq8Tguv0VERJWpLJ9RQNk/p4hIfrA4QUREREREVMO5ubnh0qVLOHHixAePCQwMhL+//wcf5/JbRERUFcryGQV8/HOKiOQPixNEREREREQ12LRp07B3717ExMSUOrPEx8cHXl5ekvtZWVkwMDCQ3OfyW0REVNnK+hkFfPxziojkD4sTRERERERENVBhYSHc3d2xa9cuREVFwcTEpNTjVVVVoaqqWuoxXH6LiIgqQ3k/o4CyfU4RkXxREjoAEREREREJa+3atTA2NkadOnXQuXNnnD179oPHhoeHQyQSSd3q1KlTjWmprNzc3PD7778jIiICGhoayMjIQEZGBv777z+hoxERkYLjZxQRASxOEBEREREptD///BNeXl5YsGABzp8/j7Zt28LOzg6ZmZkffE79+vWRnp4uud25c6caE1NZBQcH4/nz5+jVqxf09PQktz///FPoaEREpOD4GUVEAIsTREREREQKbcWKFZg0aRJcXFzQunVrrFu3DnXr1sWvv/76weeIRCI0btxYctPV1a3GxFRWhYWFJd7Gjx8vdDQiIlJw/IySH4GBgejUqRM0NDQgFosxdOhQXLt2TehYVEOwOEFEREREpKBevXqF+Ph49O3bV9KmpKSEvn374tSpUx98XnZ2NoyMjGBgYIAhQ4bg8uXLpb5OXl4esrKypG5EREREJPuio6Ph5uaG06dP48iRI3j9+jX69++PnJwcoaNRDcANsYmIiIiIFNSjR4+Qn59fbOaDrq4url69WuJzzM3N8euvv8LKygrPnz/Hjz/+iK5du+Ly5csf3OQ4MDAQ/v7+lZ6fiIiIiKrWwYMHpe6Hh4dDLBYjPj4ePXv2FCgV1RScOUFERERERGVmY2MDZ2dntGvXDp9//jl27twJHR0dhISEfPA5Pj4+eP78ueSWlpZWjYmJiIiIqLI8f/4cANCgQYMSH+eMWSoPFieIiIiIiBRUo0aNUKtWLTx48ECq/cGDB2jcuHGZzlG7dm20b98eN2/e/OAxqqqqqF+/vtSNiIiIiORLQUEBPDw80K1bN1haWpZ4TGBgIDQ1NSU3AwODak5J8oTFCSIiIiIiBaWiooKOHTvi2LFjkraCggIcO3YMNjY2ZTpHfn4+kpKSoKenV1UxiWq0mJgYDBo0CPr6+hCJRNi9e7fQkYiIiErk5uaGS5cuYevWrR88hjNmqTy45wQRERERkQLz8vLCuHHjYG1tjc8++wyrVq1CTk4OXFxcAADOzs5o0qQJAgMDAQCLFi1Cly5dYGpqimfPnuGHH37AnTt3MHHiRCG/DSK5lZOTg7Zt28LV1RUODg5CxyEiIirRtGnTsHfvXsTExHxwnzGgaMasqqpqNSYjecbiBBERERGRAvv666/x8OFD+Pn5ISMjA+3atcPBgwclm2SnpqZCSen/Jlw/ffoUkyZNQkZGBrS1tdGxY0ecPHkSrVu3FupbIJJr9vb2sLe3FzoGfcTChQvh7+8v1WZubo6rV68KlIiIqHoUFhbC3d0du3btQlRUFExMTISORDUIixNERERERApu2rRpmDZtWomPRUVFSd1fuXIlVq5cWQ2piKgkeXl5yMvLk9z/0Eajr568qq5IMvG61cHCwgJHjx6V3FdWZpeKLGIhiahyubm5ISIiAn/99Rc0NDSQkZEBANDU1ISamprA6Uje8ZOUiIiIiIiISE4EBgYW63h9l7q6OpRrK+P+ofvVmEqacm1lqKurC/b6VUVZWRmNGzcWOgaVAQtJRJUnODgYANCrVy+p9o0bN2L8+PHVH4hqFP52JiIiIiIiIpITPj4+8PLyktzPysqCgYGB5L62tja853gjJyenQufPzMxEREQEHB0dIRaLK3QOdXV1aGtrV+i5suzGjRvQ19dHnTp1YGNjg8DAQBgaGn7w+LLOcqHKx0ISUeUpLCwUOgLVYCxOEBEREREREcmJsmw0qq2t/cnFAbFYXOqGp4qmc+fOCA8Ph7m5OdLT0+Hv748ePXrg0qVL0NDQKPE5H5vlQlWnPIUkFpGIiISj9PFDiIiIiIiIiIgUl729PUaMGAErKyvY2dlh//79ePbsGbZt2/bB5/j4+OD58+eSW1paWjUmVlxvC0kHDx5EcHAwUlJS0KNHD7x48aLE4wMDA6GpqSm5vTsTiYiIqhZnThAREREREREJJDs7Gzdv3pTcT0lJQWJiIho0aFDqkkEkLC0tLbRo0ULqZ/e+ssxyocpnb28v+drKygqdO3eGkZERtm3bhgkTJhQ7/mNLpRERUdXhzAkiIiIiIiIigZw7dw7t27dH+/btAQBeXl5o3749/Pz8BE5GpcnOzkZycjL09PSEjkIf8bFCkqqqKurXry91IyKi6sHiBBERUQUFBwfDyspK8keMjY0NDhw4IHQsohohKCgIIpEIHh4eQkchIqpSvXr1QmFhYbFbeHi40NHoHbNmzUJ0dDRu376NkydPYtiwYahVqxZGjx4tdDT6CBaSiIhkF5d1IiIiqqCmTZsiKCgIZmZmKCwsxKZNmzBkyBAkJCTAwsJC6HhEcisuLg4hISGwsrISOgoREREA4O7duxg9ejQeP34MHR0ddO/eHadPn4aOjo7Q0eg9s2bNwqBBg2BkZIT79+9jwYIFLCQREckoFieIiIgqaNCgQVL3Fy9ejODgYJw+fZrFCaIKys7OhpOTE0JDQxEQECB0HCIiIgDA1q1bhY5AZcRCEhGR/GBxgoiIqBLk5+dj+/btyMnJgY2NTYnH5OXlIS8vT3I/KyuruuIRyQ03NzcMHDgQffv2/Whxgu8pIiIiel9VFZJePXlVJeeV1dclIqoOLE4QERF9gqSkJNjY2ODly5eoV68edu3ahdatW5d4bGBgIPz9/as5IZH82Lp1K86fP4+4uLgyHc/3FBEREVU1dXV1KNdWxv1D9wXLoFxbGerq6oK9PhFRVWFxgoiI6BOYm5sjMTERz58/R2RkJMaNG4fo6OgSCxQ+Pj7w8vKS3M/KyoKBgUF1xiWSWWlpaZgxYwaOHDmCOnXqlOk5fE8RERFRVdPW1ob3HG/k5ORU6PmZmZmIiIiAo6MjxGJxhc6hrq4ObW3tCj2XiEiWsThBRET0CVRUVGBqagoA6NixI+Li4rB69WqEhIQUO1ZVVRWqqqrVHZFILsTHxyMzMxMdOnSQtOXn5yMmJgZr1qxBXl4eatWqJfUcvqeIiIioOmhra39ycUAsFqNp06aVlIiIqGZQEjoA1QwxMTEYNGgQ9PX1IRKJsHv3bqEjEREJoqCgQGoNfCIqG1tbWyQlJSExMVFys7a2hpOTExITE4sVJoiIiIiIiEi+sThBlSInJwdt27bF2rVrhY5C/19QUBBEIhE8PDwkbb169YJIJJK6TZ48WbiQRHLOx8cHMTExuH37NpKSkuDj44OoqCg4OTkJHY1I7mhoaMDS0lLqpq6ujoYNG8LS0lLoeERERERERFTJuKwTVQp7e3vY29sLHYP+v7i4OISEhMDKyqrYY5MmTcKiRYsk9+vWrVud0YhqlMzMTDg7OyM9PR2ampqwsrLCoUOH0K9fP6GjERERERERERHJNBYnSBB5eXlSy55kZWUJmKZmyc7OhpOTE0JDQxEQEFDs8bp166Jx48YCJCOqecLCwoSOQFSjRUVFCR2BiIiIiIiIqgiXdSJBBAYGQlNTU3IzMDAQOlKN4ebmhoEDB6Jv374lPr5lyxY0atQIlpaW8PHxQW5ubqnny8vLQ1ZWltSNiIiIiIiIiIiI6FNw5gQJwsfHB15eXpL7WVlZLFBUgq1bt+L8+fOIi4sr8XFHR0cYGRlBX18fFy9ehLe3N65du4adO3d+8JyBgYHw9/evqshERERERERERESkgFicIEGoqqpCVVVV6Bg1SlpaGmbMmIEjR46gTp06JR7zzTffSL5u06YN9PT0YGtri+TkZDRv3rzE57CQRERERERERERERJWNyzoR1RDx8fHIzMxEhw4doKysDGVlZURHR+Onn36CsrIy8vPziz2nc+fOAICbN29+8LyqqqqoX7++1I2ISJ4EBgaiU6dO0NDQgFgsxtChQ3Ht2jWhYxEREREREREpNM6coEqRnZ0t1cGdkpKCxMRENGjQAIaGhgImUxy2trZISkqSanNxcUHLli3h7e2NWrVqFXtOYmIiAEBPT686IhIRCSI6Ohpubm7o1KkT3rx5g3nz5qF///64cuUK1NXVhY5HREREREREpJBYnKBKce7cOfTu3Vty/+0yQOPGjUN4eLhAqRSLhoYGLC0tpdrU1dXRsGFDWFpaIjk5GREREfjiiy/QsGFDXLx4EZ6enujZsyesrKwESk1EVPUOHjwodT88PBxisRjx8fHo2bOnQKmIiIiIiIiIFBuLE1QpevXqhcLCQqFjUClUVFRw9OhRrFq1Cjk5OTAwMMDw4cMxf/58oaMREVWr58+fAwAaNGjwwWPy8vKQl5cnuZ+VlVXluYiIiIiIiIgUCYsTRDVYVFSU5GsDAwNER0cLF4aISAYUFBTAw8MD3bp1Kzbb7F2BgYHw9/evxmREREREREREioUbYhMREZHCcHNzw6VLl7B169ZSj/Px8cHz588lt7S0tGpKSERERERERKQYOHOCiIiIFMK0adOwd+9exMTEoGnTpqUeq6qqClVV1WpKRkRERERERKR4WJwgIiKiGq2wsBDu7u7YtWsXoqKiYGJiInQkIiIiIiIiIoXH4gQRERHVaG5uboiIiMBff/0FDQ0NZGRkAAA0NTWhpqYmcDoiIiIiIiIixcQ9J4iIiKhGCw4OxvPnz9GrVy/o6elJbn/++afQ0YiIiIiIiIgUFmdOEBERUY1WWFgodAQiIiIiIiIieg9nThARERERERERERERUbVicYKIiIiIiIiIiIiIiKoVixNERERERERERERERFStWJwgIiIiIiIiIiIiIqJqxeIEERERERERERERERFVKxYniIiIiIiIiIiIiIioWrE4QURERERERERERERE1YrFCSIiIiIiIiIiIiIiqlYsThARERERERERERERUbVicYKIiIiIiIiIiIiIiKoVixNERERERERERERERFStWJwgIiIiIiIiIiIiIqJqxeIEERERERERERERERFVKxYniIiIiIiIiIiIiIioWrE4QURERERERERERERE1YrFCSIiIiIiIiIiIiIiqlYsThARERERERERERERUbVicYKIiIiIiIiIiIiIiKqVoMWJwMBAdOrUCRoaGhCLxRg6dCiuXbsmdczLly/h5uaGhg0bol69ehg+fDgePHggUGIiIiIiIiIiIiIiIvpUghYnoqOj4ebmhtOnT+PIkSN4/fo1+vfvj5ycHMkxnp6e+Pvv/9fe/cU0df9/HH+JWvAP1KEBsonRZG7KnBrxX2fijGOyzS0zcmGmiUqMV2BgTXaBMZplLngz/yTinxnFmxENM2qGG8SwCRoxapmJzujdAosDNJstI7EV2t/FYr+/QpGBeM750OcjaZRPT0/fnpef8oF3e84Pqq6uVkNDgx48eKC1a9faWDUAvHz/pXkLAAAAAAAAmGqMnU9eW1sb8/XJkyeVkZEhn8+n5cuXy+/36/jx46qqqtLKlSslSZWVlZo9e7auXbumpUuX2lE2ALx0z5q3ixYtUnd3t7Zv365Vq1bp7t27mjBhgt3lAQAAAAAAAC/E1uZEb36/X5KUnp4uSfL5fHr69Kny8vKi28yaNUvTpk1TU1MTzQkAI9ZAzVsAAAAAAADAZI5pToTDYZWWlmrZsmWaM2eOJKmtrU0ul0uTJk2K2TYzM1NtbW1x9xMMBhUMBqNfBwKBl1YzAFild/O2N177AAAAAAAAYBJbrznx/xUVFenOnTs6derUC+2nvLxcbrc7esvOzh6mCgHAHvGat73x2gcAAAAAAACTOKI5UVxcrJqaGv3yyy+aOnVqdDwrK0uhUEiPHz+O2b69vV1ZWVlx91VWVia/3x+9tba2vszSAeCl+y/NW177AAAAAAAAYBJbT+sUiUS0bds2nT17VpcuXdKMGTNi7s/NzdXYsWNVX1+vgoICSdL9+/fV0tIij8cTd5/JyclKTk5+6bUDgBWeNW8bGxtjmre98doHAAAAAAAAk9janCgqKlJVVZXOnz+v1NTU6HUk3G63xo0bJ7fbrS1btsjr9So9PV1paWnatm2bPB4PF8MGMKIN1LwFAAAAAAAATGZrc+Lw4cOSpBUrVsSMV1ZWavPmzZKkffv2KSkpSQUFBQoGg8rPz9ehQ4csrhQArDVQ8xYAAAAAAAAwme2ndRpISkqKKioqVFFRYUFFAOAM/6V5CwAAAAAAAJjK1uYEACC+/9K8BQAAAAAAAEyVZHcBAAAAAAAAAAAgsdCcAAAAAAAAAAAAlqI5AQAAAAAAAAAALEVzAgAAAAAAAAAAWIrmBADgubq7u9Xc3CxJam5uVnd3t80VAQAAAAAAwHRj7C4AAOBcNTU1amxsVDgcliQ1NjbqypUrWr58uT7++GObqwMAAAAAAICpaE4AAOKqqanRpUuX+oyHw+HoOA0KAAAAAAAADAWndcKwqqio0PTp05WSkqIlS5bo+vXrdpeUsPbs2aNRo0aptLQ0OvbkyRMVFRVp8uTJmjhxogoKCtTe3m5fkXCs7u5uNTQ0PHebhoaGhD/FU3l5uRYtWqTU1FRlZGRozZo1un//vt1lAcY6fPiw5s6dq7S0NKWlpcnj8einn36yu6yEMNg1XHV1tWbNmqWUlBS9/fbb+vHHHy2qFIPF+twcZGUGcjIHWZmBnIDERnMCw+b06dPyer3atWuXmpubNW/ePOXn56ujo8Pu0hLOjRs3dPToUc2dOzdm/PPPP9cPP/yg6upqNTQ06MGDB1q7dq1NVcJJQqGQ/vjjj+jtwoULikQi0funT58e86ckRSIRXbhwIeZxoVDI4srt1dDQoKKiIl27dk0XL17U06dPtWrVKnV1ddldGmCkqVOnas+ePfL5fLp586ZWrlypTz/9VL/99pvdpY1og13DXb16VZ999pm2bNmiX3/9VWvWrNGaNWt0584diyvHQFifm4OszEBO5iArM5ATAJoTGDZ79+7V1q1bVVhYqJycHB05ckTjx4/XiRMn7C4tofzzzz/asGGDjh07pldeeSU67vf7dfz4ce3du1crV65Ubm6uKisrdfXqVV27ds3GiuEEHR0d2r9/f/R2+fLlmPt///33mD+fuXz5cszjEm0RWVtbq82bN+utt97SvHnzdPLkSbW0tMjn89ldGmCkTz75RB999JFmzpypN954Q19//bUmTpzI96mXbLBruAMHDuiDDz7QF198odmzZ+urr77SggULdPDgQYsrx0BYn5uDrMxATuYgKzOQEwCuOdFLKBR67i/Xnt030C/gMjIy5HK5hrU2JwuFQvL5fCorK4uOJSUlKS8vT01NTX22DwaDCgaD0a8DgcCgn4+c4isqKtLq1auVl5en3bt3R8d9Pp+ePn2qvLy86NisWbM0bdo0NTU1aenSpXH3R1aJISMjI+YUYMeOHVNXV5cyMjK0fv36Ptt/9913evjwoSZMmKCtW7fG7CeR+f1+SVJ6enrc+5lPiYOsXlxPT4+qq6vV1dUlj8cTdxvm1Isb7BpOkpqamuT1emPG8vPzde7cuX6fh6ysN5Rsycke/CxlBuaUOZhTZmBOoT/klFhoTvTy7N3DA6mqqnru/aWlpZo6deowVeV8jx49Uk9PjzIzM2PGMzMzde/evT7bl5eX68svvxzy85FTfKdOnVJzc7Nu3LjR5762tja5XC5NmjQpZjwzM1NtbW397pOsEoPL5Yo5vi6XS11dXfL7/crKytKYMf/7dtHd3R1dBPZ+XCILh8MqLS3VsmXLNGfOnLjbMJ8SB1kN3e3bt+XxePTkyRNNnDhRZ8+eVU5OTtxtmVMvbrBrOOnfNUW87VlPOMtQsiUne/CzlBmYU+ZgTpmBOYX+kFNioTnRS+93D7/IftC/srKymHfcBQIBZWdn/+fHk1Nfra2tKikp0cWLF5WSkjJs+yWrxJSVlaW///5bwWBQu3fvVn5+vnJycnT37l3V1dVF362SlZVlc6XOUVRUpDt37ujKlSv9bsN8ShxkNXRvvvmmbt26Jb/fr++//16bNm1SQ0ND3AYFc8ocZGUGcjIDOZmDrMxATuYgq8RATomF5kQvvAt4aKZMmaLRo0ervb09Zry9vT3uLy+Tk5OVnJw85Ocjp758Pp86Ojq0YMGC6FhPT48aGxt18OBB1dXVKRQK6fHjxzGfnugvo2fIKjFt2LBBO3bskPTvdUzOnDmjM2fOxN0OUnFxsWpqatTY2Pjc/+/Mp8RBVkPncrn0+uuvS5Jyc3N148YNHThwQEePHu2zLXPqxQ12DSf925gezPYSWdlhKNmSkz34WcoMzClzMKfMwJxCf8gpsXBBbAwLl8ul3Nxc1dfXR8fC4bDq6+v7PU80htd7772n27dv69atW9HbwoULtWHDhujfx44dG5PR/fv31dLSQkboIyUlZcB3oGRnZw/rp3RMFIlEVFxcrLNnz+rnn3/WjBkz7C4JGHHC4XDMuYUxvIayhvN4PDHbS9LFixdZTzgM63NzkJUZyMkcZGUGcgIg8ckJDCOv16tNmzZp4cKFWrx4sfbv36+uri4VFhbaXVpCSE1N7XOe+wkTJmjy5MnR8S1btsjr9So9PV1paWnatm2bPB5PvxfDRmIrKSnRgQMH1Nra2ue+7OxslZSU2FCVsxQVFamqqkrnz59Xampq9Hzrbrdb48aNs7k6wDxlZWX68MMPNW3aNHV2dqqqqkqXLl1SXV2d3aWNaAOt4TZu3KjXXntN5eXlkv79/vDuu+/qm2++0erVq3Xq1CndvHlT3377rZ3/DMTB+twcZGUGcjIHWZmBnADQnMCwWbdunR4+fKidO3eqra1N8+fPV21tbZ+LG8E++/btU1JSkgoKChQMBpWfn69Dhw7ZXRYcrKSkRE+ePFFVVZX++usvpaena/369Qn/iYlnDh8+LElasWJFzHhlZaU2b95sfUGA4To6OrRx40b9+eefcrvdmjt3rurq6vT+++/bXdqINtAarqWlRUlJ//vA9TvvvKOqqirt2LFD27dv18yZM3Xu3Lk+b5KA/Vifm4OszEBO5iArM5ATgFGRSCRidxEvUyAQkNvtlt/vV1pamt3l9OH0+qzi9OPg9Pqs5PRj4fT6rOL04+D0+qzi9OPg9Pqs5PRj4fT6rOL04+D0+qzk9GPh9Pqs4vTj4PT6rOL04+D0+qzk9GPh9Pqs4vTj4PT6rOT0Y+H0+qzi9OPg9PpGOq45AQAAAAAAAAAALEVzAgAAAAAAAAAAWIrmBAAAAAAAAAAgroqKCk2fPl0pKSlasmSJrl+/bndJGCFoTgAAAAAAAAAA+jh9+rS8Xq927dql5uZmzZs3T/n5+ero6LC7NIwANCcAAAAAAAAAAH3s3btXW7duVWFhoXJycnTkyBGNHz9eJ06csLs0jAA0JwAAAAAAAAAAMUKhkHw+n/Ly8qJjSUlJysvLU1NTk42VYaQYY3cBAAAAAAAAAABnefTokXp6epSZmRkznpmZqXv37sV9TDAYVDAYjH4dCAReao0wG5+cAAAAAAAAAAC8sPLycrnd7ugtOzvb7pLgYDQnAAAAAAAAAAAxpkyZotGjR6u9vT1mvL29XVlZWXEfU1ZWJr/fH721trZaUSoMRXMCAAAAAAAAABDD5XIpNzdX9fX10bFwOKz6+np5PJ64j0lOTlZaWlrMDegP15wAAAAAAAAAAPTh9Xq1adMmLVy4UIsXL9b+/fvV1dWlwsJCu0vDCEBzAgAAAAAAAADQx7p16/Tw4UPt3LlTbW1tmj9/vmpra/tcJBsYCpoTAAAAAAAAAIC4iouLVVxcbHcZGIG45gQAAAAAAAAAALDUiP/kRCQSkSQFAgGbK4nvWV3P6kxU5GQOsjIDOZmBnMxBVmYgJ3OQlRnIyQzkZA6yMgM5mYOszEBOeJ4R35zo7OyUJGVnZ9tcyfN1dnbK7XbbXYZtyMkcZGUGcjIDOZmDrMxATuYgKzOQkxnIyRxkZQZyMgdZmYGc8DyjIiO8LRQOh/XgwQOlpqZq1KhRL7y/QCCg7Oxstba2Ki0t7YX3F4lE1NnZqVdffVVJSYl7li1yMgdZmYGczEBO5iArM5CTOcjKDORkBnIyB1mZgZzMQVZmICc8z4hvTgy3QCAgt9stv98/LBMALwc5mYOszEBOZiAnc5CVGcjJHGRlBnIyAzmZg6zMQE7mICszkNPIQjsIAAAAAAAAAABYiuYEAAAAAAAAAACwFM2JQUpOTtauXbuUnJxsdyl4DnIyB1mZgZzMQE7mICszkJM5yMoM5GQGcjIHWZmBnMxBVmYgp5GFa04AAAAAAAAAAABL8ckJAAAAAAAAAABgKZoTAAAAAAAAAADAUjQnAAAAAAAAAACApWhOAAAAAAAAAAAAS9GcAAAAAAAAAAAAlqI5AQAAAAAAAAAALEVzAgAAAAAAAAAAWIrmBAAAAAAAAAAAsNT/AcqJBNA9eauo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85131" y="1484812"/>
            <a:ext cx="1109502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242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Categorize productivity (</a:t>
            </a:r>
            <a:r>
              <a:rPr lang="fr-FR" sz="4000" dirty="0"/>
              <a:t>Target)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02800" cy="26053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actual productivity score to categorical classes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train_df_clean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productivity_category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bins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pd.qcut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train_df_clean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actual_productivity_score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q=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labels=[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'Low'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'Medium'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'High'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retbins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print("Bin edges:", bins)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Target and features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4882634"/>
            <a:ext cx="897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de-DE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 Bin edges: [0.29847571 4.09721222 5.83370539 9.84625801]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79746" y="5703670"/>
            <a:ext cx="7410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1F1F1F"/>
                </a:solidFill>
              </a:rPr>
              <a:t>So, our classification dataset is balanced !</a:t>
            </a:r>
            <a:endParaRPr lang="fr-FR" sz="2400" b="1" dirty="0"/>
          </a:p>
        </p:txBody>
      </p:sp>
      <p:sp>
        <p:nvSpPr>
          <p:cNvPr id="6" name="Isosceles Triangle 5"/>
          <p:cNvSpPr/>
          <p:nvPr/>
        </p:nvSpPr>
        <p:spPr>
          <a:xfrm>
            <a:off x="838200" y="5549900"/>
            <a:ext cx="749300" cy="59690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070146" y="5671235"/>
            <a:ext cx="37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62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Apply same bins to test set</a:t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productivity_category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actual_productivity_score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bins=bins,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labels=[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'Low'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'Medium'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'High'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include_lowest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sz="1800" dirty="0"/>
          </a:p>
        </p:txBody>
      </p:sp>
      <p:sp>
        <p:nvSpPr>
          <p:cNvPr id="5" name="Rectangle 4"/>
          <p:cNvSpPr/>
          <p:nvPr/>
        </p:nvSpPr>
        <p:spPr>
          <a:xfrm>
            <a:off x="934373" y="4550620"/>
            <a:ext cx="109536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Then, drop test values that fall outside the bin ranges: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test_df_clean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test_df.dropna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(subset=[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productivity_category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(drop=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443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Checking</a:t>
            </a:r>
            <a:r>
              <a:rPr lang="fr-FR" dirty="0"/>
              <a:t> for Balance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387" y="2202656"/>
            <a:ext cx="5610225" cy="4333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sns.countplot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palette=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'Set2'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"Class Distribution of Productivity Category"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"Productivity Category"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"Count"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52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r>
              <a:rPr lang="fr-FR" dirty="0"/>
              <a:t> and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83" y="1272675"/>
            <a:ext cx="11925846" cy="30250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numeric_features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X_train.select_dtypes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(include=[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'int64'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'float64'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columns.tolist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categorical_features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X_train.select_dtypes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(include=[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'object'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'bool'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columns.tolist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preprocessor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ColumnTransformer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numeric_features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'cat'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OneHotEncoder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handle_unknown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'ignore'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categorical_features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X_train_processed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preprocessor.fit_transform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549183" y="4167051"/>
            <a:ext cx="100447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age: mean=41.5011, variance=191.9205, </a:t>
            </a:r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std_dev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=13.8535</a:t>
            </a:r>
          </a:p>
          <a:p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daily_social_media_time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: mean=3.0136, variance=3.0450, </a:t>
            </a:r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std_dev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=1.7450 </a:t>
            </a:r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number_of_notifications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: mean=59.8543, variance=55.7567, </a:t>
            </a:r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std_dev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=7.4670 </a:t>
            </a:r>
          </a:p>
          <a:p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work_hours_per_day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: mean=7.0090, variance=3.8793, </a:t>
            </a:r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std_dev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=1.9696 </a:t>
            </a:r>
          </a:p>
          <a:p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perceived_productivity_score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: mean=5.5159, variance=3.8746, </a:t>
            </a:r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std_dev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=1.9684 </a:t>
            </a:r>
          </a:p>
          <a:p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days_feeling_burnout_per_month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: mean=15.5243, variance=85.6387, </a:t>
            </a:r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std_dev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=9.2541 </a:t>
            </a:r>
          </a:p>
          <a:p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weekly_offline_hours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: mean=10.2629, variance=50.9579, </a:t>
            </a:r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std_dev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=7.1385</a:t>
            </a:r>
          </a:p>
          <a:p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job_satisfaction_score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: mean=4.9669, variance=4.0905, </a:t>
            </a:r>
            <a:r>
              <a:rPr lang="en-US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std_dev</a:t>
            </a:r>
            <a:r>
              <a:rPr lang="en-US" sz="1400" dirty="0">
                <a:solidFill>
                  <a:srgbClr val="1F1F1F"/>
                </a:solidFill>
                <a:latin typeface="Courier New" panose="02070309020205020404" pitchFamily="49" charset="0"/>
              </a:rPr>
              <a:t>=2.0225</a:t>
            </a:r>
            <a:endParaRPr lang="fr-FR" sz="14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9183" y="6175557"/>
            <a:ext cx="1051560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Apply the statistical values extracted from training set to testing set</a:t>
            </a:r>
          </a:p>
        </p:txBody>
      </p:sp>
    </p:spTree>
    <p:extLst>
      <p:ext uri="{BB962C8B-B14F-4D97-AF65-F5344CB8AC3E}">
        <p14:creationId xmlns:p14="http://schemas.microsoft.com/office/powerpoint/2010/main" val="2148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(K-Best select)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205754" cy="373915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dirty="0">
                <a:solidFill>
                  <a:srgbClr val="000000"/>
                </a:solidFill>
                <a:latin typeface="Courier New" panose="02070309020205020404" pitchFamily="49" charset="0"/>
              </a:rPr>
              <a:t>se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lector =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SelectKBest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score_func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f_classif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k=</a:t>
            </a:r>
            <a:r>
              <a:rPr lang="en-US" sz="4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selector.fit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X_train_processed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y_train_enc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X_train_selected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selector.transform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X_train_processed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X_test_selected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selector.transform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X_test_processed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num_features_names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numeric_features</a:t>
            </a:r>
            <a:endParaRPr lang="en-US" sz="4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cat_features_names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preprocessor.named_transformers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_[</a:t>
            </a:r>
            <a:r>
              <a:rPr lang="en-US" sz="4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'cat'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get_feature_names_out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categorical_features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all_feature_names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num_features_names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cat_features_names</a:t>
            </a:r>
            <a:endParaRPr lang="en-US" sz="4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selected_feature_indices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selector.get_support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(indices=</a:t>
            </a:r>
            <a:r>
              <a:rPr lang="en-US" sz="4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selected_feature_names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all_feature_names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43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4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selected_feature_indices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43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"🔍 Selected Features with </a:t>
            </a:r>
            <a:r>
              <a:rPr lang="en-US" sz="4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SelectKBest</a:t>
            </a:r>
            <a:r>
              <a:rPr lang="en-US" sz="4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(k=5) :"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3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feat </a:t>
            </a:r>
            <a:r>
              <a:rPr lang="en-US" sz="4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4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selected_feature_names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43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4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- 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{feat}</a:t>
            </a:r>
            <a:r>
              <a:rPr lang="en-US" sz="4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4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53" y="5103269"/>
            <a:ext cx="8035204" cy="14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140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err="1"/>
              <a:t>df.head</a:t>
            </a:r>
            <a:r>
              <a:rPr lang="fr-FR" sz="3600" dirty="0"/>
              <a:t>()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532593"/>
              </p:ext>
            </p:extLst>
          </p:nvPr>
        </p:nvGraphicFramePr>
        <p:xfrm>
          <a:off x="-1" y="1456968"/>
          <a:ext cx="12192000" cy="243540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7505225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59010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86903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793583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772766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943595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221539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45784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031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56892817"/>
                    </a:ext>
                  </a:extLst>
                </a:gridCol>
              </a:tblGrid>
              <a:tr h="840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dirty="0">
                          <a:effectLst/>
                          <a:latin typeface="inherit"/>
                        </a:rPr>
                        <a:t/>
                      </a:r>
                      <a:br>
                        <a:rPr lang="en-US" sz="900" b="0" dirty="0">
                          <a:effectLst/>
                          <a:latin typeface="inherit"/>
                        </a:rPr>
                      </a:br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dirty="0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dirty="0">
                          <a:effectLst/>
                          <a:latin typeface="inherit"/>
                        </a:rPr>
                        <a:t>gender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dirty="0" err="1">
                          <a:effectLst/>
                          <a:latin typeface="inherit"/>
                        </a:rPr>
                        <a:t>job_type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daily_social_media_time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social_platform_preference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number_of_notifications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work_hours_per_day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perceived_productivity_score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actual_productivity_score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14094"/>
                  </a:ext>
                </a:extLst>
              </a:tr>
              <a:tr h="31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56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Male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Unemployed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4.180940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Facebook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61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6.753558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8.040464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7.291555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57522"/>
                  </a:ext>
                </a:extLst>
              </a:tr>
              <a:tr h="31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46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Male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Health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3.249603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Twitter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59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9.169296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5.063368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5.165093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3680"/>
                  </a:ext>
                </a:extLst>
              </a:tr>
              <a:tr h="31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32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Male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Finance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NaN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Twitter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57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7.910952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3.861762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3.474053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18408"/>
                  </a:ext>
                </a:extLst>
              </a:tr>
              <a:tr h="31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Female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Unemployed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NaN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Facebook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59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6.355027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2.916331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1.774869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38137"/>
                  </a:ext>
                </a:extLst>
              </a:tr>
              <a:tr h="318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Male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IT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NaN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Telegram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66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6.214096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8.868753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 err="1">
                          <a:effectLst/>
                          <a:latin typeface="inherit"/>
                        </a:rPr>
                        <a:t>NaN</a:t>
                      </a:r>
                      <a:endParaRPr lang="en-US" sz="90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06294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0659"/>
              </p:ext>
            </p:extLst>
          </p:nvPr>
        </p:nvGraphicFramePr>
        <p:xfrm>
          <a:off x="0" y="4155689"/>
          <a:ext cx="12191999" cy="2124489"/>
        </p:xfrm>
        <a:graphic>
          <a:graphicData uri="http://schemas.openxmlformats.org/drawingml/2006/table">
            <a:tbl>
              <a:tblPr/>
              <a:tblGrid>
                <a:gridCol w="1198652">
                  <a:extLst>
                    <a:ext uri="{9D8B030D-6E8A-4147-A177-3AD203B41FA5}">
                      <a16:colId xmlns:a16="http://schemas.microsoft.com/office/drawing/2014/main" val="3252240100"/>
                    </a:ext>
                  </a:extLst>
                </a:gridCol>
                <a:gridCol w="1198652">
                  <a:extLst>
                    <a:ext uri="{9D8B030D-6E8A-4147-A177-3AD203B41FA5}">
                      <a16:colId xmlns:a16="http://schemas.microsoft.com/office/drawing/2014/main" val="2802070489"/>
                    </a:ext>
                  </a:extLst>
                </a:gridCol>
                <a:gridCol w="1198652">
                  <a:extLst>
                    <a:ext uri="{9D8B030D-6E8A-4147-A177-3AD203B41FA5}">
                      <a16:colId xmlns:a16="http://schemas.microsoft.com/office/drawing/2014/main" val="2303925282"/>
                    </a:ext>
                  </a:extLst>
                </a:gridCol>
                <a:gridCol w="1198652">
                  <a:extLst>
                    <a:ext uri="{9D8B030D-6E8A-4147-A177-3AD203B41FA5}">
                      <a16:colId xmlns:a16="http://schemas.microsoft.com/office/drawing/2014/main" val="61891488"/>
                    </a:ext>
                  </a:extLst>
                </a:gridCol>
                <a:gridCol w="1198652">
                  <a:extLst>
                    <a:ext uri="{9D8B030D-6E8A-4147-A177-3AD203B41FA5}">
                      <a16:colId xmlns:a16="http://schemas.microsoft.com/office/drawing/2014/main" val="2777760237"/>
                    </a:ext>
                  </a:extLst>
                </a:gridCol>
                <a:gridCol w="1198652">
                  <a:extLst>
                    <a:ext uri="{9D8B030D-6E8A-4147-A177-3AD203B41FA5}">
                      <a16:colId xmlns:a16="http://schemas.microsoft.com/office/drawing/2014/main" val="667019194"/>
                    </a:ext>
                  </a:extLst>
                </a:gridCol>
                <a:gridCol w="1198652">
                  <a:extLst>
                    <a:ext uri="{9D8B030D-6E8A-4147-A177-3AD203B41FA5}">
                      <a16:colId xmlns:a16="http://schemas.microsoft.com/office/drawing/2014/main" val="2190735851"/>
                    </a:ext>
                  </a:extLst>
                </a:gridCol>
                <a:gridCol w="1198652">
                  <a:extLst>
                    <a:ext uri="{9D8B030D-6E8A-4147-A177-3AD203B41FA5}">
                      <a16:colId xmlns:a16="http://schemas.microsoft.com/office/drawing/2014/main" val="3231815949"/>
                    </a:ext>
                  </a:extLst>
                </a:gridCol>
                <a:gridCol w="1198652">
                  <a:extLst>
                    <a:ext uri="{9D8B030D-6E8A-4147-A177-3AD203B41FA5}">
                      <a16:colId xmlns:a16="http://schemas.microsoft.com/office/drawing/2014/main" val="1083142286"/>
                    </a:ext>
                  </a:extLst>
                </a:gridCol>
                <a:gridCol w="1404131">
                  <a:extLst>
                    <a:ext uri="{9D8B030D-6E8A-4147-A177-3AD203B41FA5}">
                      <a16:colId xmlns:a16="http://schemas.microsoft.com/office/drawing/2014/main" val="2726005408"/>
                    </a:ext>
                  </a:extLst>
                </a:gridCol>
              </a:tblGrid>
              <a:tr h="67708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stress_level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sleep_hours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screen_time_before_sleep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breaks_during_work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uses_focus_apps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has_digital_wellbeing_enabled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coffee_consumption_per_day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days_feeling_burnout_per_month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algn="l" fontAlgn="ctr"/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dirty="0" err="1">
                          <a:effectLst/>
                          <a:latin typeface="inherit"/>
                        </a:rPr>
                        <a:t>weekly_offline_hour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effectLst/>
                          <a:latin typeface="inherit"/>
                        </a:rPr>
                        <a:t>job_satisfaction_score</a:t>
                      </a:r>
                      <a:endParaRPr lang="en-US" sz="900" b="0" dirty="0">
                        <a:effectLst/>
                        <a:latin typeface="inherit"/>
                      </a:endParaRPr>
                    </a:p>
                    <a:p>
                      <a:endParaRPr lang="fr-FR" sz="900" dirty="0"/>
                    </a:p>
                  </a:txBody>
                  <a:tcPr marL="44401" marR="44401" marT="22201" marB="2220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4350084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4.0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5.116546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0.419102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21.927072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6.336688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253367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7.0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5.103897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0.671519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True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True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0.000000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3.412427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45067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4.0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8.583222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0.624378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True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10.322044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2.474944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1039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6.0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6.052984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1.204540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23.876616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1.733670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69998"/>
                  </a:ext>
                </a:extLst>
              </a:tr>
              <a:tr h="289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7.0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5.405706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1.876254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True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30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  <a:latin typeface="inherit"/>
                        </a:rPr>
                        <a:t>10.653519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  <a:latin typeface="inherit"/>
                        </a:rPr>
                        <a:t>9.693060</a:t>
                      </a:r>
                    </a:p>
                  </a:txBody>
                  <a:tcPr marL="37001" marR="37001" marT="18501" marB="18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12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Heatmap</a:t>
            </a:r>
            <a:r>
              <a:rPr lang="fr-FR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linearity</a:t>
            </a:r>
            <a:r>
              <a:rPr lang="fr-FR" sz="2800" dirty="0"/>
              <a:t>)</a:t>
            </a:r>
          </a:p>
        </p:txBody>
      </p:sp>
      <p:sp>
        <p:nvSpPr>
          <p:cNvPr id="6" name="AutoShape 5" descr="data:image/png;base64,iVBORw0KGgoAAAANSUhEUgAAA9UAAAODCAYAAACynSL1AAAAOnRFWHRTb2Z0d2FyZQBNYXRwbG90bGliIHZlcnNpb24zLjEwLjAsIGh0dHBzOi8vbWF0cGxvdGxpYi5vcmcvlHJYcgAAAAlwSFlzAAAPYQAAD2EBqD+naQABAABJREFUeJzs3XdYFMf/B/D30Y5+cHSQKoJgL7HHbqxYY//FnthL7Cb2GqNiidFojKImxqiJ0ajRr7EkosaOgoIUKYJYkCa93e+Pk4WDO0Q8xDPv1/Pco+zO7n52bnbuZmd2TiSTyWQgIiIiIiIiotemVdUBEBEREREREWkqNqqJiIiIiIiIKoiNaiIiIiIiIqIKYqOaiIiIiIiIqILYqCYiIiIiIiKqIDaqiYiIiIiIiCqIjWoiIiIiIiKiCmKjmoiIiIiIiKiC2KgmIiIiIiIiqiA2qomIiKgUPz8/iEQiREVFqW2fUVFREIlE8PPzU9s+iYiIqhob1URERG9JREQExo4dCzc3N+jr68PU1BQtW7bExo0bkZmZWdXhqc2+ffuwYcOGqg5DwYgRI2BsbKxyvUgkwqRJkyo1hi1btvCGAhHRe0inqgMgIiL6Lzh+/Dj69+8PsViMYcOGoXbt2sjJyYG/vz9mzZqFu3fvYvv27VUdplrs27cPQUFBmDZtmsJyZ2dnZGZmQldXt2oCq2JbtmyBpaUlRowYUdWhEBGRGrFRTUREVMkiIyMxaNAgODs74+zZs7CzsxPWTZw4EeHh4Th+/PgbH0cmkyErKwsGBgal1mVlZUFPTw9aWlU3SE0kEkFfX7/Kjk9ERFQZOPybiIiokn399ddIS0vDDz/8oNCgLuTu7o6pU6cKf+fl5WHZsmWoXr06xGIxXFxc8MUXXyA7O1thOxcXF/To0QOnTp1C48aNYWBggG3btuH8+fMQiUTYv38/5s+fDwcHBxgaGiI1NRUAcOXKFXTp0gUSiQSGhoZo06YNLl68+MrzOHLkCLp37w57e3uIxWJUr14dy5YtQ35+vpCmbdu2OH78OKKjoyESiSASieDi4gJA9TPVZ8+exYcffggjIyOYmZmhV69eCA4OVkizePFiiEQihIeHY8SIETAzM4NEIsHIkSORkZHxytgrIjs7G4sWLYK7uzvEYjEcHR0xe/bsUu/Drl270L59e1hbW0MsFsPb2xtbt25VSOPi4oK7d+/i77//FvKlbdu2AIqeX/f398eUKVNgZWUFMzMzjB07Fjk5OUhOTsawYcNgbm4Oc3NzzJ49GzKZTGH/a9euRYsWLWBhYQEDAwM0atQIhw4dKnVOhcPcf/rpJ3h6ekJfXx+NGjXCP//8o97MIyL6D2FPNRERUSX7448/4ObmhhYtWpQr/ZgxY7B79258/PHHmDFjBq5cuYJVq1YhODgYhw8fVkh7//59DB48GGPHjsWnn34KT09PYd2yZcugp6eHmTNnIjs7G3p6ejh79iy6du2KRo0aYdGiRdDS0hIahRcuXECTJk1UxuXn5wdjY2NMnz4dxsbGOHv2LBYuXIjU1FSsWbMGAPDll18iJSUFsbGxWL9+PQCU+SzzX3/9ha5du8LNzQ2LFy9GZmYmvvnmG7Rs2RI3b94UGuSFBgwYAFdXV6xatQo3b97Ejh07YG1tjdWrV5crbxMSEsqVrqCgAD179oS/vz8+++wzeHl5ITAwEOvXr0doaCh+//13Ie3WrVtRq1Yt9OzZEzo6Ovjjjz8wYcIEFBQUYOLEiQCADRs2YPLkyTA2NsaXX34JALCxsVE45uTJk2Fra4slS5bg33//xfbt22FmZoZLly7ByckJK1euxIkTJ7BmzRrUrl0bw4YNE7bduHEjevbsiaFDhyInJwf79+9H//79cezYMXTv3l3hOH///Td++eUXTJkyBWKxGFu2bEGXLl1w9epV1K5du1z5Q0RExciIiIio0qSkpMgAyHr16lWu9AEBATIAsjFjxigsnzlzpgyA7OzZs8IyZ2dnGQDZyZMnFdKeO3dOBkDm5uYmy8jIEJYXFBTIatSoIevcubOsoKBAWJ6RkSFzdXWVderUSVi2a9cuGQBZZGSkQrqSxo4dKzM0NJRlZWUJy7p37y5zdnYulTYyMlIGQLZr1y5hWf369WXW1tay58+fC8tu374t09LSkg0bNkxYtmjRIhkA2ahRoxT22adPH5mFhUWpY5U0fPhwGYAyXxMnThTS7927V6alpSW7cOGCwn6+++47GQDZxYsXy8yXzp07y9zc3BSW1apVS9amTZtSaQvzuuT70rx5c5lIJJKNGzdOWJaXlyerVq1aqf2UjCEnJ0dWu3ZtWfv27RWWF57r9evXhWXR0dEyfX19WZ8+fUrFRkREr8bh30RERJWocMi1iYlJudKfOHECADB9+nSF5TNmzACAUs9eu7q6onPnzkr3NXz4cIXnqwMCAhAWFoYhQ4bg+fPnSEhIQEJCAtLT09GhQwf8888/KCgoUBlb8X29ePECCQkJ+PDDD5GRkYGQkJBynV9x8fHxCAgIwIgRIyCVSoXldevWRadOnYS8KG7cuHEKf3/44Yd4/vy5kM9l0dfXx+nTp5W+Sjp48CC8vLxQs2ZNIZ8SEhLQvn17AMC5c+eEtMXzJSUlBQkJCWjTpg0ePHiAlJSUV2fES6NHj4ZIJBL+btq0KWQyGUaPHi0s09bWRuPGjfHgwQOFbYvHkJSUhJSUFHz44Ye4efNmqeM0b94cjRo1Ev52cnJCr169cOrUKYWh/EREVD4c/k1ERFSJTE1NAcgboeURHR0NLS0tuLu7Kyy3tbWFmZkZoqOjFZa7urqq3FfJdWFhYQDkjW1VUlJSYG5urnTd3bt3MX/+fJw9e7ZUI/Z1Go+FCs+l+JD1Ql5eXjh16hTS09NhZGQkLHdyclJIVxhrUlKSkNeqaGtro2PHjuWKLSwsDMHBwbCyslK6/unTp8L/L168iEWLFuHy5culnu9OSUmBRCIp1zFLnlvhdo6OjqWWJyUlKSw7duwYli9fjoCAAIVnvos30gvVqFGj1DIPDw9kZGTg2bNnsLW1LVe8REQkx0Y1ERFRJTI1NYW9vT2CgoJeaztljSFllM30rWpdYS/0mjVrUL9+faXbqHr+OTk5GW3atIGpqSmWLl2K6tWrQ19fHzdv3sScOXPK7OFWJ21tbaXLZSUm7npTBQUFqFOnDnx9fZWuL2zoRkREoEOHDqhZsyZ8fX3h6OgIPT09nDhxAuvXr3+tfFF1bsqWFz/fCxcuoGfPnmjdujW2bNkCOzs76OrqYteuXdi3b1+5j09ERBXDRjUREVEl69GjB7Zv347Lly+jefPmZaZ1dnZGQUEBwsLC4OXlJSx/8uQJkpOT4ezsXOE4qlevDkDe0C9vj22h8+fP4/nz5/jtt9/QunVrYXlkZGSptOW9IVB4Lvfv3y+1LiQkBJaWlgq91G9T9erVcfv2bXTo0KHM8/njjz+QnZ2No0ePKvQ0Fx8eXqi8+fK6fv31V+jr6+PUqVMQi8XC8l27dilNXzhiobjQ0FAYGhqq7JknIiLV+Ew1ERFRJZs9ezaMjIwwZswYPHnypNT6iIgIbNy4EQDQrVs3APLZoosr7DEtOZPz62jUqBGqV6+OtWvXIi0trdT6Z8+eqdy2sLe0eA9pTk4OtmzZUiqtkZFRuYaD29nZoX79+ti9ezeSk5OF5UFBQfjf//4n5EVVGDBgAOLi4vD999+XWpeZmYn09HQAyvMlJSVFaYPWyMhI4TzVRVtbGyKRSOF56KioKIUZyou7fPmywrPWDx8+xJEjR/DRRx+p7C0nIiLV2FNNRERUyapXr459+/Zh4MCB8PLywrBhw1C7dm3k5OTg0qVLOHjwIEaMGAEAqFevHoYPH47t27cLQ66vXr2K3bt3o3fv3mjXrl2F49DS0sKOHTvQtWtX1KpVCyNHjoSDgwPi4uJw7tw5mJqa4o8//lC6bYsWLWBubo7hw4djypQpEIlE2Lt3r9Jh140aNcIvv/yC6dOn44MPPoCxsTF8fHyU7nfNmjXo2rUrmjdvjtGjRws/qSWRSLB48eIKn+ub+uSTT3DgwAGMGzcO586dQ8uWLZGfn4+QkBAcOHBA+G3wjz76CHp6evDx8cHYsWORlpaG77//HtbW1oiPj1fYZ6NGjbB161YsX74c7u7usLa2FiY+exPdu3eHr68vunTpgiFDhuDp06f49ttv4e7ujjt37pRKX7t2bXTu3FnhJ7UAYMmSJW8cCxHRfxEb1URERG9Bz549cefOHaxZswZHjhzB1q1bIRaLUbduXaxbtw6ffvqpkHbHjh1wc3ODn58fDh8+DFtbW8ybNw+LFi164zjatm2Ly5cvY9myZdi8eTPS0tJga2uLpk2bYuzYsSq3s7CwwLFjxzBjxgzMnz8f5ubm+L//+z906NCh1OzjEyZMQEBAAHbt2oX169fD2dlZZaO6Y8eOOHnyJBYtWoSFCxdCV1cXbdq0werVq8uchK2yaWlp4ffff8f69euxZ88eHD58GIaGhnBzc8PUqVPh4eEBQD7J2qFDhzB//nzMnDkTtra2GD9+PKysrDBq1CiFfS5cuBDR0dH4+uuv8eLFC7Rp00Ytjer27dvjhx9+wFdffYVp06bB1dUVq1evRlRUlNJGdZs2bdC8eXMsWbIEMTEx8Pb2hp+fH+rWrfvGsRAR/ReJZOqe2YOIiIiI3kkikQgTJ07E5s2bqzoUIqL3Bp+pJiIiIiIiIqogNqqJiIiIiIiIKoiNaiIiIiIiIqIKYqOaiIiI6D9CJpPxeWoieq/9888/8PHxgb29PUQikcqfFyzu/PnzaNiwIcRiMdzd3eHn5/dax2SjmoiIiIiIiN4L6enpqFevHr799ttypY+MjET37t3Rrl07BAQEYNq0aRgzZgxOnTpV7mNy9m8iIiIiIiJ674hEIhw+fBi9e/dWmWbOnDk4fvw4goKChGWDBg1CcnIyTp48Wa7jsKeaiIiIiIiI3knZ2dlITU1VeGVnZ6tt/5cvX0bHjh0VlnXu3BmXL18u9z501BYNEb3Tjut6VnUIFba6xw9VHQJpKG1d3aoO4Y3ICgqqOgTSUHnZOVUdwhvR+GtXprnXrpa2dlWH8Ea0dTQ7/jP7m1R1CEpV5ffIa18OxpIlSxSWLVq0CIsXL1bL/h8/fgwbGxuFZTY2NkhNTUVmZiYMDAxeuQ82qomIiIiIiOidNG/ePEyfPl1hmVgsrqJolGOjmoiIiIiIiN5JYrG4UhvRtra2ePLkicKyJ0+ewNTUtFy91AAb1URERERERFQGka6oqkOoNM2bN8eJEycUlp0+fRrNmzcv9z44URkRERERERG9F9LS0hAQEICAgAAA8p/MCggIQExMDAD5cPJhw4YJ6ceNG4cHDx5g9uzZCAkJwZYtW3DgwAF8/vnn5T4me6qJiIiIiIhIJS0dzempvn79Otq1ayf8Xfg89vDhw+Hn54f4+HihgQ0Arq6uOH78OD7//HNs3LgR1apVw44dO9C5c+dyH5ONaiIiIiIiInovtG3bFjKZTOV6Pz8/pdvcunWrwsdko5qIiIiIiIhUEunyqeGyMHeIiIiIiIiIKoiNaiIiIiIiIqIK4vBvIiIiIiIiUkmTJiqrCuypJiIiIiIiIqog9lQTERERERGRSiJd9lSXhT3VRERERERERBXERjURERERERFRBXH4NxEREREREanEicrKxp5qIiIiIiIiogpiTzURERERERGpxInKysZGNREpkLZqDLcZoyFpWBv69ta43m8Cnhw9U/Y2rZvAe+1cGHvXQNbDeISv2orYPYcV0jiPHwK36aMhtrVC6p0Q3J22DCnXAivtPEYNdoJPR1sYG2kjMOQFfLeFIzY+q8xt+nS1w6DeDpCa6SEiKh0bd0QgOCxNWK+nK8LEka5o38oKujpauBaQBN9tEUhKyWX870n8vTvbYKCPHaRmuoiIzsCmnVEIiUhXmb5NMylGDawGWysxYh9nYftPMbhyK0VY/2ETc/h0soGHmyEkJroYMysQEdEZaou3VPxdbDCopz2kZnoIj07Hph+iEBKepjJ9m+ZSjB7kJI8/PgvbfozGlVvJRfE3laLnRzbwcDOSxz/zNsKjKid+dccOACMHOqJHR2sYG+og6H4qfLdHIu5x2eXwXYn/beZ9odFDXeDzkS1MjHQQGJyKtVvCEBufWeY2fbvZY3BfR0jN9RARmYb128IRHPZCWN+zsx06tbGGR3VjGBnqoMsgf6Sl51dK/KMGOaJHJxsYG76sd7Y/QNwr6p3eXWwxqLd9sXonUuF909MVYcIIF7RvZfmy3knG+u0P1F5vamqdCWj2tdvrI2sM8LGDVKKLiJgMfLMrGvfLqPNbNzXHyAFFdf73+x7iakBRnd/qA3P4dLKGh6sRTE108NmcoEqt8+ndweHfRKRA28gQqXfuI2jKknKlN3Cphg+ObsPz81fg37gXIr/ZjTrblsOyUyshjV3/rvBaMw9hy7+Ff5M+eHEnBE2P/wA9K2mlnMOQPg7o190e67aFY+yc28jKzsfahbWhV8Zd1vYtLTFxpCv8fonBmBm3EB6VjrULa8NMoiukmTTKDS0aS7FoTQimzL8DC6kels/xYvzvSfztmksxfpgTdh+KFb4Iff1lTZiZKr//XMvDGAumuuPE2Wf4dE4g/K8lYdksD7g4Gghp9MXaCAp5ge0/PVRbnCrjb2GBCcNd4HcwFp/OvoOIqAysme+lOn5PYyyc5oHjZ55izKw78L+WiOWzPeGqEL8WAoNfYPuPMRoX++De9ujXzRa+2x9g/BeByMwuwJoFXmWWw3cp/reV94WG9nPExz0csHZLGD6beQuZWfnwXVqn7Ou2lRUmjamOXT9HYfS0GwiPTIPv0joK161YrIUrNxOx92DlnsfgPg7o290O676LwLi5gcjKLsDaBd5lxt+upQUmjnTB7gOx+HTmbUREpWPtQm/Femek68t65z6mLgiCpVQPy+Z4qjV2Ta0zAc2+dts2l2LcJ07YcygO4+bJ6/zV8zxVxu7tYYz5U9zx57lnGDs3CBevJ2HpzBpwqVbsutXXQlDIC3y/r/LrfHq3sFFNVMlOnjyJVq1awczMDBYWFujRowciIiKE9ZcuXUL9+vWhr6+Pxo0b4/fff4dIJEJAQICQJigoCF27doWxsTFsbGzwySefICEhoVLifXbqH4Qu2oAnR/4qV3rnzwYhMzIWwbNXIy3kAaK3/ITHv56C69QRQhrXaSPx8IcDiN39G9KCIxA4YRHyM7LgOKJfpZxD/x4O2HvwIfyvJuJBdAZWbAyFhVQPrZpaqNxmQE8HHDv9GH+efYro2Eys+y4cWdn56N7BBgBgZKiN7h1ssHlXJG4GpiD0QTq++iYMdbxM4e1hwvjfg/j797DD8TNPcfJ8AqLjMuH7fSSycgrQtZ2V0vT9utniakAyfvkjHjFxWdj1SyzCHmSgTxcbIc3pCwnY82scbgSmKN2HOvX3scPxv57i5LlniI7NhO/2B8jKLkC39tYq4reTx3/0EWLiMrFz/0OERaajT1fbovj/ScCeQ7G4cady46+M2D/uboe9v8bi4rUkPIjOwKpvwmFprodWTdR/M0+T8144h54O2HMgGv5XniMiKh3L14fAQirGh80sVW4zqHc1/HEqHifOPEHUwwys2RKGrOwC9OhUdB4Hj8bhx0MPcTcktXLj72GHvYeK3u+Vm8Lk9U4Z7/cAH3scO/2kqN7Z9gBZ2fnC+2ZkqI1uHazxrV8UbgWlyuudzeGoU9MU3h7GaoxdM+tMQLOv3Y+72+LE2Wc49XcCouOysGFHFLJzCtClrfI6v29XG1y7nYIDxx4j5lEW/A7EISwyA707F9X5f114jr2/PcKNoLdz3b5NWjqiKntpAjaqiSpZeno6pk+fjuvXr+PMmTPQ0tJCnz59UFBQgNTUVPj4+KBOnTq4efMmli1bhjlz5ihsn5ycjPbt26NBgwa4fv06Tp48iSdPnmDAgAFVdEaKzJrVR8LZywrLnp32h3mz+gAAka4uJA1rIeHMpaIEMhkSzl6CWbMGao/HzkYMC6kert9OFpalZ+QjOOwFanuaKt1GR0cEj+rGCtvIZMCNO8mo5Sn/8uFZ3Ri6ulq4USxNTFwmHj/NEtIwfs2NX0dbBA83I9wILPriL5MBNwNTUEvFF1BvD2OF9ABw7XYyatVQ35ft8tLREcHTzRg37iQLy2Qy4EZgMrxV5E8tDxOF9ABwNSBZ7TdZXqUyYrezFsPCXE+hQZqekY97YWlqPz9NzvtC9jb6sJSKcS0gSViWnpGPe6GpqF2zjOvW3QTXbxdtI5MB1wOSUEvFtV5Z7Gxevt9K6h1V9UNhvVO8jMjrnRRhGw83I+X1zrNslfVChWLXwDqzMA5NvXZ1tEXwcDXCzUDF9/9mYKrKGybeNYxL3SC9fjtFrTdYSHPxmWqiStavn2Jv7M6dO2FlZYV79+7B398fIpEI33//PfT19eHt7Y24uDh8+umnQvrNmzejQYMGWLlypcI+HB0dERoaCg8Pj7d2LsqIbSyR/USx1zz7SQJ0JSbQ0hdD11wCLR0dZD99XiLNcxh5uqk9HgszPQBAUkqOwvLE5BxIzXSVbQKJiS50tEWlnjNLTM6Fk4MhAEBqpoec3AKkZSg+C5iUkiscUx0Yf/Ft3l78ElMdaGuLkJSsGENSci6c7A2UbiM10y0Vc1JKLszVmJ/lJTGRx59YMp7kXDg5qI4/seT5puSqfJ8qS2XELjWX/1s6jepyWFGanPdCPOYvr9tS5T9HWFeSxFR+3SYmlb5unasZVk6gKkhfXnPK3gOV8ZvoyOud5JxS2xS+bxbmKuqdMvLldWlqnSmPQ3OvXaHOT8krFYujg77SbVTV+VJJ1Vy3b5tIWzN6jKsKG9VElSwsLAwLFy7ElStXkJCQgIKCAgBATEwM7t+/j7p160Jfv6gCb9KkicL2t2/fxrlz52BsXPpOaEREhNJGdXZ2NrKzsxWW5coKoCt6/wandGpthRnj3IW/56y4W4XRvD7GT0RvW6c21pg1seizY/bSyps0sjJ0bG2JGWOrC3/PXRFchdG8HtaZRO8nNqqJKpmPjw+cnZ3x/fffw97eHgUFBahduzZycnJevTGAtLQ0+Pj4YPXq1aXW2dnZKd1m1apVWLJEcaKxwSIphmqrfjauorKfJEBso7hfsY0lclNeoCArGzkJSSjIy4PY2qJEGgtkP37z58L9rybiXugt4W9dXfmNA3OJHp4X60GRmukhPFL5jJ4pL3KRly+DeYm7zfI76vL3KTE5B3q6WjA21Fa4828u0cXz5PK9l4z/3YtfiCE1D/n5MpiX6AkxV9KrUigxObdUzOYS3VI9X29Dygt5/CV7TF4Vf8meH3OJ6vSVpTJiL+w9LdkrZi7RQ3iU6pl9K0IT897/6nPcC70u/K1XeN2a6eJ5UlH5NTfTQ/gD5bM4p6TKr9vCnsVC0hL7qAwXryYiOLQoLt2XE1hJJboKPefmZrpl1Dt58nqnRK9t8ffteZKKesdMD4kVPMf3pc6Ux6G5165Q50sUm0JlXYeq6vySPfXvKy32VJfp/eu2InqHPH/+HPfv38f8+fPRoUMHeHl5ISmp6PkzT09PBAYGKvQqX7t2TWEfDRs2xN27d+Hi4gJ3d3eFl5GRkdLjzps3DykpKQqvAVqVM9N28r8BsGjfTGGZZYcWSPo3AAAgy81Fys27sGzfvCiBSASLds2R/O8tvKnMrHzEPc4SXlEPM/A8MQeN6poJaQwNtOFVwwRB95VPlJOXJ0NoRJrCNiIR0LCOGe7el/80zP2INOTmFiikcbQ3gK21vpCG8Wte/EIM+TKEPkhHw9pFzzCKREDD2hLcDVW+/3uhaWhYR/GZx0Z1JbgbpvqnZCpLXp4M9x+koWEdibBMJAIa1ZHgnor8uRv6QiE9ADSuZ4Z7Ks63slRG7PFPs/E8KUchjaGBNrxrGKv9/DQx7zMz8xEXnyW8ImMykJCYjcb1zIU0hgba8PYwRZCKCcby8mQIDX+BRnWLthGJgEb1zHFXxbWutvizCkrUO5ny91tJvaOqfiiqdxTft4Z1JcI2oQ/SkZtbgIbF0jja68PWSqyyXnh17O9HnVkYh6Zeu3n5MoRGpqNBbcXYG9Q2xb1Q5XX4vbA0hc8IAGhUV3V6+m9ho5qoEpmbm8PCwgLbt29HeHg4zp49i+nTpwvrhwwZgoKCAnz22WcIDg7GqVOnsHbtWgCASCS/Izhx4kQkJiZi8ODBuHbtGiIiInDq1CmMHDkS+fnKf+tTLBbD1NRU4VXeod/aRoYwrVcTpvVqAgAMXavBtF5N6DvKe8U9l09HvV1FvebR2/fD0NURNVfNgpGnG5zHDYFd/66I3OgnpIncsAuOowfA4ZPeMK7phtrfLoaOkQEe7v6t/Jn5Gg4ei8Ow/o5o+YEUbk6G+HKqB54n5sD/StFz3euX1EbfrkU9/QeOxqFHJ1t0aWcN52oGmDG2Ogz0tXHizBMA8olSjp95gokjXdGgtgQebkaYN7kGgkJS1f5FmPFXTfwHj8WjRwdrdG5jCScHfXw+xgX6Yi2cPP8MADBvohvGDHYU0v964jGa1JOgfw9bONrrY3h/B3hWN8Lhk0+ENCZG2qjubCj85IqTvT6qOxuW6u1QS/x/xKNHRxt0bmMFJwcDfP6pG/TF2vjz3Mv4J7vj0yFOxeKPR5P6ZhjgYwcne32MGFANnm5GOPzn46L4jXXg7mII55fxO9obwN3FUO3P/lZG7IeOx+OTftXQorE5XJ0M8cVkdyQk5cD/aqJaY6+s+N9W3gvncDQOwwc6oWUTC7g5G2H+9Jp4npiNC/8WjSjasLwu+na3F/7e/3ssfDrboUt7GzhXM8TMCTVgoK+F438VnYfUTBfurkZweDk3gZuzMdxdjWBirN7BkgePxWPYx9XQ4gNzuDkZ4osp7vJ6p9j77bvYW2GW6QN/PEL3jjbo3NYKzg4GmD7WDQZibfx59ikAeb1z4szTl/WOKTzcjDB3kvvLekd9DSlNrTMBzb52Dx1/jO7trfBRa0s42etj2mh5nX/qb3nscya4YfSgakL63/58gg/qSdC/u7zOH/axAzzcjPD7qdJ1vrND4XVbeXU+vVs4/JuoEmlpaWH//v2YMmUKateuDU9PT2zatAlt27YFAJiamuKPP/7A+PHjUb9+fdSpUwcLFy7EkCFDhOes7e3tcfHiRcyZMwcfffQRsrOz4ezsjC5dukBLS/33xSSNaqP5mb3C395rvwAAPNzzG+6MngexnRUMHIs+2DOjYnGt51h4r5sHl8nDkBX7GIFj5yPhtL+QJv7gn9CzksJj0RSIba2QejsYV3uMQU6JycvUZd/hOOjra2PmeHcYG+kgMDgVM5cFISdXJqSxt9WHxLToQ+7sxQSYmepi1CAnSM3lw+5mLg1SmJRk884HkMlcsWx2TejqauFaQBJ8t0VA3Rh/1cR/7nIiJKa6GDGgGqRmuoiIysCclSHCRDbWlmIUFJ0C7oamYfmmCIwaVA1jBjsiLj4LC9aEIuphppCmRWNzzJ1Y9Oznws9rAAD8DsZi98E4tcUOAOcuPYeZqS5GDnKE1EwX4VHpmL0iWMhDG0s9yIqdwN37aVi2MQyjBzlhzBAnxMVnYf7X9xFZLP6Wjc0xd1LR85+Lpsufw/U78BB+B2Lf6dh//v0R9MXamDnWTV4OQ1Ixe3mwQjl8l+N/W3lf6KdfH0JfXxuzJ3nI8+teCmYsClTILwdbA5gVv279n8FMoosxQ13k1+2DNMxYFKgw4VnvrvYYNcRF+HvL6voAgBUbQvDnmaLGyJv6+XAcDMRamDmuulDvzFp2r8x659xF+fs2arCT/H2LTMesZfcU651dkSiQybB0lufLeicZ67c/UFvcgObWmYBmX7vnLydCYqqDEf0dYG6mi4joDMz96n6xOl8PMlnRMe+FpmHFNxEYNbAaRg2qhrjHWVi4NgxRsYp1/uzxRZOwLpgqv4Z3H4rDnkPqrfPfNpEWh3+XRSQrXlqIqMr99NNPGDlyJFJSUmBgoHz2zIo4ruuptn29bat7/FDVIZCG0tbV7N4B2cuJDYleV17223+2X500/tqVae61q6WtXdUhvBFtHc2O/8z+Jq9OVAUuNmhUZcdueetGlR27vNhTTVTF9uzZAzc3Nzg4OOD27duYM2cOBgwYoNYGNRERERFRRYm0+dRwWdioJqpijx8/xsKFC/H48WPY2dmhf//+WLFiRVWHRURERERE5cBGNVEVmz17NmbPnl3VYRARERERUQWwUU1EREREREQq8Xeqy8bB8UREREREREQVxJ5qIiIiIiIiUok/qVU29lQTERERERERVRB7qomIiIiIiEglPlNdNvZUExEREREREVUQG9VEREREREREFcTh30RERERERKSSiMO/y8SeaiIiIiIiIqIKYk81ERERERERqSTSYl9sWZg7RERERERERBXERjURERERERFRBXH4NxEREREREakk0uJEZWVhTzURERERERFRBbGnmoiIiIiIiFTS4k9qlYk91UREREREREQVxJ5qov+I1T1+qOoQKmzOsdFVHcIb+dpnV1WH8EZksoKqDqHCcjOzqjqEN6Ktq1vVIbwRHT3N/pqRm51T1SFUmL6xUVWH8EZysjT72tXS1q7qECpMViCr6hDeiCZft+8yPlNdNvZUExEREREREVUQG9VEREREREREFaTZ47KIiIiIiIioUom02BdbFuYOERERERERUQWxp5qIiIiIiIhU4kRlZWNPNREREREREVEFsVFNREREREREVEEc/k1EREREREQqaWlz+HdZ2FNNREREREREVEHsqSYiIiIiIiKVOFFZ2dhTTURERERERFRB7KkmIiIiIiIilURa7IstC3OHiIiIiIiIqILYqCYiIiIiIiKqIA7/JiIiIiIiIpU4UVnZ2FP9Btq2bYtp06aVK+358+chEomQnJwMAPDz84OZmVmlxaZOIpEIv//+e7nTL168GPXr16+0eCpqxIgR6N27t/D367x/FfU2jkFERERERFWHPdVvSYsWLRAfHw+JRFLVoby2+Ph4mJubV3UYavfbb79BV1dXLfs6f/482rVrh6SkJIWbJeo8xts2arATfDrawthIG4EhL+C7LRyx8VllbtOnqx0G9XaA1EwPEVHp2LgjAsFhacJ6PV0RJo50RftWVtDV0cK1gCT4botAUkquWmKWtmoMtxmjIWlYG/r21rjebwKeHD1T9jatm8B77VwYe9dA1sN4hK/aitg9hxXSOI8fArfpoyG2tULqnRDcnbYMKdcC1RKzKqMGOaJHJxsYG77M/+0PEPeK/O/dxRaDetsXy/9IhIQr5v+EES5o38ryZf4nY/32B2rLf4X4NbD8FBo91AU+H9nCxEgHgcGpWLslDLHxmWVu07ebPQb3dYTUXA8RkWlYvy0cwWEvhPU9O9uhUxtreFQ3hpGhDroM8kdaer5a4wZeXQZKatvcAqMGO8LWWh9x8Zn4bm80rtxMVkhTkbJYEb0+ssYAHztIJbqIiMnAN7uicT8iXWX61k3NMXJANdhaiRH7OAvf73uIqwEpwvpWH5jDp5M1PFyNYGqig8/mBCEiOkPtcRenyeW+ZycrDPCxFfJ/s9/DV+b/iP72sLUSI+5xFr7/Oa5E/puhR0crIf/Hzr2LiOiyr6M3pan537uLDQb1lF+34dHp2PRDVJnXbZvmUowe5CQv+/FZ2PZjNK7cSlZIM3KgI3p0tIaxoQ6C7qfCd3sk4h6r/7otxM+sqrt23xb2VJeNPdVviZ6eHmxtbSESaV6BtLW1hVgsruow1E4qlcLExETjj1EZhvRxQL/u9li3LRxj59xGVnY+1i6sDT1d1eW3fUtLTBzpCr9fYjBmxi2ER6Vj7cLaMJMU3VSYNMoNLRpLsWhNCKbMvwMLqR6Wz/FSW9zaRoZIvXMfQVOWlCu9gUs1fHB0G56fvwL/xr0Q+c1u1Nm2HJadWglp7Pp3hdeaeQhb/i38m/TBizshaHr8B+hZSdUWd0mD+zigb3c7rPsuAuPmBiIruwBrF3iXmf/tWlpg4kgX7D4Qi09n3kZEVDrWLvRWzP+Rri/z/z6mLgiCpVQPy+Z4qj1+TS0/ADC0nyM+7uGAtVvC8NnMW8jMyofv0jplx97KCpPGVMeun6MwetoNhEemwXdpHYXYxWItXLmZiL0HY9Qab3HlKQPF1fI0wYLpHjhx5ik+nXEbF64mYsWcmnB1MhTSVKQsVkTb5lKM+8QJew7FYdw8eeN39TxPmJkqv/fv7WGM+VPc8ee5Zxg7NwgXrydh6cwacKlmIKTR19dCUMgLfL/voVpjVUWTy33bZuYY94kj9v76COO+uIcH0Zn4am4N1flfwwhfTnbDyfMJGDfvHi5eT8aSGdXhUk1fSKMv1kLQ/TR8/3OsWmNVRVPzv10LC0wY7gK/g7H4dPYdRERlYM18L5V5X8vTGAuneeD4macYM+sO/K8lYvlsT7g6FpX9wb3t0a+bLXy3P8D4LwKRmV2ANQu81H7dCsfjZ1aVXbv07mCjupzS09MxbNgwGBsbw87ODuvWrVNYv3fvXjRu3BgmJiawtbXFkCFD8PTpU2F9yeHfxUVFRUFLSwvXr19XWL5hwwY4OzujoKCgzNiSkpIwdOhQWFlZwcDAADVq1MCuXbuE9YGBgWjfvj0MDAxgYWGBzz77DGlpindAd+7ciVq1akEsFsPOzg6TJk0S1pUc/j1nzhx4eHjA0NAQbm5uWLBgAXJzK3bXrXBI9sqVK2FjYwMzMzMsXboUeXl5mDVrFqRSKapVq6ZwPgDw8OFDDBgwAGZmZpBKpejVqxeioqKE9fn5+Zg+fTrMzMxgYWGB2bNnQyaTKeyj5NDsV72HqkRFRaFdu3YAAHNzc4hEIowYMULpMVxcXLB8+XKhLDk7O+Po0aN49uwZevXqBWNjY9StW7dUWfD398eHH34IAwMDODo6YsqUKUhPV92D8Kb693DA3oMP4X81EQ+iM7BiYygspHpo1dRC5TYDejrg2OnH+PPsU0THZmLdd+HIys5H9w42AAAjQ21072CDzbsicTMwBaEP0vHVN2Go42UKbw/13Hh4duofhC7agCdH/ipXeufPBiEzMhbBs1cjLeQBorf8hMe/noLr1BFCGtdpI/HwhwOI3f0b0oIjEDhhEfIzsuA4op9aYlamfw877D0Ui4vXkvAgOgMrN4XJ87+J6ob8AB97HDv9pCj/tz1AVnY+urW3BiDP/24drPGtXxRuBaXK839zOOrUNIW3h7Ga49fM8gMA/Xs6YM+BaPhfeY6IqHQsXx8CC6kYHzazVLnNoN7V8MepeJw48wRRDzOwZksYsrIL0KOTrZDm4NE4/HjoIe6GpKot1pJeVQZK+riHHa7eSsL+I48QHZeJnT8/RGhkOvp0LYq7ImWxIj7ubosTZ5/h1N8JiI7LwoYdUcjOKUCXtlZK0/ftaoNrt1Nw4NhjxDzKgt+BOIRFZqB3ZxshzV8XnmPvb49wIyhF6T7UTZPLfb/uNjhxNgGn/n6OmLgsbPgh+mX+Ky/3Rfn/RJ7/Bx8hPDIDvToXlbW//BPx42/xuBlYeWW+OE3N//4+djj+11OcPPcM0bGZ8N3+AFnZBSqv237d7HA1IBm/HH2EmLhM7Nz/EGElrtuPu9th769F1+2qb8Jhaa7+61Y4B35mVdm1S+8ONqrLadasWfj7779x5MgR/O9//8P58+dx8+ZNYX1ubi6WLVuG27dv4/fff0dUVJTQsHoVFxcXdOzYsVTDcdeuXRgxYgS0XvG7cAsWLMC9e/fw559/Ijg4GFu3boWlpfyDMD09HZ07d4a5uTmuXbuGgwcP4q+//lJoNG/duhUTJ07EZ599hsDAQBw9ehTu7u4qj2diYgI/Pz/cu3cPGzduxPfff4/169eX61yVOXv2LB49eoR//vkHvr6+WLRoEXr06AFzc3NcuXIF48aNw9ixYxEbK7/bnZubi86dO8PExAQXLlzAxYsXYWxsjC5duiAnJwcAsG7dOvj5+WHnzp3w9/dHYmIiDh8+XFYYFX4PHR0d8euvvwIA7t+/j/j4eGzcuFFl+vXr16Nly5a4desWunfvjk8++QTDhg3D//3f/+HmzZuoXr06hg0bJtwEiIiIQJcuXdCvXz/cuXMHv/zyC/z9/RXeQ3WysxHDQqqH67eThWXpGfkIDnuB2p6mSrfR0RHBo7qxwjYyGXDjTjJqeco/PDyrG0NXVws3iqWJicvE46dZQpq3zaxZfSScvayw7Nlpf5g3qw8AEOnqQtKwFhLOXCpKIJMh4ewlmDVrUCkx2dmIYWGup5BPhfmvKp8K8//GnaLGgzz/U4RtPNyMlOf/s2zUUuMHvCaXH3sbfVhKxbgWkKQQ+73QVNSuWUbs7ia4frtoG5kMuB6QhFoqzrcylKcMlFTLw0QhPQBcu1WU5xUpixWKXVsED1cj3AxUjP1mYKrKL8/eNYxxI1Ax9uu3U9T+Zbu8NLncC/kfVNT4lcmAm0Gp8K5hpHQb7xqK6QHg2p1UeNdg/r8OHR0RPN2MceNOiRgCk+Fd5nWbrLDsakCy0FCzs3553Ra7ttMz8nEvLK1SGnP8zCoe/7v9nedNibREVfbSBHymuhzS0tLwww8/4Mcff0SHDh0AALt370a1atWENKNGjRL+7+bmhk2bNuGDDz5AWloajI1f/SEzZswYjBs3Dr6+vhCLxbh58yYCAwNx5MiRV24bExODBg0aoHHjxgDkjfRC+/btQ1ZWFvbs2QMjI/mH4+bNm+Hj44PVq1fDxsYGy5cvx4wZMzB16lRhuw8++EDl8ebPny/838XFBTNnzsT+/fsxe/bsV8aqjFQqxaZNm6ClpQVPT098/fXXyMjIwBdffAEAmDdvHr766iv4+/tj0KBB+OWXX1BQUIAdO3YIw+l37doFMzMznD9/Hh999BE2bNiAefPmoW/fvgCA7777DqdOnSozjoq+h9ra2pBK5Xdjra2tXzkBXbdu3TB27FgAwMKFC7F161Z88MEH6N+/PwD5SIDmzZvjyZMnsLW1xapVqzB06FChx7tGjRrYtGkT2rRpg61bt0JfX1/VoSrEwkwPAJCUkqOwPDE5B1Iz5cNIJSa60NEWlXpOKDE5F04O8qGkUjM95OQWIC1D8TnSpJRc4Zhvm9jGEtlPEhSWZT9JgK7EBFr6YuiaS6Clo4Psp89LpHkOI0+3SolJ+jIvEkvkZVJyLqTmyvNJYqIjz//knFLbODnIhwRamKvI/+QclfutCE0uP4X5kJRcMu9V55HEVB57YlLp2J2rGSrdpjKUpwyUJDXTLX2uKbnC+1SRslgRElMdaGuLkJSSVyoWRwfl9ZvUTLdUeUlKyYVUxVD3yqbJ5b4o/0vmZx4c7ZXnv7mZbqn3K7lY2XnbNDX/JSbyvFd2jZV13SaWdd2a6wrnoZhGdV68CX5mFd/m3f7OQ5WLjepyiIiIQE5ODpo2bSosk0ql8PQseq7jxo0bWLx4MW7fvo2kpCRhyHZMTAy8vb1feYzevXtj4sSJOHz4MAYNGgQ/Pz+0a9dOoYGsyvjx49GvXz/cvHkTH330EXr37o0WLVoAAIKDg1GvXj2hQQ0ALVu2REFBAe7fvw+RSIRHjx4JNwvK45dffsGmTZsQERGBtLQ05OXlwdS04j0ytWrVUuiNt7GxQe3atYW/tbW1YWFhIQzFvn37NsLDw0s9q5yVlYWIiAikpKQgPj5e4f3S0dFB48aNSw0BL+5N38Pyqlu3rvB/Gxv5MKE6deqUWvb06VPY2tri9u3buHPnDn766SchjUwmQ0FBASIjI+HlVfr5nOzsbGRnZyssK8jPgZZ26Yq8U2srzBhXNDJhzoq7FTwzqoiOrS0xY2x14e+5K4KrMJrXp8nlp1Mba8ya6CH8PXtp5U4+R+8PTS737wPmf9XhZ9Z/l+gVI2f/69ioVoPCIdadO3fGTz/9BCsrK8TExKBz587CcORX0dPTw7Bhw7Br1y707dsX+/btK3MIcXFdu3ZFdHQ0Tpw4gdOnT6NDhw6YOHEi1q5d+8ptDQyU3wlV5fLlyxg6dCiWLFmCzp07QyKRYP/+/aWeMX8dJWfHFolESpcVNnLT0tLQqFEjhUZmISsr5c/fvYo63sPyKn5uhT3typYVP9+xY8diypQppfbl5OSk9BirVq3CkiWKk3U5eY6Es9eoUmn9rybiXuitYvHJK01ziR6eF+t9k5rpITxS+XPcKS9ykZcvg3mJXiL5HXV5/iUm50BPVwvGhtoKd27NJbp4nqzePC6v7CcJENsoPjMotrFEbsoLFGRlIychCQV5eRBbW5RIY4Hsx4o93BV18WoigkOL5jjQfTkxilSiq9D7aW6mW0b+58nzv8Tdb/NiPRrPk1Tkv5keEpMqnv+aXH78rz7HvdCi+Qv0CmM308XzYnlibqaH8AfKZ+JNSZXHXtg7VDz252+Qr6+rPGWgpMTkXJiX6IkxlxSlL8z71ymLFYo9NQ/5+TKYSxS/khSPRWnsEiWxv6VZdTW53JeKQ8j/kvmpU2okQ6Gk5NxS75dZGe+Xur0v+Z/yQp73JUdYvOq6LdmDqnDdvjz/kj3a5hI9hEe9+XXLz6x3o+zQu4e3HMqhevXq0NXVxZUrV4RlSUlJCA0NBQCEhITg+fPn+Oqrr/Dhhx+iZs2a5ZrgqqQxY8bgr7/+wpYtW5CXlycMXS4PKysrDB8+HD/++CM2bNiA7du3AwC8vLxw+/ZthUmtLl68KAy1NjExgYuLC86cKftnhwpdunQJzs7O+PLLL9G4cWPUqFED0dHRr3eib6hhw4YICwuDtbU13N3dFV4SiQQSiQR2dnYK71deXh5u3Lihcp9v+h7q6ck/GPLz1f8TOQ0bNsS9e/dKnau7u7tw3JLmzZuHlJQUhZejx/8pTZuZlY+4x1nCK+phBp4n5qBRXTMhjaGBNrxqmCDovvIJZ/LyZAiNSFPYRiQCGtYxw9378p8Vuh+RhtzcAoU0jvYGsLXWF9K8bcn/BsCifTOFZZYdWiDp3wAAgCw3Fyk378KyffOiBCIRLNo1R/K/t6AOmVkFJfI/E8+TctBQSf6ryqei/C/6yT6RCGhYVyJsE/ogHbm5BWhYLI2jvT5srcS4G1rx/Nfk8pOZmY+4+CzhFRmTgYTEbDSuV/QTgoYG2vD2MEWQignG8vJkCA1/gUZ1i7YRiYBG9cxxV8X5VobylIGS7oa+QKM6ij/z2LheUfr4J9mvXRYrFHu+DKGR6WhQWzH2BrVNcS9U+c2Me2FpaFhbcYRUo7qq06ubJpf7UnG8zP+GtYtGf4lEQINaprgXprxRcS8sHQ1qlcj/Oqa4F8b8fx15eTLcf5CGhnUUy36jOhLcK+O6bVjqujXDvZf1ePzTl9dtsTSGBtrwrmEspHkT/Mx6N8pOVdDSFlXZSxOwUV0OxsbGGD16NGbNmoWzZ88iKChIYQIxJycn6Onp4ZtvvsGDBw9w9OhRLFu27LWP4+XlhWbNmmHOnDkYPHhwuXuRFy5ciCNHjiA8PBx3797FsWPHhCHBQ4cOhb6+PoYPH46goCCcO3cOkydPxieffCIMM168eDHWrVuHTZs2ISwsDDdv3sQ333yj9Fg1atRATEwM9u/fj4iICGzatOmVE4Cp29ChQ2FpaYlevXrhwoULiIyMxPnz5zFlyhRhMrOpU6fiq6++wu+//46QkBBMmDBB6czrhd70PXR2doZIJMKxY8fw7NmzUrOrv4k5c+bg0qVLmDRpEgICAhAWFoYjR46UOVGZWCyGqampwkvZ0G9VDh6Lw7D+jmj5gRRuTob4cqoHnifmwP9K0bPF65fURt+udsLfB47GoUcnW3RpZw3nagaYMbY6DPS1ceLMEwDyiT+On3mCiSNd0aC2BB5uRpg3uQaCQlLV8kEPyH9Sy7ReTZjWqwkAMHStBtN6NaHvKI/Tc/l01Nu1WkgfvX0/DF0dUXPVLBh5usF53BDY9e+KyI1+QprIDbvgOHoAHD7pDeOabqj97WLoGBng4e7f1BKzMgePxWPYx9XQ4gNzuDkZ4osp7vL8v5oopPFd7K0w2+uBPx6he0cbdG5rBWcHA0wf6wYDsTb+PCu/OZSekY8TZ56+zH9TeLgZYe4k95f5r94vwppafgD5LN3DBzqhZRMLuDkbYf70mniemI0L/xaNTNiwvC76drcX/t7/eyx8OtuhS3sbOFczxMwJNWCgr4Xjfz0W0kjNdOHuagQHe3m97uZsDHdXI5gYq2/A2KvKwBdT3PHp0KLRLYeOxaNJAzMM6GkPJwcDjBjoCM/qxjj8Z1Hc5SmL6nDo+GN0b2+Fj1pbwsleH9NGu0BfrIVTfz8DAMyZ4IbRg4rmMfntzyf4oJ4E/bvbwtFeH8M+doCHmxF+P/VESGNipI3qzoZwfvmMpqO9Pqo7G5bqXVIXTS73vx5/gm7trNCptQWc7PUxdZQz9MVaOPm3vNzPGe+C0YMchPTy/DfFx91t5Pnfzx4eboY4cqroZrQ8/w3g/PJnzhzt9FHd2aBUD7e6aGr+H/wjHj062qBzGys4ORjg80/doC/Wxp/n5GV/3mR3fDqk6Lr99UQ8mtQ3wwAfOzjZ62PEgGrwdDNSuG4PHY/HJ/2qoUVjc7g6GeKLye5ISFL/dSucAz+zquzapXcHh3+X05o1a5CWlgYfHx+YmJhgxowZSEmRz1poZWUFPz8/fPHFF9i0aRMaNmyItWvXomfPnq99nNGjR+PSpUsKk2a9ip6eHubNm4eoqCgYGBjgww8/xP79+wEAhoaGOHXqFKZOnYoPPvgAhoaG6NevH3x9fYXthw8fjqysLKxfvx4zZ86EpaUlPv74Y6XH6tmzJz7//HNMmjQJ2dnZ6N69OxYsWIDFixe/9rlWlKGhIf755x/MmTMHffv2xYsXL+Dg4IAOHToIz3bPmDED8fHxGD58OLS0tDBq1Cj06dNHeM9KetP30MHBAUuWLMHcuXMxcuRIDBs2DH5+fmo537p16+Lvv//Gl19+iQ8//BAymQzVq1fHwIED1bJ/ZfYdjoO+vjZmjneHsZEOAoNTMXNZEHJyi55Jt7fVh8S06Mvp2YsJMDPVxahBTpCay4dNzVwapDCRx+adDyCTuWLZ7JrQ1dXCtYAk+G6LUFvckka10fzMXuFv77Xyye4e7vkNd0bPg9jOCgaORR+KmVGxuNZzLLzXzYPL5GHIin2MwLHzkXDaX0gTf/BP6FlJ4bFoCsS2Vki9HYyrPcYgp8TkZer08+E4GIi1MHNcdSH/Zy27V2b+n7v4XJ7/g50gfTnsbtaye4r5vysSBTIZls7yfJn/yVi//YHa49fU8gMAP/36EPr62pg9yUMe+70UzFgUqBC7g60BzIrH7v8MZhJdjBnqIo/9QRpmLApUGDrbu6s9Rg1xEf7esro+AGDFhhD8eaaoIfgmXlUGrC3FKP4LjXfvv8Cy9WEYPcQJnw51Qmx8Fr5cHYLImAwhTXnKojqcv5wIiakORvR3gLmZLiKiMzD3q/vCZFjWlnoKc2LcC03Dim8iMGpgNYwaVA1xj7OwcG0YomIzhTQtGptj9viiCQUXTJU/R7n7UBz2HIpTa/yAZpf78/8myfP/Y3sh/+d9FYZkIf/FKCj2lt8LS8fKzZEYOcABowY6IO5xNhati0BUbJaQpnkjM8we7yr8PX+q/DncPYceYc+vj9QaP6C5+X/ukvy6HTnIUX7dRqVj9opgIQYbSz3IimX+3ftpWLYxDKMHOWHMECfExWdh/tf3EfmwqOz//Psj6Iu1MXOsmzwvQlIxe3mw2q9b4Xj8zKqya5feHSJZWTM30Vu3bNkyHDx4EHfu3KnqUOg907qP/6sTvaPmHBtd1SG8ka99dr060TtMJit4daJ3VEGe+h/JeJu0dSunV/Vt0dHT7Hv3udma++yjnpp/GeJty8nKenWid5iWtnZVh1BhxRvxmkiTP7MA4J/Drao6BKUejOhRZcd28ztWZccuLw7/fkekpaUhKCgImzdvxuTJk6s6HCIiIiIiIioHNqrfEZMmTUKjRo3Qtm3bUkO/x40bB2NjY6WvcePGVVHE5aMqbmNjY1y4cKGqwys3TX4PiIiIiIjehEhLq8pemoDDvzXA06dPkZqqfAZCU1NTWFtbv+WIyi88PFzlOgcHh9f+Sa+qosnvQSEO/646HP5ddTj8u2px+HfV4fDvqsXh31VHkz+zgHd3+HfkqNefK0pdXHcerbJjl5dmf9r9R1hbW2tEo00Zd3f3qg5BLTT5PSAiIiIiosrDRjURERERERGpJNLSjN+LriqaMUidiIiIiIiI6B3EnmoiIiIiIiJSiT3VZWNPNREREREREVEFsaeaiIiIiIiIVNKUn7aqKswdIiIiIiIiogpio5qIiIiIiIiogjj8m4iIiIiIiFTiRGVlY081ERERERERUQWxp5qIiIiIiIhU4kRlZWPuEBEREREREVUQG9VEREREREREFcTh30RERERERKSaiBOVlYU91UREREREREQVxJ5qIiIiIiIiUok/qVU2NqqJ6J33tc+uqg7hjcz+Y2RVh/BGfPvtreoQKiwXOVUdwhuRyQqqOoQ3kp+XX9UhvBFdsV5Vh1Bh+fmanfda2tpVHQIRUblx+DcRERERERFRBbGnmoiIiIiIiFTi71SXjblDREREREREVEHsqSYiIiIiIiKVOFFZ2dhTTURERERERFRB7KkmIiIiIiIilfhMddmYO0REREREREQVxEY1ERERERERUQVx+DcRERERERGpxInKysaeaiIiIiIiIqIKYk81ERERERERqcSe6rKxp5qIiIiIiIiogtioJiIiIiIiIqogDv8mIiIiIiIi1fg71WVi7hARERERERFVEHuqiYiIiIiISCWRiBOVlYU91Rqgbdu2mDZtWlWHoVRISAiaNWsGfX191K9fv8ri8PPzg5mZmcKy7du3w9HREVpaWtiwYQMWL178VmJ0cXHBhg0bKv04RERERERU9dhTTW9k0aJFMDIywv3792FsbPxWjuni4oJp06Yp3GgYOHAgunXrJvydmpqKSZMmwdfXF/369YNEIkFBQQEmT56stjj8/Pwwbdo0JCcnKyy/du0ajIyM1HacqjJqsBN8OtrC2EgbgSEv4LstHLHxWWVu06erHQb1doDUTA8RUenYuCMCwWFpwno9XREmjnRF+1ZW0NXRwrWAJPhui0BSSq764x/kiB6dbGBs+DL+7Q8Q94r4e3exxaDe9sXij0RIuGL8E0a4oH0ry5fxJ2P99gdqi1/aqjHcZoyGpGFt6Ntb43q/CXhy9EzZ27RuAu+1c2HsXQNZD+MRvmorYvccVkjjPH4I3KaPhtjWCql3QnB32jKkXAtUS8wl9frIGgN87CCV6CIiJgPf7IrG/Yh0lelbNzXHyAHVYGslRuzjLHy/7yGuBqQI61t9YA6fTtbwcDWCqYkOPpsThIjojEqJvZDGl30Njb93FxsM6im//sKj07HphyiF66+kNs2lGD3ISV524rOw7cdoXLmVrJBm5EBH9OhoDWNDHQTdT4Xv9kjEPS47LypK08t+7842GOhjB6mZLiKiM7BpZxRCyoi/TTMpRg0sin/7TzG4cqso/g+bmMOnkw083AwhMdHFmFmBlRa/usvOh02l6PmRDTzcjOSxz7yN8KhKzHsNjx/QzM9chfg1tN58m0R8prpMzJ3/qPz8fBQUFLzxfiIiItCqVSs4OzvDwsJCDZFVjIGBAaytrYW/Y2JikJubi+7du8POzg6GhoYwNjZ+KzFaWVnB0NCw0o9TmYb0cUC/7vZYty0cY+fcRlZ2PtYurA09XdVDf9q3tMTEka7w+yUGY2bcQnhUOtYurA0zia6QZtIoN7RoLMWiNSGYMv8OLKR6WD7HS+3xD+7jgL7d7bDuuwiMmxuIrOwCrF3gXWb87VpaYOJIF+w+EItPZ95GRFQ61i70Vox/pOvL+O9j6oIgWEr1sGyOp9ri1jYyROqd+wiasqRc6Q1cquGDo9vw/PwV+DfuhchvdqPOtuWw7NRKSGPXvyu81sxD2PJv4d+kD17cCUHT4z9Az0qqtrgLtW0uxbhPnLDnUBzGzZM3AFbP84SZqfL7t94expg/xR1/nnuGsXODcPF6EpbOrAGXagZCGn19LQSFvMD3+x6qPV5lNL3sa2r87VpYYMJwF/gdjMWns+8gIioDa+Z7qSw7tTyNsXCaB46feYoxs+7A/1oils/2hKtjUdkZ3Nse/brZwnf7A4z/IhCZ2QVYs8CrzLyoKE0v++2aSzF+mBN2H4oVGu9ff1lTdf57GGPBVHecOPsMn84JhP+1JCyb5QGXYvmvL9ZGUMgLbP+pcuOvjLKjL9ZCYPALbP8xplJjfx/iBzT3M7eQptab9G5ho/o1tG3bFlOmTMHs2bMhlUpha2uLxYsXAwCioqIgEokQEBAgpE9OToZIJML58+cBAOfPn4dIJMKpU6fQoEEDGBgYoH379nj69Cn+/PNPeHl5wdTUFEOGDEFGhuIdxby8PEyaNAkSiQSWlpZYsGABZDKZsD47OxszZ86Eg4MDjIyM0LRpU+G4QNHw6KNHj8Lb2xtisRgxMWVXtgUFBVi6dCmqVasGsViM+vXr4+TJk8J6kUiEGzduYOnSpRCJREJeqFKYR7/99hvatWsHQ0ND1KtXD5cvX1ZI9+uvv6JWrVoQi8VwcXHBunXrFN6D6OhofP755xCJRMLzHcWHf/v5+aFOnToAADc3N4hEIkRFRSkd/r1z507hWHZ2dpg0aZKwztfXF3Xq1IGRkREcHR0xYcIEpKXJ70CeP38eI0eOREpKihBH4fmXHP4dExODXr16wdjYGKamphgwYACePHkirC+Ma+/evXBxcYFEIsGgQYPw4sULIc2hQ4dQp04dGBgYwMLCAh07dkR6uuoehDfVv4cD9h58CP+riXgQnYEVG0NhIdVDq6aqb0oM6OmAY6cf48+zTxEdm4l134UjKzsf3TvYAACMDLXRvYMNNu+KxM3AFIQ+SMdX34ShjpcpvD1M1By/HfYeisXFa0l4EJ2BlZvC5PE3Ud2QHOBjj2OnnxTFv+0BsrLz0a29tRB/tw7W+NYvCreCUuXxbw5HnZqm8PZQzyiNZ6f+QeiiDXhy5K9ypXf+bBAyI2MRPHs10kIeIHrLT3j86ym4Th0hpHGdNhIPfziA2N2/IS04AoETFiE/IwuOI/qpJebiPu5uixNnn+HU3wmIjsvChh1RyM4pQJe2VkrT9+1qg2u3U3Dg2GPEPMqC34E4hEVmoHdnGyHNXxeeY+9vj3AjKEXpPtRN88u+Zsbf38cOx/96ipPnniE6NhO+2x8gK7tAuP5K6tfNDlcDkvHL0UeIicvEzv0PERaZjj5dbYU0H3e3w95fi+qBVd+Ew9K87HqgojS97PfvYYfjZ57i5PkERMdlwvf7SGTlFKBrO+Xx9+tmK8//P+IRE5eFXb/EIuxBBvp0KYr/9IUE7Pk1DjcCKzf+yig7p/9JwJ5Dsbhx5y3kvYbHD2juZ25R/JpZb9K7hY3q17R7924YGRnhypUr+Prrr7F06VKcPn36tfaxePFibN68GZcuXcLDhw8xYMAAbNiwAfv27cPx48fxv//9D998802p4+ro6ODq1avYuHEjfH19sWPHDmH9pEmTcPnyZezfvx937txB//790aVLF4SFhQlpMjIysHr1auzYsQN3795V6NlVZuPGjVi3bh3Wrl2LO3fuoHPnzujZs6ewz/j4eNSqVQszZsxAfHw8Zs6cWa7z//LLLzFz5kwEBATAw8MDgwcPRl5eHgDgxo0bGDBgAAYNGoTAwEAsXrwYCxYsgJ+fHwDgt99+Q7Vq1bB06VLEx8cjPj6+1P4HDhyIv/6SN0quXr2K+Ph4ODo6lkq3detWTJw4EZ999hkCAwNx9OhRuLu7C+u1tLSwadMm3L17F7t378bZs2cxe/ZsAECLFi2wYcMGmJqaCnEoO/+CggL06tULiYmJ+Pvvv3H69Gk8ePAAAwcOVEgXERGB33//HceOHcOxY8fw999/46uvvhLyefDgwRg1ahSCg4Nx/vx59O3bV+GmijrZ2YhhIdXD9dvJwrL0jHwEh71AbU9Tpdvo6IjgUd1YYRuZDLhxJxm1POUfHp7VjaGrq4UbxdLExGXi8dMsIY3a4jfXUzhOYfyqjlMYf/EvIPL4U4RtPNyMlMf/LBu1qugD0qxZfSScVbwp9ey0P8yb1QcAiHR1IWlYCwlnLhUlkMmQcPYSzJo1UGssOtoieLga4WagYh7eDExV+QXIu4ZxqS/c12+nqP0LU3m9F2VfA+PX0RHB080YN+6UiCEwGd4q9l/Lw0QhPQBcDUgWvqzaWb+sB4pd0+kZ+bgXlqb2L7SaXvZ1tEXwcDPCjcBUYZk8/hSVdZu3h7FCegC4djsZtWq83fgro+y8TZoeP6D5n7maWm9WBZGWqMpemoDPVL+munXrYtGiRQCAGjVqYPPmzThz5gxq1KhR7n0sX74cLVu2BACMHj0a8+bNQ0REBNzc3AAAH3/8Mc6dO4c5c+YI2zg6OmL9+vUQiUTw9PREYGAg1q9fj08//RQxMTHYtWsXYmJiYG9vDwCYOXMmTp48iV27dmHlypUAgNzcXGzZsgX16tUrV5xr167FnDlzMGjQIADA6tWrce7cOWzYsAHffvstbG1toaOjA2NjY9ja2r5ib0VmzpyJ7t27AwCWLFmCWrVqITw8HDVr1oSvry86dOiABQsWAAA8PDxw7949rFmzBiNGjIBUKoW2tjZMTExUHrOwNxeQD8VWlW758uWYMWMGpk6dKiz74IMPhP8Xf2bbxcUFy5cvx7hx47Blyxbo6elBIpFAJBKVee5nzpxBYGAgIiMjhYb9nj17UKtWLVy7dk04XkFBAfz8/GBiIq9oP/nkE5w5cwYrVqxAfHw88vLy0LdvXzg7OwOA0BNfGSzM9AAASSk5CssTk3MgNdNVtgkkJrrQ0RaVek4oMTkXTg7yofBSMz3k5BYgLSNfIU1SSq5wTHWQvtxXYolYkpJzITVXfhyJiY48/uScUts4OciH1FmYq4g/OUflfiub2MYS2U8SFJZlP0mArsQEWvpi6JpLoKWjg+ynz0ukeQ4jTze1xiIx1YG2tghJKXkKy5NScuHooK90G6mZbqkyk5SSC6lEeTmrbJpe9jU1fomJvOwou2YLr7+SpGa6SExWUnZenqfUXFc4D8U0qvOiojS97Avxl8yr5Fw42avOf2Xxm6uxPJdHZZSdt0nT45fHo9mfuZpab9Krffvtt1izZg0eP36MevXq4ZtvvkGTJk1Upt+wYQO2bt2KmJgYWFpa4uOPP8aqVaugr6+8Hi+JjerXVLduXYW/7ezs8PTp0wrvw8bGBoaGhkKDunDZ1atXFbZp1qyZwlT2zZs3x7p165Cfn4/AwEDk5+fDw8NDYZvs7GyFZ4j19PRKxa9KamoqHj16JDT+C7Vs2RK3b98u1z5UKR6DnZ0dAODp06eoWbMmgoOD0atXr1LH3LBhA/Lz86Gtrf1Gxy709OlTPHr0CB06dFCZ5q+//sKqVasQEhKC1NRU5OXlISsrCxkZGeV+Zjo4OBiOjo4KPeXe3t4wMzNDcHCw0Kh2cXERGtSAYrmqV68eOnTogDp16qBz58746KOP8PHHH8Pc3FzlcbOzs5Gdna2wrCA/B1rapSvyTq2tMGNcUQ/9nBV3y3Vu74qOrS0xY2x14e+5K4KrMBrSJJpe9jU9fiLSPJr+mct68w1o0ERlv/zyC6ZPn47vvvsOTZs2xYYNG9C5c2fcv39f6Ujdffv2Ye7cudi5cydatGiB0NBQjBgxAiKRCL6+vuU6JhvVr0lXV/GulUgkQkFBAbReFrTiQ3Jzc5XP7ld8HyKRSOU+yystLQ3a2tq4ceNGqUZn8Rm5DQwM3onfmCt5/gDUMmna6zAwUH4HuFBUVBR69OiB8ePHY8WKFZBKpfD398fo0aORk5Oj9onIyioD2traOH36NC5duiQ8GvDll1/iypUrcHV1Vbq/VatWYckSxcmunDxHwtlrVKm0/lcTcS/0VrFY5GXZXKKH50lFZVhqpofwSOXPcae8yEVevgzmJXpZ5HfU5Xd/E5NzoKerBWNDbYU7t+YSXTwvcbf6dVy8mojg0KLZNnVfTiwilegisVj85ma6ZcSfJ4+/xN1j82I9As+TVMRvpofEpIrH/yaynyRAbGOpsExsY4nclBcoyMpGTkISCvLyILa2KJHGAtmPFXu431RKah7y82Uwlyh+rJhLSveqFEpMzi1VZswluqV6PCqLppd9TY+/KAZ52SnZS2uupEeuUGJy6Z654mWt8Nov2atnLtFDeJR656PQxLJfnBB/yfx8Rf4ri79kz2Nlq4yy8zZpYvya/pn7vtSbVDZfX198+umnGDlyJADgu+++w/Hjx7Fz507MnTu3VPpLly6hZcuWGDJkCAB5Z9fgwYNx5cqVch9Tc245vOOsrOSTeRR/xrf4pGVvquSb+u+//6JGjRrQ1tZGgwYNkJ+fj6dPn8Ld3V3h9TrDsoszNTWFvb09Ll68qLD84sWL8Pb2rvB5vIqXl5fSY3p4eAg3DPT09JCfn69s83IzMTGBi4sLzpxR/nNFN27cQEFBAdatW4dmzZrBw8MDjx49UkhTnji8vLzw8OFDPHxYNPvpvXv3kJyc/Fr5KBKJ0LJlSyxZsgS3bt2Cnp4eDh8+rDL9vHnzkJKSovBy9Pg/pWkzs/IR9zhLeEU9zMDzxBw0qmsmpDE00IZXDRME3U9Vuo+8PBlCI9IUthGJgIZ1zHD3vnzCtfsRacjNLVBI42hvAFtrfSFNRWRmFZSIPxPPk3LQUEn8qo5TFL9EMf66EmGb0AfpyM0tQMNiaRzt9WFrJcbd0IrH/yaS/w2ARftmCsssO7RA0r8BAABZbi5Sbt6FZfvmRQlEIli0a47kf29BnfLyZQiNTEeD2op52KC2Ke6FKv9pmHthaWhYW/GZtUZ1VadXN80v+5odf/EY7j9IQ8M6imWnUR0J7qnY/93QFwrpAaBxPTPce3ktxj/NltcDxdIYGmjDu4axkEZdNLHsF5eXL0Pog3SFeEQioGFticq67V5oGhrWKRm/BHfD3m78lVF23iZNjF/TP3Pfl3qTVMvJycGNGzfQsWNHYZmWlhY6duxYanLkQi1atMCNGzeEkcIPHjzAiRMnFH6u91XYU60mBgYGaNasGb766iu4urri6dOnmD9/vtr2HxMTg+nTp2Ps2LG4efMmvvnmG2FWbA8PDwwdOhTDhg3DunXr0KBBAzx79gxnzpxB3bp1heeXX9esWbOwaNEiVK9eHfXr18euXbsQEBCAn376SW3nVdKMGTPwwQcfYNmyZRg4cCAuX76MzZs3Y8uWLUIaFxcX/PPPPxg0aBDEYjEsLS3L2KNqixcvxrhx42BtbY2uXbvixYsXuHjxIiZPngx3d3fk5ubim2++gY+PDy5evIjvvvtOYXsXFxekpaXhzJkzqFevHgwNDUv1YHfs2BF16tTB0KFDsWHDBuTl5WHChAlo06YNGjduXK44r1y5gjNnzuCjjz6CtbU1rly5gmfPnsHLS/XPMojFYojFYoVlyoZ+q3LwWByG9XdEbHwm4p9kYfQQZzxPzIH/laJnc9cvqY0L/z7Hb3/KbyQdOBqHeVM8cD8iDcFhL9C/hz0M9LVx4ox8pvP0jHwcP/MEE0e6IjUtD+kZeZj2aXUEhaSq/cvAwWPxGPZxNcTGZ+Lxk2yMGuwoj/9qopDGd7E3LlxJxOE/H8vj/+MR5k2ugZDwNISEpeFjHzsYiLXx59mnQvwnzjzFxJGueJGWh/SMfEwd4/oyfvV8kdQ2MoSRu5Pwt6FrNZjWq4mcxBRkPYyH5/Lp0Hewwe2R8vkWorfvh/OEoai5ahYe+v0Ky3bNYNe/K671HCvsI3LDLtTbuRrJN4KQcu0OXKYMh46RAR7u/k0tMRd36PhjzBnvhtAH6QgJT0O/brbQF2vh1N/PAABzJrghITEHP+yPBQD89ucTrF9YE/272+LfW8lo18ICHm5G8N0eJezTxEgb1pZiWLx8RtbRXv5sU2JybqX81qfml33NjP/gH/GYN8kd9yPSERyeho+720FfrI0/z8nLzrzJ7kh4noPv98l/teLXE/HYuKQWBvjY4d8bSWjfyhKebkZY912EsM9Dx+PxSb9qiI3PQvzTbIwe5IiEJMV6QF00vewfPBaPuROrI/TBy/x/Gf/J8y/zf6IbniXmYsfP8hvEv554jA2LvdC/hy3+vZmM9i0t4FndCOu2R5aK31Iqj9+pkuKvjLJjYqwDG0s9WLx8dtfx5bPlicm5au8R1vT4Ac39zC2KXzPrzbetKicMU/ZYo7LvugCQkJCA/Px82NjYKCy3sbFBSEiI0v0PGTIECQkJaNWqFWQyGfLy8jBu3Dh88cUX5Y6RjWo12rlzJ0aPHo1GjRrB09MTX3/9NT766CO17HvYsGHIzMxEkyZNoK2tjalTp+Kzzz4T1u/atUuYeCsuLg6WlpZo1qwZevToUeFjTpkyBSkpKZgxYwaePn0Kb29vHD169LUmZXtdDRs2xIEDB7Bw4UIsW7YMdnZ2WLp0KUaMGCGkWbp0KcaOHYvq1asjOzu7wrNgDx8+HFlZWVi/fj1mzpwpTEoAyJ9j9vX1xerVqzFv3jy0bt0aq1atwrBhw4TtW7RogXHjxmHgwIF4/vw5Fi1aVOpnxUQiEY4cOYLJkyejdevW0NLSQpcuXUrN7l4WU1NT/PPPP9iwYQNSU1Ph7OyMdevWoWvXrhU67/LYdzgO+vramDneHcZGOggMTsXMZUHIyS3Ka3tbfUhMi4Y+nb2YADNTXYwa5ASpuXzY1MylQQpfnjbvfACZzBXLZteErq4WrgUkwXdbBNTt58NxMBBrYea46kL8s5bdKzP+cxefy+Mf7ATpy2Frs5bdU4x/VyQKZDIsneX5Mv5krN/+QG1xSxrVRvMze4W/vdfKK/OHe37DndHzILazgoGjnbA+MyoW13qOhfe6eXCZPAxZsY8ROHY+Ek77C2niD/4JPSspPBZNgdjWCqm3g3G1xxjklJi8TB3OX06ExFQHI/o7wNxMFxHRGZj71X1hAidrSz2F6/VeaBpWfBOBUQOrYdSgaoh7nIWFa8MQFZsppGnR2ByzxxfNObFgqvxZuN2H4rDnUJzaz0HTy76mxn/ukvz6GznIUX79RaVj9opgIQYbSz3ICorO4e79NCzbGIbRg5wwZogT4uKzMP/r+4h8WFR2fv79EfTF2pg51k2eFyGpmL08WCEv1EXTy/65y4mQmOpixIBqkJrpIiIqA3NWhhSLX4xi2Y+7oWlYvikCowZVw5jBjoiLz8KCNaGIeqgY/9yJRc/eLvxc/t3B72Asdh9UX/yVUXZaNjbH3ElFz90umi6fs8bvwEP4HYhVW+zvQ/yA5n7mFtLUevO/RNljjcq+d1fU+fPnsXLlSmzZsgVNmzZFeHg4pk6dimXLlgmTJ7+KSFZZv8tDRO+U1n38X53oHSUSafaTKrP/GFnVIbwR3357X53oHZWbzWfXqpKWmiaXrCraOpobf0GBZn+9k73luVaoiEzTy45Ms8vOP4dbVXUISiWtGF9lxzacuaHcPdWFcx8dOnQIvXv3FpYPHz4cycnJOHLkSKltPvzwQzRr1gxr1qwRlv3444/47LPPkJaWJsydVRbN/qZKRERERERE7y2xWAxTU1OFl7IGNSCf86hRo0YK8yYVFBTgzJkzaN68udJtMjIySjWcC+dyKm//MxvV/2HGxsYqXxcuXHjt/a1cuVLl/ipzqDIREREREVUiLVHVvV7T9OnT8f3332P37t0IDg7G+PHjkZ6eLswGPmzYMMybN09I7+Pjg61bt2L//v2IjIzE6dOnsWDBAvj4+JT753z5TPV/WFmzkzs4OLz2/saNG4cBAwYoXfeqn7AiIiIiIiJ6UwMHDsSzZ8+wcOFCPH78GPXr18fJkyeFyctiYmIUeqbnz58PkUiE+fPnIy4uDlZWVvDx8cGKFSvKfUw+U030H8FnqqsOn6muOnymumrxmeqqw2eqqaL4THXVemefqV41ocqObT5vy6sTVTH2VBMREREREZFKonJM1vVfxtwhIiIiIiIiqiD2VBMREREREZFKogpMGPZfwp5qIiIiIiIiogpio5qIiIiIiIiogjj8m4iIiIiIiFTT8F9iqWzMHSIiIiIiIqIKYk81ERERERERqcSJysrGnmoiIiIiIiKiCmJPNREREREREammxb7YsjB3iIiIiIiIiCqIjWoiIiIiIiKiCuLwbyIiIiIiIlJJJOJEZWVhTzURERERERFRBbGnmojeeTJZQVWH8EZ8++2t6hDeyPRfP6nqECpsTS+/qg7hP01WIKvqEN5ITmZ2VYfwn6XpP9+jpa1d1SFUmKZ/5lIl4URlZWLuEBEREREREVUQG9VEREREREREFcTh30RERERERKSSpj+SUdnYU01ERERERERUQeypJiIiIiIiItVE7IstC3OHiIiIiIiIqILYU01ERERERESq8ZnqMrGnmoiIiIiIiKiC2KgmIiIiIiIiqiAO/yYiIiIiIiKVRJyorEzMHSIiIiIiIqIKYk81ERERERERqcaJysrEnmoiIiIiIiKiCmKjmoiIiIiIiKiCOPybiIiIiIiIVBJpsS+2LMwdIiIiIiIiogpio/o/JioqCiKRCAEBARXaXiQS4ffff1drTP81zEMiIiIi0igiUdW9NACHfxORUqMGO8Gnoy2MjbQRGPICvtvCERufVeY2fbraYVBvB0jN9BARlY6NOyIQHJYmrNfTFWHiSFe0b2UFXR0tXAtIgu+2CCSl5DL+l3p9ZI0BPnaQSnQREZOBb3ZF435Eusr0rZuaY+SAarC1EiP2cRa+3/cQVwNShPWtPjCHTydreLgawdREB5/NCUJEdIba4i1O2qox3GaMhqRhbejbW+N6vwl4cvRM2du0bgLvtXNh7F0DWQ/jEb5qK2L3HFZI4zx+CNymj4bY1gqpd0Jwd9oypFwLrJRz6N3FBoN62kNqpofw6HRs+iEKIeFpKtO3aS7F6EFO8vyPz8K2H6Nx5VayQpqRAx3Ro6M1jA11EHQ/Fb7bIxH3uOyy+F+Mv3cXWwzqbV/s+ossM/a2zS0warAjbK31ERefie/2RuPKTcXYRw1yRI9ONjA2fFkPbH+AuFfUA29i9BBn+HQqrHdSsW5rOeqdbnYY3LsapOZ6iIhKw4btivWOz0e26NTaCh7VjWFkqIOuQy4hLT2f8SuhqfW+Jl+3hTQ179+X+Knqsaf6PyQnJ6eqQ6iw3Nx3rwLS5Px8lSF9HNCvuz3WbQvH2Dm3kZWdj7ULa0NPV/XdwvYtLTFxpCv8fonBmBm3EB6VjrULa8NMoiukmTTKDS0aS7FoTQimzL8DC6kels/xYvwvtW0uxbhPnLDnUBzGzZM3flfP84SZqfL7n94expg/xR1/nnuGsXODcPF6EpbOrAGXagZCGn19LQSFvMD3+x6qLU5VtI0MkXrnPoKmLClXegOXavjg6DY8P38F/o17IfKb3aizbTksO7US0tj17wqvNfMQtvxb+Dfpgxd3QtD0+A/Qs5KqPf52LSwwYbgL/A7G4tPZdxARlYE1871U5n8tT2MsnOaB42eeYsysO/C/lojlsz3h6liU/4N726NfN1v4bn+A8V8EIjO7AGsWeJVZFv+L8bdraYGJI12w+0AsPp15GxFR6Vi70Fvh+lOM3QQLpnvgxJmn+HTGbVy4mogVc2rC1cmwKPY+Dujb3Q7rvovAuLmByMouwNoF3pWS9wAwpG819Otuj7VbwzB2VgAyswqwbvEr6p1Wlpg0yk1e70y/hfDIdKxbrFjv6Iu1cOVWEvYeqtxrWOPj19B6X5Ov20KamvfvS/xvjZZW1b00gGZE+R9x7NgxmJmZIT9ffgc3ICAAIpEIc+fOFdKMGTMG//d//wcA+PXXX1GrVi2IxWK4uLhg3bp1CvtzcXHBsmXLMGzYMJiamuKzzz4rdcz8/HyMGjUKNWvWRExMTLniTEhIQJ8+fWBoaIgaNWrg6NGjCuv//vtvNGnSBGKxGHZ2dpg7dy7y8vIU4tqwYYPCNvXr18fixYuFv0UiEbZu3YqePXvCyMgIK1asQFJSEoYOHQorKysYGBigRo0a2LVr1yvjLRzyvn//frRo0QL6+vqoXbs2/v77b4V0QUFB6Nq1K4yNjWFjY4NPPvkECQkJwvq2bdti0qRJmDZtGiwtLdG5c+dXHjssLAytW7eGvr4+vL29cfr06VJp5syZAw8PDxgaGsLNzQ0LFiwQbiJERUVBS0sL169fV9hmw4YNcHZ2RkFBwStjqIj+PRyw9+BD+F9NxIPoDKzYGAoLqR5aNbVQuc2Ang44dvox/jz7FNGxmVj3XTiysvPRvYMNAMDIUBvdO9hg865I3AxMQeiDdHz1TRjqeJnC28OE8QP4uLstTpx9hlN/JyA6LgsbdkQhO6cAXdpaKU3ft6sNrt1OwYFjjxHzKAt+B+IQFpmB3p1thDR/XXiOvb89wo2gFKX7UKdnp/5B6KINeHLkr3Kld/5sEDIjYxE8ezXSQh4gestPePzrKbhOHSGkcZ02Eg9/OIDY3b8hLTgCgRMWIT8jC44j+qk9/v4+djj+11OcPPcM0bGZ8N3+AFnZBejW3lpp+n7d7HA1IBm/HH2EmLhM7Nz/EGGR6ejT1VZI83F3O+z9NRYXryXhQXQGVn0TDktzPbRqov6bApoc/wAfexw7/aTo+tv2AFnZ+Spj/7iHHa7eSsL+I48QHZeJnT8/RGiJ2Pv3sMPeQ0Wxr9wUJq8HKiHv5efggD0HY+B/NRER0RlYseE+LKRifNjMUuU2A3s54I//PcaJM08Q9TADa7eGIyu7AN07Fl3DB/94hJ9+jcXd+y8qJe73JX5Nrfc1+boVzkFD8/59iZ/eDWxUv0M+/PBDvHjxArdu3QIgb5xaWlri/PnzQpq///4bbdu2xY0bNzBgwAAMGjQIgYGBWLx4MRYsWAA/Pz+Ffa5duxb16tXDrVu3sGDBAoV12dnZ6N+/PwICAnDhwgU4OTmVK84lS5ZgwIABuHPnDrp164ahQ4ciMTERABAXF4du3brhgw8+wO3bt7F161b88MMPWL58+Wvnx+LFi9GnTx8EBgZi1KhRWLBgAe7du4c///wTwcHB2Lp1KywtVX/YlzRr1izMmDEDt27dQvPmzeHj44Pnz58DAJKTk9G+fXs0aNAA169fx8mTJ/HkyRMMGDBAYR+7d++Gnp4eLl68iO+++67M4xUUFKBv377Q09PDlStX8N1332HOnDml0pmYmMDPzw/37t3Dxo0b8f3332P9+vUA5DcgOnbsWOrmwa5duzBixAhoVcLdOzsbMSykerh+O1lYlp6Rj+CwF6jtaap0Gx0dETyqGytsI5MBN+4ko5an/MPDs7oxdHW1cKNYmpi4TDx+miWk+S/Hr6MtgoerEW4GFjV+ZTLgZmAqvD2MlW7jXcMYNwIVG8vXb6eoTP+uMWtWHwlnLysse3baH+bN6gMARLq6kDSshYQzl4oSyGRIOHsJZs0aqDUWHR0RPN2MceNOcvFD4UZgMrxVvL+1PEwU0gPA1YBk4QuTnbUYFuZ6uHGn6D1Kz8jHvbA0tX+p0uT4C6+/4seRX38pKq8teeyKZf/araLr1c7mZexK6gF11jeF7Gz0ldc7oaqPJz9vE4UYZTLg+u1k1FJRV1UWzY9fQ+t9Db5uC2lq3r8v8dO7g43qd4hEIkH9+vWFRvT58+fx+eef49atW0hLS0NcXBzCw8PRpk0b+Pr6okOHDliwYAE8PDwwYsQITJo0CWvWrFHYZ/v27TFjxgxUr14d1atXF5anpaWhe/fuePbsGc6dOwcrK+U9YcqMGDECgwcPhru7O1auXIm0tDRcvXoVALBlyxY4Ojpi8+bNqFmzJnr37o0lS5Zg3bp1r92rOmTIEIwcORJubm5wcnJCTEwMGjRogMaNGwuNTR8fn3Lvb9KkSejXrx+8vLywdetWSCQS/PDDDwCAzZs3o0GDBli5ciVq1qyJBg0aYOfOnTh37hxCQ0OFfdSoUQNff/01PD094enpWebx/vrrL4SEhGDPnj2oV68eWrdujZUrV5ZKN3/+fLRo0QIuLi7w8fHBzJkzceDAAWH9mDFj8PPPPyM7OxsAcPPmTQQGBmLkyJHlPvfXYWGmBwBISlEc3p6YnAOpmfKhmBITXehoi0o9J5SYnAvpy/1JzfSQk1uAtAzFZ+mSUnKFY6qDpsYvMdWBtrYISSl5CsuTUnJVxi010y0Vc1JKLqQqhsy+a8Q2lsh+kqCwLPtJAnQlJtDSF0PP0hxaOjrIfvq8RJrnENuW/4ZaeUhM5PmfWDI/k8vO/8RkJfn/Mr3UXP5v6TSqy2JFaXL8EhMd+fWXrHjNvir2pLJif3lNKs0Pc/XVN4UsXuZVyXNITM5ReTyJqbzeSSx13jnC/t4WjY9fU+t9Db5uC2lq3hfS9PjfKk5UViY2qt8xbdq0wfnz5yGTyXDhwgX07dsXXl5e8Pf3x99//w17e3vUqFEDwcHBaNmypcK2LVu2RFhYmDB8HAAaN26s9DiDBw9Geno6/ve//0EikbxWjHXr1hX+b2RkBFNTUzx9+hQAEBwcjObNm0NU7AJo2bIl0tLSEBsb+1rHKRn7+PHjsX//ftSvXx+zZ8/GpUuXVGypXPPmzYX/6+jooHHjxggODgYA3L59G+fOnYOxsbHwqlmzJgAgIiJC2K5Ro0blPl5wcDAcHR1hb2+vNIZCv/zyC1q2bAlbW1sYGxtj/vz5CkPxe/fuDW1tbRw+LJ+8yc/PD+3atYOLi4vKY2dnZyM1NVXhVZCv/BnwTq2tcHJfc+GlraMZlVchTY+fiDRPpzZWOLW/hfDS0dasr1MaHz/r/Sqj6Xmv6fHTu4uzf79j2rZti507d+L27dvQ1dVFzZo10bZtW5w/fx5JSUlo06bNa+3PyMhI6fJu3brhxx9/xOXLl9G+ffvX2qeuruKdO5FI9Fq90FpaWpDJZArLlE1EVjL2rl27Ijo6GidOnMDp06fRoUMHTJw4EWvXrn2N6JVLS0uDj48PVq9eXWqdnZ2dypje1OXLlzF06FAsWbIEnTt3hkQiwf79+xWej9fT08OwYcOwa9cu9O3bF/v27cPGjRvL3O+qVauwZIniZFFOniPh7DWqVFr/q4m4F3pL+FtXV/7lylyih+dJRe+L1EwP4ZHKZ6FOeZGLvHwZzEv0kMrvqMsb84nJOdDT1YKxobbCnVtziS6eJ1d80jdNj1+IITUP+fkymEsUq2VzSeleiUKJybmlYjaX6Jbq9XhXZT9JgNhGscdZbGOJ3JQXKMjKRk5CEgry8iC2tiiRxgLZjxV7uN9Uygt5/pfs5TdX0itUKFFJb1Lx9yvxZfkr2bNkLtFDeJTqGd0rQpPjT3mRJ7/+SvTevCp287Jif3lNSiW6wnkU7lNVPfA6/K8m4t79m8LfQr1jVrreCYtUPotzSqq83pGWOm/FfVSG9yL+96He18DrVtPzXtPjr0oiDZkwrKowd94xhc9Vr1+/XmhAFzaqz58/j7Zt2wIAvLy8cPHiRYVtL168CA8PD2hra7/yOOPHj8dXX32Fnj17lpqw6014eXnh8uXLCo3mixcvwsTEBNWqVQMAWFlZIT4+XlifmpqKyMjIcu3fysoKw4cPx48//ogNGzZg+/bt5Y7t33//Ff6fl5eHGzduwMtLPgtjw4YNcffuXbi4uMDd3V3hVdGGtJeXFx4+fKhwrsVjAIBLly7B2dkZX375JRo3bowaNWogOjq61L7GjBmDv/76C1u2bEFeXh769u1b5rHnzZuHlJQUhZejx/8pTZuZlY+4x1nCK+phBp4n5qBRXTMhjaGBNrxqmCDofqrSfeTlyRAakaawjUgENKxjJkxOcz8iDbm5BQppHO0NYGut/0YT2Gh6/EIM+TKERqajQe2ikSMiEdCgtinuhSr/UnsvLA0Nays+89Worur075rkfwNg0b6ZwjLLDi2Q9G8AAECWm4uUm3dh2b7YCA+RCBbtmiP531tQp7w8Ge4/SEPDOor536iOBPdUvL93Q18opAeAxvXMcC9Unj7+aTaeJ+UopDE00IZ3DWMhDeMvfv0pxt6wrkTltXU39AUalYq9KH38k5exK6kH1HG9ZmaWs97xUH08+Xm/KFXvNKprhrsq6ip10fj435d6XwOvW03Pe02Pn95dbFS/Y8zNzVG3bl389NNPQgO6devWuHnzJkJDQ4WG9owZM3DmzBksW7YMoaGh2L17NzZv3oyZM2eW+1iTJ0/G8uXL0aNHD/j7+6sl/gkTJuDhw4eYPHkyQkJCcOTIESxatAjTp08XJtVq37499u7diwsXLiAwMBDDhw8v142AhQsX4siRIwgPD8fdu3dx7NgxoVFcHt9++y0OHz6MkJAQTJw4EUlJSRg1St5zO3HiRCQmJmLw4MG4du0aIiIicOrUKYwcOVJhOP3r6NixIzw8PDB8+HDcvn0bFy5cwJdffqmQpkaNGoiJicH+/fsRERGBTZs2CcO8i/Py8kKzZs0wZ84cDB48GAYGBqXSFCcWi2Fqaqrw0tIu/zM8B4/FYVh/R7T8QAo3J0N8OdUDzxNz4H+l6NnW9Utqo2/Xol78A0fj0KOTLbq0s4ZzNQPMGFsdBvraOHHmCQD5xB/HzzzBxJGuaFBbAg83I8ybXANBIalqb2BoavyHjj9G9/ZW+Ki1JZzs9TFttAv0xVo49fczAMCcCW4YPaiakP63P5/gg3oS9O9uC0d7fQz72AEebkb4/dQTIY2JkTaqOxvC2UFeZhzt9VHd2bDUHXZ10DYyhGm9mjCtJ390wtC1Gkzr1YS+ozyfPZdPR71dRaNBorfvh6GrI2qumgUjTzc4jxsCu/5dEbnRT0gTuWEXHEcPgMMnvWFc0w21v10MHSMDPNz9m9rjP/hHPHp0tEHnNlZwcjDA55+6QV+sjT/PyfN/3mR3fDqkaELHX0/Eo0l9MwzwsYOTvT5GDKgGTzcjHP7zsZDm0PF4fNKvGlo0NoerkyG+mOyOhKQc+F9NZPzFHPjjEbp3tEHntlZwdjDA9LFuMBBr48+z8keLvpjijk+HFsV+6Fg8mjQww4Ce9nByMMCIgY7wrG6sEPvBY/EY9nE1tPjAHG5Ohvhiiru8HqiEvJefQxyGD3BEyyZSuDkbYv40DzxPzMaFf4tGVWxYWgd9uxXVO78ciUOPj4rVO+PcYaCvhRN/FV3DUjNduLsaoZqdPgDAzdkI7q5GMDFW72BDTY9fU+t9Tb5uhXPQ0Lx/X+KndwOHf7+D2rRpg4CAAKFRLZVK4e3tjSdPngiTYzVs2BAHDhzAwoULsWzZMtjZ2WHp0qUYMWLEax1r2rRpKCgoQLdu3XDy5Em0aNHijWJ3cHDAiRMnMGvWLNSrVw9SqRSjR4/G/PnzhTTz5s1DZGQkevToAYlEgmXLlpWrp1pPTw/z5s1DVFQUDAwM8OGHH2L//v3lju2rr77CV199hYCAALi7u+Po0aPC7OH29va4ePEi5syZg48++gjZ2dlwdnZGly5dKjzDtpaWFg4fPozRo0ejSZMmcHFxwaZNm9ClSxchTc+ePfH5559j0qRJyM7ORvfu3bFgwQKFnxcrNHr0aFy6dEm4EVCZ9h2Og76+NmaOd4exkQ4Cg1Mxc1kQcnKLRiDY2+pDYlrUMDt7MQFmproYNcgJUnP5sKmZS4MUJvLYvPMBZDJXLJtdE7q6WrgWkATfbRFQN02N//zlREhMdTCivwPMzXQREZ2BuV/dFyYvs7bUUxgFci80DSu+icCogdUwalA1xD3OwsK1YYiKzRTStGhsjtnj3YS/F0x1BwDsPhSHPYfi1BY7AEga1UbzM3uFv73XfgEAeLjnN9wZPQ9iOysYOBZ9KcmMisW1nmPhvW4eXCYPQ1bsYwSOnY+E00U3+eIP/gk9Kyk8Fk2B2NYKqbeDcbXHGOSUmLxMHc5deg4zU12MHOQIqZkuwqPSMXtFsFAGbCz1ICsoyv+799OwbGMYRg9ywpghToiLz8L8r+8j8mFR/v/8+yPoi7Uxc6ybvCyGpGL28mCFssj4gXMX5bGPGuwkjz0yHbOW3RNit7YUo/hTRnfvv8Cy9WEYPcQJnw51Qmx8Fr5cHYLImIyi2A/HwUCshZnjqgv1wKxl9yol7wFg32+xMNDXxqwJNV4eLwUzl9wtu97xl9c7o4c4v6x30jBzyV2FeqdXFzuMGuws/P3tqnoAgJUb7ws3HRi/5tb7mnzdFtLUvH9f4n9rROyLLYtIVvLhVqL3TFRUFFxdXXHr1i3Ur1+/qsOpsGXLluHgwYO4c+dOhbZv3Uc9oxHo9emKNXSmz5em//pJVYdQYWt6+VV1CP9pxRsDmqiggiOV6M2JtDR7AimtcozAe1ex3Fetfw63quoQlMr8sfQv2LwtBv/3RZUdu7zYU030jktLS0NUVBQ2b95cod/7JiIiIiJ6Ixp+o6uysR+fBD/99JPCT0oVf9WqVauqw1Np5cqVKuPu2rVrpR33beXXpEmT0KhRI7Rt2/atDP0mIiIiIqLyY081CXr27ImmTZsqXVfyZ7TeJePGjcOAAQOUrjMwMICDg0Opn/BSh7eVX35+fvDz81Pb/oiIiIiISH3YqCaBiYkJTExMqjqM1yaVSiGVSt/6cTU1v4iIiIiIXoeIE5WViblDREREREREVEHsqSYiIiIiIiLVOFFZmdhTTURERERERFRB7KkmIiIiIiIi1fhMdZmYO0REREREREQVxEY1ERERERERUQVx+DcRERERERGpJuJEZWVhTzURERERERFRBbGnmoiIiIiIiFTTYl9sWZg7RERERERERBXERjURERERERFRBXH4NxEREREREanG36kuE3OHiIiIiIiIqILYU01ERERERESqafEntcrCnmoiIiIiIiKiCmJPNdF/hLaublWHUGG5mVlVHcIbyUVOVYfwRtb08qvqECps1pERVR3CG/naZ1dVh/BG8nNzqzqEN6LJ9aZMVlDVIbwRkYY/v5mXrbn1vpaOdlWH8Eb2OWys6hDeUKuqDkA5Db8mKxtzh4iIiIiIiKiC2KgmIiIiIiIiqiAO/yYiIiIiIiLVRJyorCzsqSYiIiIiIiKqIPZUExERERERkWpa7IstC3OHiIiIiIiIqILYqCYiIiIiIiKqIA7/JiIiIiIiItU4UVmZ2FNNREREREREVEHsqSYiIiIiIiLVROyLLQtzh4iIiIiIiKiC2FNNREREREREqvEntcrE3CEiIiIiIiKqIDaqiYiIiIiIiCqIw7+JiIiIiIhINf6kVpnYU01ERERERERUQWxUV0Dbtm0xbdq0Sj1GVFQURCIRAgICKvU4FeHn5wczM7NKP86IESPQu3fvcqdfvHgx6tevX2nxEBERERH9J4m0qu6lATj8uwJ+++036OrqVnUY742oqCi4urri1q1bCo3ijRs3QiaTlXs/M2fOxOTJk4W/R4wYgeTkZPz+++9qjPa/oXdnGwz0sYPUTBcR0RnYtDMKIRHpKtO3aSbFqIHVYGslRuzjLGz/KQZXbqUI6z9sYg6fTjbwcDOExEQXY2YFIiI6o1LPYfRQF/h8ZAsTIx0EBqdi7ZYwxMZnlrlN3272GNzXEVJzPUREpmH9tnAEh70Q1vfsbIdObazhUd0YRoY66DLIH2np+ZUS/6jBTvDpaAtjI20EhryA77ZwxMZnlblNn652GNTbAVIzPUREpWPjjggEh6UJ6/V0RZg40hXtW1lBV0cL1wKS4LstAkkpuWqLu3cXGwzqaQ+pmR7Co9Ox6YcohISnqUzfprkUowc5yctOfBa2/RiNK7eSFdKMHOiIHh2tYWyog6D7qfDdHom4x2XnRUVIWzWG24zRkDSsDX17a1zvNwFPjp4pe5vWTeC9di6MvWsg62E8wldtReyewwppnMcPgdv00RDbWiH1TgjuTluGlGuBao8fAHp3scWg3vbFykBkmfnftrkFRg12hK21PuLiM/Hd3mhcuZmskGbUIEf06GQDY8OXZXH7A8S9oiy+CU29dt+HvNfcekfz815Ty30hTS07Rq07w6RDT2ibmiE3LhpJB3ciNzpcZXrjtt1g9GFn6JhbIj89FZm3/kXK0X1Anjwm0279YdptgMI2uY/j8GT5NLXFTO8mzWj6q0l+fj4KCgreeD9SqRQmJiZqiKjqqCsvKpNEInmtHnFjY2NYWFhUXkBvWU5OTpUct11zKcYPc8LuQ7H4bE4QIqIz8PWXNWFmqvweXC0PYyyY6o4TZ5/h0zmB8L+WhGWzPODiaCCk0RdrIyjkBbb/9PCtnMPQfo74uIcD1m4Jw2czbyEzKx++S+tAT1f180DtW1lh0pjq2PVzFEZPu4HwyDT4Lq0DM0nRDTSxWAtXbiZi78GYSo1/SB8H9Otuj3XbwjF2zm1kZedj7cLaZcff0hITR7rC75cYjJlxC+FR6Vi7sLZC/JNGuaFFYykWrQnBlPl3YCHVw/I5XmqLu10LC0wY7gK/g7H4dPYdRERlYM18L9Vlx9MYC6d54PiZpxgz6w78ryVi+WxPuBYrO4N726NfN1v4bn+A8V8EIjO7AGsWeJWZFxWlbWSI1Dv3ETRlSbnSG7hUwwdHt+H5+Svwb9wLkd/sRp1ty2HZqZWQxq5/V3itmYew5d/Cv0kfvLgTgqbHf4CelVTt8bdraYGJI12w+0AsPp15GxFR6Vi70FuhDBRXy9MEC6Z74MSZp/h0xm1cuJqIFXNqwtXJUEgzuI8D+na3w7rvIjBubiCysguwdoF3peQ/oLnX7vuQ9xpb77wHea+p5b6QppYdg4YtYNZnOFL/PIgnq+cgJy4aVhO/hJaxqfL0jVtB0msoUv88iMfLpyHpp60wbNQCkp5DFNLlPorBo3mfCq9n6xeoLWZ6d73Tjeq2bdti0qRJmDRpEiQSCSwtLbFgwQKh9zI7OxszZ86Eg4MDjIyM0LRpU5w/f17YvnCY8tGjR+Ht7Q2xWIyYmBhkZ2djzpw5cHR0hFgshru7O3744Qdhu6CgIHTt2hXGxsawsbHBJ598goSEBIW4Cod/f/HFF2jatGmp2OvVq4elS5cKf+/YsQNeXl7Q19dHzZo1sWXLFoX0V69eRYMGDaCvr4/GjRvj1q1b5c6n8+fPQyQS4fjx46hbty709fXRrFkzBAUFvTIvkpKSMGzYMJibm8PQ0BBdu3ZFWFiYwv79/Pzg5OQEQ0ND9OnTB8+fP1dYr2yY9rRp09C2bVvh74KCAnz99ddwd3eHWCyGk5MTVqxYAQBwdXUFADRo0AAikUjYrvh+t2/fDnt7+1I3Anr16oVRo0YBUBz+vXjxYuzevRtHjhyBSCSCSCTC+fPn0b59e0yaNElhH8+ePYOenh7OnCm7RwoAtmzZgho1akBfXx82Njb4+OOPy3WOABAYGIj27dvDwMAAFhYW+Oyzz5CWVnRHtvB8V6xYAXt7e3h6egIAHj58iAEDBsDMzAxSqRS9evVCVFTUK2OtqP497HD8zFOcPJ+A6LhM+H4fiaycAnRtZ6U0fb9utrgakIxf/ohHTFwWdv0Si7AHGejTxUZIc/pCAvb8GocbgSlK96H2c+jpgD0HouF/5TkiotKxfH0ILKRifNjMUuU2g3pXwx+n4nHizBNEPczAmi1hyMouQI9OtkKag0fj8OOhh7gbklq58fdwwN6DD+F/NREPojOwYmMoLKR6aNVU9U2jAT0dcOz0Y/x59imiYzOx7rtwZGXno3sH+ftgZKiN7h1ssHlXJG4GpiD0QTq++iYMdbxM4e2hnpuE/X3scPyvpzh57hmiYzPhu/0BsrIL0K29tdL0/brZycvO0UeIicvEzv0PERaZjj5di/L84+522PtrLC5eS8KD6Ays+iYcluZ6aNVE/Y3SZ6f+QeiiDXhy5K9ypXf+bBAyI2MRPHs10kIeIHrLT3j86ym4Th0hpHGdNhIPfziA2N2/IS04AoETFiE/IwuOI/qpPf4BPvY4dvpJURnY9gBZ2fkq8//jHna4eisJ+488QnRcJnb+/BChJfK/fw877D1UlP8rN4XJy2Il5D+gudfue5H3GlrvvBd5r6HlXohfQ8uOSfseSL90Bhn/nkfe41gk798OWU4OjJq3V5pe7OqJ7Af3kXndH/mJz5AdcgcZ1y9Cz9ldIZ2soAAFL5KLXukvlO5P44hEVffSAO90oxoAdu/eDR0dHVy9ehUbN26Er68vduzYAQCYNGkSLl++jP379+POnTvo378/unTpotAozMjIwOrVq7Fjxw7cvXsX1tbWGDZsGH7++Wds2rQJwcHB2LZtG4yNjQEAycnJaN++PRo0aIDr16/j5MmTePLkCQYMGKA0vqFDh+Lq1auIiIgQlt29exd37tzBkCHyO1c//fQTFi5ciBUrViA4OBgrV67EggULsHv3bgBAWloaevToAW9vb9y4cQOLFy/GzJkzXzuvZs2ahXXr1uHatWuwsrKCj48PcnOLhsgoy4sRI0bg+vXrOHr0KC5fvgyZTIZu3boJ2125cgWjR4/GpEmTEBAQgHbt2mH58uWvHdu8efPw1VdfYcGCBbh37x727dsHGxt5xXn16lUAwF9//YX4+Hj89ttvpbbv378/nj9/jnPnzgnLEhMTcfLkSQwdOrRU+pkzZ2LAgAHo0qUL4uPjER8fjxYtWmDMmDHYt28fsrOzhbQ//vgjHBwc0L698kq00PXr1zFlyhQsXboU9+/fx8mTJ9G6detynWN6ejo6d+4Mc3NzXLt2DQcPHsRff/1VqoF/5swZ3L9/H6dPn8axY8eQm5uLzp07w8TEBBcuXMDFixdhbGyMLl26VEpPto62CB5uRrgRWPQBLJMBNwNTUEvFh5i3h7FCegC4djsZtWoYqz2+8rC30YelVIxrAUnCsvSMfNwLTUXtmsrvPuvoiODhboLrt4u2kcmA6wFJqOWpfJvKYmcjhoVUD9dvJwvL0jPyERz2ArVVxKKjI4JHdWOFbWQy4MadZNTylL9vntWNoaurhRvF0sTEZeLx0ywhzZvQ0RHB080YN+6UiCEwGd4q9l/Lw0QhPQBcDUgWvjDZWYthYa6HG3eKbsakZ+TjXlia2r5UvQmzZvWRcPaywrJnp/1h3qw+AECkqwtJw1pIOHOpKIFMhoSzl2DWrIFaYyksA8XzSl4GUlS+v/L8V7zRde1WUZmxs3mZ/0rKojrKTEmaeu2+D3mvyfWOpue9ppb7QppadqCtA11HN2Tdv1O0TCZD1v070HP1ULpJduR96Dm6QfdlI1rbwhr6tRog6+5NxfOzsoXdim2wXbwZ0uFToG2u+uYIvT/e+WeqHR0dsX79eohEInh6eiIwMBDr169H586dsWvXLsTExMDe3h6AvCF18uRJ7Nq1CytXrgQA5ObmYsuWLahXrx4AIDQ0FAcOHMDp06fRsWNHAICbm5twvM2bN6NBgwbC9gCwc+dOODo6IjQ0FB4eihdarVq1UK9ePezbtw8LFsiHd/z0009o2rQp3N3lF92iRYuwbt069O3bF4C8Z/bevXvYtm0bhg8fjn379qGgoAA//PAD9PX1UatWLcTGxmL8+PGvlVeLFi1Cp06dAMhvRlSrVg2HDx8WbgiUzIuwsDAcPXoUFy9eRIsWLYTYHR0d8fvvv6N///7YuHEjunTpgtmzZwMAPDw8cOnSJZw8ebLccb148QIbN27E5s2bMXz4cABA9erV0aqVfIiklZW8B9TCwgK2trZK92Fubo6uXbti37596NChAwDg0KFDsLS0RLt27UqlNzY2hoGBAbKzsxX22bdvX0yaNAlHjhwR8sXPzw8jRoyA6BV3wmJiYmBkZIQePXrAxMQEzs7OaNCgQbnOcd++fcjKysKePXtgZGQEQF7WfHx8sHr1aqHxbWRkhB07dkBPTw+AvMFfUFCAHTt2CPHt2rULZmZmOH/+PD766KMyY35dElMdaGuLkJSs+LxSUnIunOwNlG4jNdMt9XxTUkouzM301BpbeUnN5cctfQ45wrqSJKa60NEWITFJcZvE5Fw4VzNUuk1lsXiZb0kpijdNEpNzIDVTPpxRYiKPv+T7kJicCycHefxSMz3k5BYgLUPxebqklFzhmG9CYiIvO4kly0JyLpwcVJedxJLvU0qucJ5Sc13hPBTTqM6Lt0lsY4nsJwkKy7KfJEBXYgItfTF0zSXQ0tFB9tPnJdI8h5GnG9RJYqIjLwPJiuXmVflf6jopnv8vy4Wy91TVtfQmNPXafR/yXpPrHU3Pe00t94U0texoGZtApK2NgheKN1gKUlOga+OgdJvM6/7QNjKB9efLABEg0tZB2oX/4cX/iubRyIkKQ9KP3yLvySNoScxh2rU/rD5fiicrpkOWXXnP5L8VWu98X2yVeudzp1mzZgqNnebNmyMsLAz/z959h0dRtQ0c/m167z2kEEICoVdBUJGOgCC9fNJREQRfpIhKExCVKmABlPqi0hSRoi8gUUEpUkKAkEZCSAg1hfS63x8LGzbJJiFsCIvPfV17wc6emXnm7LOzOXPOnA0NDaWgoICAgACsrKzUj99//12j19jExISGDRuqn589exZDQ0NeeOGFUvcXEhLC4cOHNbZZp04dAI3tPmjo0KF8++23ACiVSr777jt172lGRgbR0dGMHj1aY5vz589Xby8sLEw9bPvB43xYD67j4OBAYGAgYWFhWusiLCwMIyMjjeHrjo6OGuuFhYWVGN7+sLGFhYWRk5OjbgxX1tChQ9m5c6e6l3nLli0MGjQIg4f4kJuZmfHqq6+ybt06AE6fPs358+cZMWJEuet26tQJHx8f/Pz8ePXVV9myZQuZmarJtso7xrCwMBo1aqRuUAO0adOGwsJCwsPD1csaNGigblCDKh+joqKwtrZW546DgwPZ2dla8xFUt0bcvXtX41FYUD33aFe1Ti+48L9tbdUPIyP9GCZ0X6fnnfnl29bqh6GexS9EZen7Z1efyXmn+uh73v+bc8e0dhDWXfqQvHUtNz6Zzu01izCr1xTrrkW382RfPEvWmWPkXYsjJyyE219+hIG5JeZNn63GyMXj8MT3VGuTnp6OoaEhp06dwtDQUOO1+0O5AczNzTUa5ebmpV+5fHC793sPi3N3dy91ncGDBzN9+nROnz5NVlYWV69eZeDAgertAaxdu7ZE47R43FWteF3oioGBQYlZuh8cdl5enVdUz549USqV7N27lxYtWvDnn3+ybNmyh97OmDFjaNy4MfHx8axfv5727dvj4+NT7nrW1tacPn2a4OBg/ve//zFr1izmzJnDyZMndXaMDza6QZU/zZo1Y8uWLSXK3u/hL83ChQuZO1dzsiWfoNHUrDe2zP2n3s2noECJfbGry/al9Cjel5SSh32xCWHsbY1L9BxUlSMn7nAx4h/1cxNj1UUWeztj7iQXxWBvZ0LU5dJng029m0d+gVLdM3qfQ7FtVIUjJ5K4GFE0h4Lx/fhtTbjzQC+Eg50JUTGlz8CemqaKv/j7oOoJVsWflJKLibEBVhaGGlf+7W2NuaOD9yo1TZU7DsVzoZzcKd6TYW9bVP5+L0zxHm17WxOiYrXPRv+45Ny4jamr5rA+U1cn8lLTKMzOIfd2MoX5+Zi6OBYr40jOdc0e7keVmpavyoFiPTjlfnbLqv97eeFga6zRI2ZvZ6w1Fx+Gvn921THoZd0/Pecd/at7/c77pyV3CtPTUBYUYGBtq7HcwMaWgrsppa5j030QmSf+IPPv3wDIvxbHXVNT7Aa/TtqvP6jGsBejzMok/+Y1jJxLH4mpT5R6cm9zdXnie6qPHz+u8fzYsWPUrl2bJk2aUFBQwM2bN/H399d4aBtCDKqewMLCQn7//fdSX2/atCkXLlzA19e3xHaLN3juq1GjBi+88AJbtmxhy5YtdOrUCRcX1QQZrq6ueHh4cPny5RLbuz9BV926dTl37hzZ2UXDQo4dO/ZQ9VR8neTkZCIiIqhbV/ssiXXr1iU/P1+jju/cuUN4eDhBQUHqMqW9Bw9ydnYmMTFRY9mDv69du3ZtzM3NtU4Edr9ntqCg7J95MDMzo0+fPmzZsoXvvvuOwMBAmjZtqrW8iYlJqdts0KABzZs3Z+3atXz77bfqic4qwsjIiI4dO/Lpp59y7tw5YmNj+e2338o9xrp16xISEkJGRtEXzNGjRzEwMFBPSFaapk2bEhkZiYuLS4n8sbW11brejBkzSE1N1Xj41Ble7vHlFyiJuJxB0/pF90EpFNC0vi0XIkqfaONiRDpNG2jeN9WsoS0XIrX/nIkuZWUVkJCYrX7ExGVyOymH5o3s1WUszA0JCrDhvJbJWvLzlUREpdGsYdE6CgU0a2TPhfCqneAlK7uAhOvZ6kfs1UzuJOXSrKGdRvx1a1tzXkss+flKIqLTNdZRKKBpAzsuhKvet/DodPLyCjXKeHmY4+Zipi7zKPLzlYRfTqdpg6K8VCigWQNbLmrZ/oWINI3yAM0b2XHxXq4l3szhTnKuRhkLc0OCalupy1SnlGNncWzfSmOZU4dnST52FgBlXh6ppy/g1P6B0T0KBY4vtiblWMUno6yIohzQrP+mDW21vr8XItJoVqL+i8on3rhX/6Xkoi5yRt8/uxox6FvdP0XnHb2rez3P+6cldyjIJ+/qZcwCGxQtUygwDWhAbkxEqasoTExBqTlhrlI9gW7pDU6FiRlGTm4UpiaX+rp4ejzxjeq4uDgmT55MeHg43333HStXrmTSpEkEBAQwdOhQhg0bxg8//EBMTAwnTpxg4cKF7N27V+v2fH19GT58OKNGjWLXrl3ExMQQHBzMtm3bABg/fjxJSUkMHjyYkydPEh0dza+//srIkSPLbPQNHTqU77//nu3bt5eYOGvu3LksXLiQFStWEBERQWhoKOvXr2fp0qUADBkyBIVCwdixY7l48SL79u1j8eLFD11XH374IYcOHVIPZ3ZycioxK/eDateuTa9evRg7dixHjhwhJCSE//u//8PT05NevXoBMHHiRH755RcWL15MZGQkq1atKnE/dfv27fnnn3/YtGkTkZGRzJ49W2PmcTMzM6ZPn860adPYtGkT0dHRHDt2TD3juouLC+bm5upJ4VJTtc8QPXToUPbu3cu6detKnaDsQb6+vpw7d47w8HBu376t0Xs+ZswYPv74Y5RKJa+88kqZ27lvz549rFixgrNnz3LlyhU2bdpEYWEhgYGB5R7j0KFDMTMzY/jw4Zw/f57Dhw/z1ltv8eqrr6rvp9Z2vE5OTvTq1Ys///xTna8TJ04kPj5e63qmpqbY2NhoPAwMK3YP0vY9ifTo4EKXF5zw9jTjP2N8MTM14JfgWwDMGO/HmMFe6vI7912nZSNb+vdww8vDjOH9PQmsZcmPv9xQl7G2NKSWjwW+NVQ9+t4eZtTysShxlVpXtu9OYPhAb9q0dMTPx5IPJtfhTlIOfx4r6h1cPr8hfbp7qJ9/vyuenl3c6dreFZ8aFkx5szbmZgbsPXhdXcbBzhj/mpZ43ru/3M/HCv+allhb6XbQz/Y9CQzr70WbFg74eVvw/qQA7iTlcuR40b25y+bWp0+3otEz23Yn0KOTG11fdMGnhjnvvF4LczND9h1SvQ8ZmQXsPXSD8SNr0qS+LQF+lsx4qzbnL93VWQN1+8+J9OjoSpcXnPH2NOc/Y/0wMzVk/+F7ufOWP2OHeKvL79yXSMvGdgzo6Y63hxkjBtQg0M+SH/cX1fmOvYm82rcGzza3p6a3Be+95c/t5FyOnEjSScwPMrS0wKZRHWwaqW75sahZA5tGdTDzUtVz4PzJNFpfNIrpyprvsajpRZ2FU7EM9MPnjSG49+9GzGcb1GVilq/Ha/QAPF/tjVUdP+p/PgcjS3Oubiw5IeOj2vbzNbp3dKVLO2d8PM2Z/Lof5qaG7P/tJgDvTfRn7NCi+t+xJ5GWTewY8LIH3p7mjBjoRWAtK436374nkWH9avBsC3v8vC14b6K/KheroP5Bfz+7T0Xd6+l556moez3Ne3X8epo7ab/twfLZDlg88wJGrp7YDRyLgakpGcdUk+LavzoBmwd+Liv7/D9Ytu2MebNnMXR0wbROQ2x7DCI79JS6sW37yquY+Adh6OCMSc0AHF+birKwkMxTR3USs3hyPfHDv4cNG0ZWVhYtW7bE0NCQSZMm8dprrwGqCZvmz5/PO++8Q0JCAk5OTrRq1YoePXqUuc0vv/yS9957jzfffJM7d+7g7e3Ne++9B4CHhwdHjx5l+vTpdO7cmZycHHx8fOjatWuZ9+7269ePCRMmYGhoWKIhO2bMGCwsLFi0aBFTp07F0tKSBg0aqH+Wy8rKip9//pk33niDJk2aEBQUxCeffELfvg/3kysff/wxkyZNIjIyksaNG/Pzzz9r3J9bmvXr1zNp0iR69OhBbm4uzz//PPv27cPYWNXYadWqFWvXrmX27NnMmjWLjh078sEHHzBv3jz1Nrp06cLMmTOZNm0a2dnZjBo1imHDhhEaGqouM3PmTIyMjJg1axbXrl3D3d2dN954A1D1/q5YsYIPP/yQWbNm8dxzz2n8NNqD2rdvj4ODA+Hh4erZ1bUZO3YswcHBNG/enPT0dA4fPqz+ua7Bgwfz9ttvM3jwYI172ctiZ2fHDz/8wJw5c8jOzqZ27dp899131KtXr9xjtLCw4Ndff2XSpEm0aNECCwsL+vbtq76woo2FhQV//PEH06dPp0+fPqSlpeHp6UmHDh2wsamaGT4P/52ErY0xIwbUwMHOmOjYTKZ/dInk1HwAXJxMKXxghNOFiHTmr4hm1KAajBnsRUJiNjMXRRB7NUtd5tnm9rw7vpb6+az/1AZgw/Z4Nm5P0PkxbNl5FTMzQ6ZNCMDK0ojQi6m8MzuU3LyiwD3dzLGzKWrU/3bkFna2xowZ6ouDvWrY3TuzQzUmj+ndzYNRQ3zVz7/4pDEAC5ZfYv+hoosIj+rbHxMwMzNkyjh/Vfxhd5ky77xG/B5uZtg+GP/R29jZGDNqkLcq/pgMpnx4XmMimFXrLqNU1mTetDoYGxtw8mwyS1drvzf/YR3+6w52NsaMHOSFg50xUbEZTFsQpo7B1ckE5QPJcyE8nXmfRTJ6kDdjhniTkJjNB5+GE/NA7ny36xpmpoZMed1PVReX7jJtfphGXeiKbbP6tD60Wf08aLHqe+Hqph84N3oGpu7OmHsV/VGYFRvPyZdfJ2jJDHzfGkZ2/HVCX/+A2weOqMskbt+PibMDAbMnYurmzN2QME70GENuscnLdOHwUVX9jxrsrar/mAymzruorn8XJ1Me/FXCC+FpzFsWyegh3owd6k18Yjbvf3KJmLhMdZnvfkzA3NSAKW/UUufi1HkXq6T+QX8/u09D3evteecpqHt9zfv79DV3sk7/RYqVDTbdB2JobUdeQiy3P1+gnrzMyMFJY0j33V92olQqse0xGENbBwrS75J9/h9Sf/5OXcbQzhHHkZMwsLCmIP0uuZcvcXPJexSmP56RM1VK8cT3xVYrhbL4zbBPkHbt2tG4cWOWL19e3aE80YKDg3nxxRdJTk7Gzs6uusPRC7GxsdSqVYuTJ0+WOYT8afLigOPlF3pC5WXp94yZBkaPd/4EXTN4zPM/6NLUn0ZUdwiP5NOe66s7hEdSkFf6fa36wtC4+meZryxlsWGq+kah53/A63Pu6/t31reen1V3CI+kxqrt1R1CqbIOl5zf53Exf7Hs0alPgie+p1oIXcrLy+POnTt88MEHtGrV6l/ToBZCCCGEEKLS9PxCV1WT2tEDb7zxhsbPcT34uD+8WFTM0aNHcXd35+TJk3z11Vcar/35559a6/nBGeWFEEIIIYQQ4r4nuqda2321/zYffvghU6ZMKfU1GxsbXFxcSvyklShdu3bttNZV8+bNNWYtF0IIIYQQQojyPNGNaqHi4uKi/okuUXXMzc3x9/ev7jCEEEIIIYR4osjvVJdNhn8LIYQQQgghhBCVJD3VQgghhBBCCCG0k4nKyiS1I4QQQgghhBBCVJL0VAshhBBCCCGE0E7uqS6T9FQLIYQQQgghhBCVJI1qIYQQQgghhBCikmT4txBCCCGEEEII7QykL7YsUjtCCCGEEEIIIUQlSU+1EEIIIYQQQgitlDJRWZmkp1oIIYQQQgghhKgkaVQLIYQQQgghhBCVJMO/hRBCCCGEEEJop5C+2LJI7QghhBBCCCGEEJUkPdVCCCGEEEIIIbRSSk91maRRLcS/hLKwsLpDqDRDY+PqDuGRKJX6W/f67tOe66s7hEcy7eeR1R3CI1nUa0N1h/BIlIXK6g6h0hTyB3C10ufvLX3/zhp67T/VHcIj+b26AxCVIo1qIYQQQgghhBDayU9qlUkuYwohhBBCCCGEeGp8/vnn+Pr6YmZmxjPPPMOJEyfKLJ+SksL48eNxd3fH1NSUgIAA9u3bV+H9SU+1EEIIIYQQQoinwtatW5k8eTJfffUVzzzzDMuXL6dLly6Eh4fj4uJSonxubi6dOnXCxcWFHTt24OnpyZUrV7Czs6vwPqVRLYQQQgghhBBCK32aqGzp0qWMHTuWkSNV85J89dVX7N27l3Xr1vHuu++WKL9u3TqSkpL466+/ML43H4Kvr+9D7VN/akcIIYQQQgghxL9KTk4Od+/e1Xjk5OSUWjY3N5dTp07RsWNH9TIDAwM6duzI33//Xeo6u3fvpnXr1owfPx5XV1fq16/PRx99REFBQYVjlEa1EEIIIYQQQgjtFIpqeyxcuBBbW1uNx8KFC0sN8/bt2xQUFODq6qqx3NXVlevXr5e6zuXLl9mxYwcFBQXs27ePmTNnsmTJEubPn1/h6pHh30IIIYQQQgghnkgzZsxg8uTJGstMTU11tv3CwkJcXFxYs2YNhoaGNGvWjISEBBYtWsTs2bMrtA1pVAshhBBCCCGEeCKZmppWuBHt5OSEoaEhN27c0Fh+48YN3NzcSl3H3d0dY2NjDA0N1cvq1q3L9evXyc3NxcTEpNz9yvBvIYQQQgghhBDaKQyq7/EQTExMaNasGYcOHVIvKyws5NChQ7Ru3brUddq0aUNUVBSFhYXqZREREbi7u1eoQQ3SqBZCCCGEEEII8ZSYPHkya9euZePGjYSFhTFu3DgyMjLUs4EPGzaMGTNmqMuPGzeOpKQkJk2aREREBHv37uWjjz5i/PjxFd6nDP8WQgghhBBCCKGVUqGo7hAqbODAgdy6dYtZs2Zx/fp1GjduzC+//KKevCwuLg4Dg6K+ZS8vL3799Vf+85//0LBhQzw9PZk0aRLTp0+v8D6lUS2EEEIIIYQQ4qkxYcIEJkyYUOprwcHBJZa1bt2aY8eOVXp/MvxbCCGEEEIIIYSoJOmpFkIIIYQQQgih3UNOGPZvI7UjhBBCCCGEEEJUkvRUCyGEEEIIIYTQSon+TFRWHaSnWohH5Ovry/Llyx/rPtu1a8fbb7/9WPcphBBCCCGEKEl6qsUTbcSIEaSkpLBr167qDuVfpXdXVwa97IGDnQlRVzJY8U0sl6LStZZ/obUDowd54+ZsSnxiNqv/e4XjZ1LUrz/3jAMvd3YlwM8SW2tjxkwJISo2swrjd2NQb1X80bEZfPZ1TJnxt2vtyKjBXri5mJGQmMVXm69w/HSKRplRg7zo0ckVKwtDQi+lsXTNZRISs6vsGEYN9qZnRzesLO/tb3UU8eXs75Vu7gzq7fnAcUcTFll03CbGCsaPrEn7ts4YGxlw8mwyS1dHk5yap7O4dZ07ACMHetGjowtWFkacD7/L0jUxJFyvmrrX19xxaNscv3dGY9u0PmYeLvzT901u7D5U9jrPtyRo8btYBdUm+2oiUQu/JH7TjxplfMYNwW/yaEzdnLl77hIX3p5H6slQncZ+n77nDlTuvS4v50yMFbw5wpf2bZ3ufW5TWLbmsk4/txWJo7gnJfcfdX9PSv3rc+ygv99Z6vj1vP4fB6XcU10mqR3xVMjL088T1JPoxWcdeXO4Lxu2xzN22jmiYzNZ9EFd7GxKvwZXL9CKWW8HsPfQTcZMPceRk0nMnxZITS9zdRkzUwNCw9JY89+4qo+/jSPjR/qycVs8Y6eEEB2bweJZQdjZGmuJ35qZkwPYd+gmY98J4c8TSSyYXoea3hbqMoNf8aRPd3eWfBXNG++Gkp1TyOKZQZgYV81QqCGveNK3uwdLVkfx+vQQsnMKWDyrfpn7a9/GifEja7Jhaxxj3jlDVGwGi2fV1zjuCaP8eLa5A7MXXWLiB+dwdDBh/vS6Oou7KnJncG8P+r7kxtI1lxn3XihZOYUsmlm3Supen3PH0NKCu+fCOT9xboXKm/vWoMXu1dwJPs6R5r2IWbmRBqvn49SprbqMe/9u1F00g8j5n3Ok5SuknbvEM3u/wcTZQaexg/7nDlTuva5Izk0YWfPe5zacSTPP4+RgwrzpgTqNXZ9z/1H296TUvz7HDvr7nXWfvte/eDJIo1o8EXbs2EGDBg0wNzfH0dGRjh07MnXqVDZu3MhPP/2EQqFAoVAQHBxMbGwsCoWCrVu38sILL2BmZsaWLVsA+Prrr6lbty5mZmbUqVOHL774Qr2P3NxcJkyYgLu7O2ZmZvj4+LBw4UIAlEolc+bMwdvbG1NTUzw8PJg4cWKljiUlJYUxY8bg7OyMjY0N7du3JyQkBICIiAgUCgWXLl3SWGfZsmXUqlVL/fz8+fN069YNKysrXF1defXVV7l9+3al4nlY/Xu6s/fgTX45fIsr8VksXXOZ7JxCXmrvUmr5vi+5c+JsClt3XyMuIYt1318lMiaDV7q5qcsc+OM2m3bEc+pcapXHP6CnB3sO3GD/bze5Ep/FktWXyc4p0Bp/vx7unDiTzPc/XeNKQhbrvrtKRLH4+/dwZ/OOeI6eTObylUw+WhGJo4MJbVvqvnGh2p8nm7df5ciJJC5fyWTBZxGq/T3jqHWdAS97sufA9aLj/iqK7JwCundwBcDSwpDuHVxZtT6G06GpRFzO4OOVkTSoa0NQgLVu4q6C3OnX3Z3NO4vqfuHKKJzsq6bu9Tl3bv36BxGzl3Pjp4MVKu/z2iCyYuIJm/YJ6Zcuc+WLLVzf+Ss1J41Ql6n59kiufrON+I0/kB4WTeibsynIzMZrRF+dxg76nztQufe6vJyztDDkpQ4ufL4hljPn76o+t6uiaFDHhqAAK53Frs+5/yj7e1LqX59jV8Wvn99ZRfHrd/2LJ4M0qkW1S0xMZPDgwYwaNYqwsDCCg4Pp06cPs2fPZsCAAXTt2pXExEQSExN59tln1eu9++67TJo0ibCwMLp06cKWLVuYNWsWCxYsICwsjI8++oiZM2eyceNGAFasWMHu3bvZtm0b4eHhbNmyBV9fXwB27tzJsmXLWL16NZGRkezatYsGDRpU6nj69+/PzZs32b9/P6dOnaJp06Z06NCBpKQkAgICaN68ufoiwH1btmxhyJAhgKpR3r59e5o0acI///zDL7/8wo0bNxgwYECl4nkYRkYKAv2sOHUuRb1MqYRToSkEBZb+JVYvwFqjPMCJsyk6/9KrCCMjBQG1rDQa70olnDqXSr0y49ds7J88k6Iu7+5qiqO9CadCUtSvZ2QWEBaZpnWbj8Ld1RRHBxP+KWV/9QNtSl3n/nE/uI7quIuOI7CWFcbGBhrHEZeQxfWb2To5jqrIHXeXe3X/wPuTkVnAxch0nefX05A7D8OuVWNu//a3xrJbB45g36oxAApjY2yb1uP2ob+KCiiV3P7tL+xaNdFpLPqeO1C597oiORfgZ1n65/ZWDvV0dBxPQ+7rc/3rc+zq+PXwO0sjfj2u/8dKYVB9Dz0g91SLapeYmEh+fj59+vTBx8cHQN2gNTc3JycnBzc3txLrvf322/Tp00f9fPbs2SxZskS9rGbNmly8eJHVq1czfPhw4uLiqF27Nm3btkWhUKj3BRAXF4ebmxsdO3bE2NgYb29vWrZs+dDHcuTIEU6cOMHNmzcxNTUFYPHixezatYsdO3bw2muvMXToUFatWsW8efMAVe/1qVOn+O9//wvAqlWraNKkCR999JF6u+vWrcPLy4uIiAgCAgIeOq6KsrU2wtBQQVKx+32SU/Lw9jQvdR0HO2OSUoqVT83Dwa70YYNVydbaCCNDBckpuZrxlBN/chnxO9iZAJRaJw72JroKXc3x3v6SUzWPISklV2ud2lobq467WIxJKXl4e6qGYzrYmZCbV0h6ZoFGmeTUPPU+H0VV5I6DvbH6ODTLaK+LynoacudhmLo6kXNDc/RLzo3bGNtaY2BmirG9LQZGRuTcvFOszB0sA/10Gou+544qnod/ryuSc472Wj63Kbk6y6GnIff1uf71OXbQ3++s+/S9/sWTQxrVoto1atSIDh060KBBA7p06ULnzp3p168f9vb2Za7XvHlz9f8zMjKIjo5m9OjRjB07Vr08Pz8fW1tbQDXpWadOnQgMDKRr16706NGDzp07A6re5eXLl+Pn50fXrl156aWX6NmzJ0ZGD/cRCQkJIT09HUdHzSFPWVlZREdHAzBo0CCmTJnCsWPHaNWqFVu2bKFp06bUqVNHvY3Dhw9jZVVyeFB0dHSFGtU5OTnk5ORoLCssyMXAUE7kT5pOzzvzzhv+6ufTF1yoxmiEEBXR8Xkn3nm96JaddxeEVWM0/z76XP/6HDvo/3eWvtd/dVIq5Ce1yiKNalHtDA0NOXDgAH/99Rf/+9//WLlyJe+//z7Hjx8vcz1LS0v1/9PTVbMtrl27lmeeeabE9gGaNm1KTEwM+/fv5+DBgwwYMICOHTuyY8cOvLy8CA8P5+DBgxw4cIA333yTRYsW8fvvv2NsXPFejfT0dNzd3QkODi7xmp2dHQBubm60b9+eb7/9llatWvHtt98ybtw4jW307NmTTz75pMQ23N3dKxTHwoULmTtXc8Iin7qj8A0aU+Z6qWn5FBQocSg2OY19Kb1C9yWllOyVtrfVXr4qpablk1+gxL7YVezy4rcvI/6ke1eiHWyNSUou2oa9nTFRMRmPHPORE0lcjDijfm5sbHAvBhPuPLA/BzsTrftLTctTHXex903Vm5erPg4TYwOsLAw1rpzb2xpzp9jV9sqoity5X9/FeyXtbU2Iin30un+QPubOo8i5cRtTVyeNZaauTuSlplGYnUPu7WQK8/MxdXEsVsaRnOu6nd9BH3Pn6IkkwiKKZvk1vjeh0cO81xXJuTvJWj63diYkJT/657aicRRX3bmvz/Wvz7GD/n9n6Xv9iyeXfgxSF089hUJBmzZtmDt3LmfOnMHExIQff/wRExMTCgoKyl3f1dUVDw8PLl++jL+/v8ajZs2a6nI2NjYMHDiQtWvXsnXrVnbu3ElSUhKgGmres2dPVqxYQXBwMH///TehoQ/30zFNmzbl+vXrGBkZlYjDyanoD9ihQ4eydetW/v77by5fvsygQYM0tnHhwgV8fX1LbOPBCwllmTFjBqmpqRoP78Bh5a6Xn68k/HI6TRvYqpcpFNCsgS0Xw9NKXedCRJpGeYDmjey4GFF6+aqUn68kIjqdZg0142/a0JYLZcTfrET8ReUTb+RwJzmXpg3t1K9bmBtSt7a11m0+jKzsAhKuZ6sfsVczuZOUS7NS9nc+/G6p2yg67qJ1FApo2sBOHWN4dDp5eYUaZbw8zHFzMdPJcVRF7iTevFf3D5SxMDckqLaVzvNLH3PnUaQcO4tj+1Yay5w6PEvysbMAKPPySD19Aaf2rYsKKBQ4vtialGNn0CV9zJ2s7MJin9ush36vK5JzEZczyMsrpOkDZbw8zHBzNuWCjj4D+pj7+lz/+hy7Kn79/s7S9/oXTy7pqRbV7vjx4xw6dIjOnTvj4uLC8ePHuXXrFnXr1iU7O5tff/2V8PBwHB0d1UO5SzN37lwmTpyIra0tXbt2JScnh3/++Yfk5GQmT57M0qVLcXd3p0mTJhgYGLB9+3bc3Nyws7Njw4YNFBQU8Mwzz2BhYcF///tfzM3NNe67roiOHTvSunVrevfuzaeffkpAQADXrl1j7969vPLKK+oh63369GHcuHGMGzeOF198EQ8PD/U2xo8fz9q1axk8eDDTpk3DwcGBqKgovv/+e77++mt1z3tZTE1N1fd031fRod/bf05kxgR/wqMzCItKp193d8xMDdl/+BYAM97y5/adXNZ+q/p5rJ37Evlsbj0G9HTn2Klk2rd1ItDPkiVfRau3aW1lhKuTCY737iPy8lDdc5SUkqfzHu1tP19jxlu1uRSVzqXIdPr1dMfc1JD9v90E4L2J/ty6k8vaLar4d+xJZMW8egx42aMo/lpWLP7qclGd7ElkWL8axCdmcf1GDqMGe3EnKZcjJ5J0GnvR/hIY1t+L+MQsEm9kM3qIj2p/x4vub102tz5/HrvDD/sTVce9O4EZEwMIj04nLDKN/j08MDczZN+hG4Bq4pW9h24wfmRN7qbnk5GZz9tja3H+0l2dNVCrInd27E3k1b41iE/MJvFmDqMHeXE7uWrqXp9zx9DSAkt/b/Vzi5o1sGlUh9ykVLKvJhI4fzJmnq6EjJwOwJU13+Pz5lDqLJzK1Q07cXqxFe79u3Hy5dfV24hZvp5G6z4h5dR5Uk+ew3ficIwszbm68Qedxg76nztQsfd66Zwg/jyexI/7rwPl51xGZgH7Dt1k/MiapKXnk5FZwKQxNe99brX/hvTD0ufcf5j9Pan1r8+xq+LXz++sovj1u/4fF/md6rJJo1pUOxsbG/744w+WL1/O3bt38fHxYcmSJXTr1o3mzZsTHBxM8+bNSU9P5/Dhw+oZu4sbM2YMFhYWLFq0iKlTp2JpaUmDBg14++23AbC2tubTTz8lMjISQ0NDWrRowb59+zAwMMDOzo6PP/6YyZMnU1BQQIMGDfj5559L3BtdHoVCwb59+3j//fcZOXIkt27dws3Njeeffx5XV1d1OWtra3r27Mm2bdtYt26dxjY8PDw4evQo06dPp3PnzuTk5ODj40PXrl0xMKj6E9rhv+5gZ2PMyEFeONgZExWbwbQFYeoJRVydTFAWKtXlL4SnM++zSEYP8mbMEG8SErP54NNwYq5mqcu0aW7PuxOK7sGaPVl1X/iGbVfZsC1et/EfVcU/arC3Kv6YDKbOu6iO38XJlMLCovIXwtOYtyyS0UO8GTvUm/jEbN7/5BIxcZnqMt/9mIC5qQFT3qiFlaURoWF3mTrvIrl5yuK714lvf0zAzMyQKeP81fubMu+8xv483MywtSkaOvfb0duq4x7kjYO9atjdlA/Pa0wEs2rdZZTKmsybVgdjYwNOnk1m6epodKUqcue7XdcwMzVkyut+qrq4dJdp88OqpO71OXdsm9Wn9aHN6udBi98D4OqmHzg3egam7s6YexXdPpIVG8/Jl18naMkMfN8aRnb8dUJf/4DbB46oyyRu34+JswMBsydi6ubM3ZAwTvQYQ26xyct0Qd9zByr2Xhf/3JaXcwCr1sdQqFTy4dTAe5/bFJatuYwu6XPuP8z+ntT61+fYQX+/s+7T9/oXTwaFUqmsmrObEOKJ0q7f3+UXekI9+Me0PlIqC8sv9AQzqMDoiCeVvufOtJ9HVncIj2RRrw3VHcIj0ff8EaIy9P07S6HnPaq///Bs+YWqQVLokfILVRGHBm2rbd8Vpd9ZJ4QQQgghhBBCVCMZ/i1EGf7880+6deum9fX7s44LIYQQQgjxtJJ7qssmjWohytC8eXPOnj1b3WEIIYQQQgghnlDSqBaiDObm5vj7+5dfUAghhBBCCPGvJI1qIYQQQgghhBBaKVFUdwhPNBkcL4QQQgghhBBCVJL0VAshhBBCCCGE0EomKiub1I4QQgghhBBCCFFJ0qgWQgghhBBCCCEqSYZ/CyGEEEIIIYTQTiETlZVFeqqFEEIIIYQQQohKkp5qIYQQQgghhBBaKaUvtkxSO0IIIYQQQgghRCVJT7UQQgghhBBCCK2Uck91maSnWgghhBBCCCGEqCRpVAshhBBCCCGEEJUkw7+FEEIIIYQQQmilVEhfbFmkdoQQQgghhBBCiEqSnmohhBBCCCGEEFopkYnKyiKNaiHEE8/IRL9PVQX5BdUdwiNRFiqrO4RKK8jLq+4QHsmiXhuqO4RHMvWnEdUdwiP5tOf66g6h0hQG+v0HsMJAvwdT6vO5R5/P+QAYFFZ3BOJfSL/PWEIIIYQQQgghRDXS7+4fIYQQQgghhBBVSiYqK5vUjhBCCCGEEEIIUUnSUy2EEEIIIYQQQiulQr/naahq0lMthBBCCCGEEEJUkvRUCyGEEEIIIYTQSn5Sq2zSUy2EEEIIIYQQQlSSNKqFEEIIIYQQQohKkuHfQgghhBBCCCG0kp/UKpvUjhBCCCGEEEIIUUnSUy2EEEIIIYQQQiuZqKxs0lMthBBCCCGEEEJUkjSqhRBCCCGEEEKISpLh30IIIYQQQgghtJKJysomtSOEEEIIIYQQQlSSNKrFE2nEiBH07t27usPQ4Ovry/Lly6s7DCGEEEIIIR4rJYpqe+gDGf4thCihd1dXBr3sgYOdCVFXMljxTSyXotK1ln+htQOjB3nj5mxKfGI2q/97heNnUjTKjBzoRY+OLlhZGHE+/C5L18SQcD27SuLv1dmFAT3dcbA1Jjouk5XrrxAenaG1/PPP2DNyQA1V/NezWfvtVU6cTVW/3raFPT07uRBQ0xIbayNem36e6CuZVRI76Hf99+7qxqDeqtijYzP47OuYMmNv19qRUYO9cHMxIyExi682X+H4ac3YRw3yokcnV6wsDAm9lMbSNZdJSKya3AEYPdSXnp3dsLY0IjTsLou/iCQ+MavMdfq85MHgPl442JsQHZPOstVRhEWmqV9/uYs7nV5wIaCWFZYWRnQddIT0jAKdx66vuePQtjl+74zGtml9zDxc+Kfvm9zYfajsdZ5vSdDid7EKqk321USiFn5J/KYfNcr4jBuC3+TRmLo5c/fcJS68PY/Uk6E6jf1BlcnV8j4zJsYK3hzhS/u2ThgbGXDybArL1lwmOTVPp7HrOneee8aBlzu7EuBnia21MWOmhBAVWzXnzd5dXBnY0x0HO2Oir2SyYl0sl8o457/QyoFRA4vO+Wu2xHH8TNE5/7mW9vTs5EqAn4Uq9qmhVXrOBxg12JueHd2wsryXO6ujiC8nd17p5s6g3p4P5E40YZFF71nPTq50fN6FAD9LLC2MeGno36Rn6v68AzB6iA89O92P/y5LvqxA/C+5M7h3DdV5Mzad5WuKxd/ZjU7PO6vPm92G/FUl503Q//oX1U96qoV4wuXm5j7W/b34rCNvDvdlw/Z4xk47R3RsJos+qIudTenX4OoFWjHr7QD2HrrJmKnnOHIyifnTAqnpZa4uM7i3B31fcmPpmsuMey+UrJxCFs2si4mx7q8+tmvtwBuverNpRwJvzFA1fj+ZEag1/qAAKz6Y6M/+w7d4/d3zHP0nmQ+n1Ma3RlH8ZmYGnL+Uxtpvr+o83uL0uf5fbOPI+JG+bNwWz9gpIUTHZrB4VhB2tsZaYrdm5uQA9h26ydh3QvjzRBILptehprdFUeyveNKnuztLvormjXdDyc4pZPHMoCrJHYChfb3o18OTxV9E8tqUM2RlF7D0wwZl7q99W2cmjKnF+u9iGf32KaJi0ln6YQON4zY1NeD46SQ2b4+rkrhBv3PH0NKCu+fCOT9xboXKm/vWoMXu1dwJPs6R5r2IWbmRBqvn49SprbqMe/9u1F00g8j5n3Ok5SuknbvEM3u/wcTZQaex31eZXK3IZ2bCyJo829yB2YvCmTTzPE4OJsybHqjT2Ksid8xMDQgNS2PNf6su5wFebO3AuGHebNwRr77g+en7dbTHHmDFzEn+7PvtFmOnh3LkZDLzpgbgqxG7IecvpbFmS9Wf8wGGvOJJ3+4eLFkdxevTQ8jOKWDxrPpln3faODF+ZE02bI1jzDtniIrNYPGs+hq5Y2ZqyIkzyfx3Z3zVxt+nBn27e7D4y0hen3qWrOxClswpJ/62TkwY5aeKf/IZomIyWDKnePwGHD+TzOYdVfs+6Hv9Py5KhUG1PfSBfkQpnlo7duygQYMGmJub4+joSMeOHcnIKHl1ubCwkIULF1KzZk3Mzc1p1KgRO3bs0Chz/vx5unXrhpWVFa6urrz66qvcvn1b/Xq7du2YMGECEyZMwNbWFicnJ2bOnIlSqaxwvJmZmYwaNQpra2u8vb1Zs2aNxuuhoaG0b99efTyvvfYa6elFVy3btWvH22+/rbFO7969GTFihPq5r68v8+bNY9iwYdjY2PDaa6+Rm5vLhAkTcHd3x8zMDB8fHxYuXFjhuB9G/57u7D14k18O3+JKfBZL11wmO6eQl9q7lFq+70vunDibwtbd14hLyGLd91eJjMnglW5u6jL9uruzeWc8R08mc/lKJgtXRuFkb0Lblrr/47Zfdzf2/XaLX3+/zZWEbJZ/HUtObiFd2zmXWr5PN1dOhqSybc914q5ls2FbApExmfTu4qouc/DPO2z+4RqnzqeWug1d0uf6H9DTgz0HbrD/t5tcic9iyerLZOcUaI29Xw93TpxJ5vufrnElIYt1310loljs/Xu4s3lHUewfrYjE0aFqcgeg/8uebNp2hSPH7xAdm8H8ZZdwdDDluVZOWtcZ1LsGP/+ayL5DN4i9msmiLyLJzimkR6ei49i+O4H/7rjKhUt3qyRu0O/cufXrH0TMXs6Nnw5WqLzPa4PIioknbNonpF+6zJUvtnB956/UnDRCXabm2yO5+s024jf+QHpYNKFvzqYgMxuvEX11Gvt9lcnV8j4zlhaGvNTBhc83xHLm/F0iLmfw8aooGtSxISjASnexV0HuHPjjNpt2xHPqXNWeN/v3cGfvoZv8EnybKwlZLF0bQ3ZuId1eLP2c3/clN1XsPycSl5DN+q3xRF7O5JWuRef8A3/eZtPOBE6FVv05X3UMnmzefpUjJ5K4fCWTBZ9FqHLnGUet6wx42ZM9B64X5c5XUWTnFNC9Q9FxbN9zjS0/xHMhPE3rdnRhQE9PNm2P48iJJKKvZLJgeXi5582BvTz5+X/X1efNxV9GkZ1TSPeOD8T/8zW27Kz6+PW9/sWTQRrVotokJiYyePBgRo0aRVhYGMHBwfTp06fURu7ChQvZtGkTX331FRcuXOA///kP//d//8fvv/8OQEpKCu3bt6dJkyb8888//PLLL9y4cYMBAwZobGfjxo0YGRlx4sQJPvvsM5YuXcrXX39d4ZiXLFlC8+bNOXPmDG+++Sbjxo0jPDwcgIyMDLp06YK9vT0nT55k+/btHDx4kAkTJjx03SxevJhGjRpx5swZZs6cyYoVK9i9ezfbtm0jPDycLVu24Ovr+9DbLY+RkYJAPytOnUtRL1Mq4VRoCkGB1qWuUy/AWqM8wImzKQQFqMq7u5jiaG+i8YdVRmYBFyPT1WV0Fr+hgoCalpx+4A8hpRJOh97V+gdoUG2rEn84/ROSqtM/WCtKn+vfyEhBQC0rjf0olXDqXCr1yoxds+5PnklRl3d3vRd7SIpG7GGRaVq3+Sg8XM1wcjDl5Nlkjf1djLhL/To2pa5jZKQgwN+af0KK1lEq4Z+zydQLLH2dqqDPuVMZdq0ac/u3vzWW3TpwBPtWjQFQGBtj27Qetw/9VVRAqeT2b39h16qJzuOpTK5W5DMT4GeJsbGBxnbjErK4fiuHejp6D6oidx4XI0MFAX6WnAotulilOuenaq2foAArjfIAJ0NSqFf78Z/z4V7uOJjwTym5U1/LOeR+7jy4jip3Uqrk3FgWd1ez0uOPKC/3rTXyWqmEf0JSHut5E/S//sWTQ+6pFtUmMTGR/Px8+vTpg4+PDwANGjQoUS4nJ4ePPvqIgwcP0rp1awD8/Pw4cuQIq1ev5oUXXmDVqlU0adKEjz76SL3eunXr8PLyIiIigoCAAAC8vLxYtmwZCoWCwMBAQkNDWbZsGWPHjq1QzC+99BJvvvkmANOnT2fZsmUcPnyYwMBAvv32W7Kzs9m0aROWlpYArFq1ip49e/LJJ5/g6upa1qY1tG/fnnfeeUf9PC4ujtq1a9O2bVsUCoW6vnTN1toIQ0MFScXu1UtOycPb07zUdRzsjElKKVY+NQ8HO9UQKAd71b8ly+Sqy+iKrY0q/uTU/BLxeHmalbqOg51xiXsTk1PzcNAyZLkq6XP921obYWSoIDlF83aF8mJPLit2OxOAUuvDwd5EV6EXxXNvmyViSsnVuj9bG2OMDBUkJWuuk5SSh08Ni1LXqQr6nDuVYerqRM6N2xrLcm7cxtjWGgMzU4ztbTEwMiLn5p1iZe5gGein83gqk6sV+cw42puQm1dY4j7MsnLyYVVF7jwu6nN+ic9sHt4eZZx3Sjnn29vp/pxSEY739pucqpkHSSnaP2e21qrzTvHjSErJw9vz8Z13ABzvnSeK53FSRc6bJXI/F58apb9vVUXf6/9x0pcJw6qLNKpFtWnUqBEdOnSgQYMGdOnShc6dO9OvXz/s7e01ykVFRZGZmUmnTp00lufm5tKkiarHISQkhMOHD2NlVfJKc3R0tLpR3apVKxSKopNC69atWbJkCQUFBRgaGpYbc8OGDdX/VygUuLm5cfPmTQDCwsJo1KiRukEN0KZNGwoLCwkPD3+oRnXz5s01no8YMYJOnToRGBhI165d6dGjB507d9a6fk5ODjk5ORrLCgtyMTCsnj8ahHgSdXrBhanjA9TPp31YdRNYiadLx+edeOf1Wurn7y4Iq8ZohD7p9Lwz77zhr34+fcGFaozm4XV6wZkp42qrn0+fp2fx63n9iyeXNKpFtTE0NOTAgQP89ddf/O9//2PlypW8//77HD9+XKPc/XuS9+7di6enp8Zrpqam6jL3e4SLc3d311nMxsaaVy0VCgWFhYUVXt/AwKDE8Pa8vJIzuD7YMAdo2rQpMTEx7N+/n4MHDzJgwAA6duxY4r7y+xYuXMjcuZoT/vjUHYVv0Jgy40tNy6egQFmil9a+lF6J+5JSSvZO2NsWlb/fg1e8Z8Pe1oSoWO2zs1ZG6l1V/Pa2mqe2B+MpLiklD/vix2trXKLX5nHQ5/pPTcsnv0BZorenvNjty4r9Xi+Gg62xRk+wvZ0xUTGPHvuRE3e4GPGP+rmJsYF6+3eSi3ot7O1MiLpc+izIqXfzyC9Qqnt173Moto2qps+5Uxk5N25j6qp5v6apqxN5qWkUZueQezuZwvx8TF0ci5VxJOe6Zg93ZRw9kURYRFFOGN+b0OhhcrUin5k7ybmYGBtgZWGo0Vttb2dCko7yqypy53FRn/OLx1LeeaeUc37xntaqcuREEhcjzqifG98/79iacOeB3HGwMykjd1TnneLHofqsVu1xHDmRxMXw0+rn6vjtSsYfGVPOebNE7mtuoyroe/1XJ6VCeqrLIvdUi2qlUCho06YNc+fO5cyZM5iYmPDjj5o/iRIUFISpqSlxcXH4+/trPLy8vABVo/PChQv4+vqWKPNgA7V4g/3YsWPUrl27Qr3U5albty4hISEaE60dPXoUAwMDAgNVM7U6OzuTmJiofr2goIDz589XaPs2NjYMHDiQtWvXsnXrVnbu3ElSUlKpZWfMmEFqaqrGwztwWLn7yM9XEn45naYNbNXLFApo1sCWi1om2rgQkaZRHqB5IzsuRqjKJ97M4U5yrkYZC3NDgmpbqcvoSn6BkoiYDJrU14y/SX0bLkaU/uV+MTKdpvU175tq1lB7+aqkz/Wfn68kIjqdZg01Y2/a0FbrJC0XItJoViL2ovKJN+7F3tBOI/a6ta11MvFLVlYBCYnZ6kdMXCa3k3Jo3qhotIyFuSFBATac1zLBWH6+koioNJo1LFpHoYBmjey5EF51k5KVFoe+5k5lpBw7i2P7VhrLnDo8S/KxswAo8/JIPX0Bp/atiwooFDi+2JqUY2d4VFnZhSRcz1Y/Yq9mPXSuVuQzE3E5g7y8Qpo+UMbLwww3Z1Mu6Og9qIrceVzyC5REXM7QOIcrFNC0vq3W+rkYkU7TBsXP+bZciHw85/ys7IJiuZPJnaRcmpWSO+e1nEOKcqdoHYUCmjawq/JJsbKyKhh/QHm5n1Yi/mYN7ar8vKnv9S+eXNKoFtXm+PHjfPTRR/zzzz/ExcXxww8/cOvWLerWratRztramilTpvCf//yHjRs3Eh0dzenTp1m5ciUbN24EYPz48SQlJTF48GBOnjxJdHQ0v/76KyNHjqSgoOjqflxcHJMnTyY8PJzvvvuOlStXMmnSJJ0cz9ChQzEzM2P48OGcP3+ew4cP89Zbb/Hqq6+qh363b9+evXv3snfvXi5dusS4ceNISUkpd9tLly7lu+++49KlS0RERLB9+3bc3Nyws7MrtbypqSk2NjYaj4oO/d7+cyI9OrrS5QVnvD3N+c9YP8xMDdl/+BYAM97yZ+wQb3X5nfsSadnYjgE93fH2MGPEgBoE+lny4/7r6jI79ibyat8aPNvcnpreFrz3lj+3k3M5cqL0iwKPYsfe63Rv70zn553w9jDj7dG+mJka8Ovvqvinv+nH6EE11OV/2H+DFo1s6d/dDS8PM4b18yTAz5Jdv95Ql7G2NKSWjwU+9+4v9PIwo5aPRYmr1Lqgz/W/7edrdO/oSpd2zvh4mjP5dT/MTQ3Z/5vqFon3JvozdmhR7Dv2JNKyiR0DXvbA29OcEQO9CKxlpRH79j2JDOtXg2db2OPnbcF7E/25k1Q1uQOqWbqHD/SmTUtH/Hws+WByHe4k5fDnsaLezeXzG9Knu4f6+fe74unZxZ2u7V3xqWHBlDdrY25mwN6DRcfhYGeMf01LPO/d5+nnY4V/TUusrXQ3YEyfc8fQ0gKbRnWwaVQHAIuaNbBpVAczL9VIo8D5k2m0vmgk0pU132NR04s6C6diGeiHzxtDcO/fjZjPNqjLxCxfj9foAXi+2hurOn7U/3wORpbmXN34g05jv68iubp0TpDGDNnlfWYyMgvYd+gm40fWpEl9GwL8LHl3gj/nL93V6YW/qsgdaysj/H0t1PfIenmY4+9rofP7rrfvSaRHBxe6vOCEt6cZ/xmjOuf/Enwv9vF+jBns9UDs12nZyJb+PVTn/OH9PQmsZcmPv5Q859//aUXvKjznq44hgWH9vWjTwgE/bwvenxSgyp3jRXMCLJtbnz7dikbebdudQI9ObnR90QWfGua883otzM0M2Xeo6Dgc7Izx97XE0101p4ifjyX+vro97wBs+zmB4QO8aNPSAT8fCz54O6DkefPDBvR5qSj+rT8l0KPzA/G/4Y+5mQH7DhaLv6YlNR6MX8fnTdD/+hdPBnlXRbWxsbHhjz/+YPny5dy9excfHx+WLFlCt27d2Lp1q0bZefPm4ezszMKFC7l8+TJ2dnY0bdqU9957DwAPDw+OHj3K9OnT6dy5Mzk5Ofj4+NC1a1cMDIquHQ0bNoysrCxatmyJoaEhkyZN4rXXXtPJ8VhYWPDrr78yadIkWrRogYWFBX379mXp0qXqMqNGjSIkJIRhw4ZhZGTEf/7zH1588cVyt21tbc2nn35KZGQkhoaGtGjRgn379mkcm64c/usOdjbGjBzkhYOdMVGxGUxbEKaekMPVyQRlYdEQ9gvh6cz7LJLRg7wZM8SbhMRsPvg0nJirWeoy3+26hpmpIVNe98PK0ojQS3eZNj+M3LyK/5xZRQX/nYStjREj+ntib2dM9JVM3v04XD15mYuTicYQ/IsR6SxYGc2ogTUYNagGCdezmbU4ktj4ovifbW7PtHFFkxvNnKS6H2vjjgQ27UjQafz6XP+Hj6piHzXYWxV7TAZT511Ux+7iZMqDd0tcCE9j3rJIRg/xZuxQb+ITs3n/k0vExGUWxf5jAuamBkx5o5Yq9rC7TJ13sUpyB2DLzquYmRkybUKAan8XU3lndqjG/jzdzLGzKfrj+rcjt7CzNWbMUF8c7FVDxd+ZHaoxeVLvbh6MGuKrfv7FJ40BWLD8Evsf+CPsUehz7tg2q0/rQ5vVz4MWq87tVzf9wLnRMzB1d8bcq+gP2qzYeE6+/DpBS2bg+9YwsuOvE/r6B9w+cERdJnH7fkycHQiYPRFTN2fuhoRxoscYcotNXqYrFclVDzczbB/InfI+MwCr1sdQqFTy4dRAjI0NOHk2hWVrLus09qrInTbN7Xl3QtG9q7Mnq+Yv2LDtKhu26e53ew//nYStjTEjBtTAwc6Y6NhMpn906YFzvikPhM6FiHTmr4hm1KAajBnsRUJiNjMXRRB7VfOc/+74onvmZ/1HdQ/xhu3xbNyu23M+wLc/JmBmZsiUcf7q3Jky73yZufPb0duq3BnkrTrvxGQw5cPzGrnTq4s7IwcVXQxZ9ZFqXpiPVkTwy+Gbuov/h3jMzQyZ+mbte/GnMmXuhbLjP6KKf/QQn3vxpzNl7gXN+Lu6M2pw0cSsny9spIr/s3D1hSedxK/n9f+4KJUy/LssCuXD/EivEHqsXbt2NG7cmOXLl1d3KNWiXb+/yy/0hDI0evTh+dWpIL+g/EJPsAf/mNY3BaXMWaBPjEz1e3LBqT+NqO4QHsmnPddXdwiVpjDQ7z+AFVVw0fhx0udzjz6f80H/c/+PH9tWdwilioqOqbZ9+9eqWW37rijpqRZCCCGEEEIIoZVS7houk9SOEMCff/6JlZWV1ocQQgghhBBClEZ6qsW/RnBwsNbXmjdvztmzZx9bLEIIIYQQQugLJfo9rL6qSaNaCMDc3Bx/f//yCwohhBBCCCHEA2T4txBCCCGEEEIIUUnSUy2EEEIIIYQQQisZ/l026akWQgghhBBCCCEqSXqqhRBCCCGEEEJoJT3VZZOeaiGEEEIIIYQQopKkUS2EEEIIIYQQQlSSDP8WQgghhBBCCKGVDP8um/RUCyGEEEIIIYQQlSQ91UIIIYQQQgghtFIqpae6LNJTLYQQQgghhBBCVJI0qoUQQgghhBBCiEqS4d9CCCGEEEIIIbSSicrKJj3VQgghhBBCCCFEJUlPtRBCCCGEEEIIraSnumzSUy2EEEIIIYQQQlSS9FQLIZ54eTm51R3CIzE2NanuEB5JblZOdYdQaYbGxtUdwiNRFiqrO4RH8mnP9dUdwiOZ9vPI6g6h0j7p8U11h/BoCgqqO4JHolDocb+VQWF1R/BIDAwNqzuEp5L0VJdNjz/xQgghhBBCCCFE9ZJGtRBCCCGEEEIIUUky/FsIIYQQQgghhFZKpQz/Lov0VAshhBBCCCGEEJUkPdVCCCGEEEIIIbQqlInKyiQ91UIIIYQQQgghRCVJo1oIIYQQQgghhKgkGf4thBBCCCGEEEIr+Z3qsklPtRBCCCGEEEIIUUnSUy2EEEIIIYQQQiv5Sa2ySU+1EEIIIYQQQghRSdJTLYQQQgghhBBCK7mnumzSUy2EEEIIIYQQQlSSNKqFEEIIIYQQQohKkuHfQgghhBBCCCG0konKyiY91UIIIYQQQgghRCVJo/opFxwcjEKhICUlpdpi2LBhA3Z2do+8nevXr9OpUycsLS11sr2qoKtjFUIIIYQQ4kmhRFFtD30gw7+fIu3ataNx48YsX75cvezZZ58lMTERW1vb6gtMR5YtW0ZiYiJnz559Ko7nSda7qyuDXvbAwc6EqCsZrPgmlktR6VrLv9DagdGDvHFzNiU+MZvV/73C8TMp6tefe8aBlzu7EuBnia21MWOmhBAVm1mlxzBqsDc9O7phZWlI6KU0lq6OIj4xu8x1XunmzqDenjjYmRAdm8FnX0cTFll03CbGCsaPrEn7ts4YGxlw8mwyS1dHk5yap7O4e3V2YUBPdxxsjYmOy2Tl+iuER2doLf/8M/aMHFBDVffXs1n77VVOnE1Vv962hT09O7kQUNMSG2sjXpt+nugrVVv3o4f40LPT/bq/y5IvK1D3L7kzuHcNHOxNiI5NZ/kazbrv2dmNTs87E1DLCksLI7oN+Yv0jAKdx967qxuDens8kAMxZeZ+u9aOjBrshZuLGQmJWXy1+QrHT6dolBk1yIsenVyxsriXi2suk1BOfTyKyuyvvOM2MVbw5ghf2rd1upf7KSxbc1mnua/P8Tu0bY7fO6OxbVofMw8X/un7Jjd2Hyp7nedbErT4XayCapN9NZGohV8Sv+lHjTI+44bgN3k0pm7O3D13iQtvzyP1ZKhOYi6Nvp439T3+p+K8o7d1r/9/74gng/RU60Benu6/GHTFxMQENzc3FAr9uMpTlujoaJo1a0bt2rVxcXGp1DZyc3N1HNXT58VnHXlzuC8btsczdto5omMzWfRBXexsSr8GVy/QillvB7D30E3GTD3HkZNJzJ8WSE0vc3UZM1MDQsPSWPPfuMdyDENe8aRvdw+WrI7i9ekhZOcUsHhWfUyMtX8O2rdxYvzImmzYGseYd84QFZvB4ln1sbM1VpeZMMqPZ5s7MHvRJSZ+cA5HBxPmT6+rs7jbtXbgjVe92bQjgTdmqBq/n8wI1Fr3QQFWfDDRn/2Hb/H6u+c5+k8yH06pjW+NB+rezIDzl9JY++1VncVZliF9atC3uweLv4zk9alnycouZMmccuq+rRMTRvmp6n7yGaJiMlgyR7PuzUwNOH4mmc07qu44XmzjyPiRvmzcFs/YKSFEx2aweFaQRhwPqhdozczJAew7dJOx74Tw54kkFkyvQ01vC3WZwa940qe7O0u+iuaNd0PJzilk8cygMuvjUVRmfxU57gkja97L/XAmzTyPk4MJ86YHSvz3GFpacPdcOOcnzq1QeXPfGrTYvZo7wcc50rwXMSs30mD1fJw6tVWXce/fjbqLZhA5/3OOtHyFtHOXeGbvN5g4O+gs7gfp63lT3+N/Gs47elv3T8HfO+LJ8a9uVO/YsYMGDRpgbm6Oo6MjHTt2JCND1SO0bt066tWrh6mpKe7u7kyYMEG9nkKh4Msvv+Tll1/G0tKSBQsWAPDTTz/RtGlTzMzM8PPzY+7cueTn56vXS0lJYcyYMTg7O2NjY0P79u0JCQlRvz5nzhwaN27M5s2b8fX1xdbWlkGDBpGWllbusYwYMYLff/+dzz77DIVCgUKhIDY2tsTw7/vDk/fs2UNgYCAWFhb069ePzMxMNm7ciK+vL/b29kycOJGCgqJeoJycHKZMmYKnpyeWlpY888wzBAcHP1R979q1i9q1a2NmZkaXLl24elXzj+Oy6s/X15edO3eyadMmFAoFI0aMACAuLo5evXphZWWFjY0NAwYM4MaNGyXq9Ouvv6ZmzZqYmZlV6L0oS0hICC+++CLW1tbY2NjQrFkz/vnnH63ldZUXq1evxsvLCwsLCwYMGEBqamppu3tk/Xu6s/fgTX45fIsr8VksXXOZ7JxCXmpf+oWMvi+5c+JsClt3XyMuIYt1318lMiaDV7q5qcsc+OM2m3bEc+pc1cRc4hh6eLJ5+1WOnEji8pVMFnwWgaODCW2fcdS6zoCXPdlz4Dr7f7vJlfgslnwVRXZOAd07uAJgaWFI9w6urFofw+nQVCIuZ/Dxykga1LUhKMBaJ3H36+7Gvt9u8evvt7mSkM3yr2PJyS2kazvnUsv36ebKyZBUtu25Tty1bDZsSyAyJpPeXVzVZQ7+eYfNP1zj1PnHU/cDenqyaXscR04kEX0lkwXLw3F0MOW5Vk5a1xnYy5Of/3edfYduEHs1k8VfRpGdU0j3jkXHsf3na2zZGc+F8PLPh5WP3YM9B24U5cDqy2TnFGjN/X493DlxJpnvf7rGlYQs1n13lYhiud+/hzubd8Rz9GQyl69k8tGKSFUutqyahlFl9lfecVtaGPJSBxc+3xDLmfN3Vbm/KooGdWwICrCS+IFbv/5BxOzl3PjpYIXK+7w2iKyYeMKmfUL6pctc+WIL13f+Ss1JI9Rlar49kqvfbCN+4w+kh0UT+uZsCjKz8RrRVycxF6ev5019j//pOO/oZ90/DX/vPE5KpaLaHvrgX9uoTkxMZPDgwYwaNYqwsDCCg4Pp06cPSqWSL7/8kvHjx/Paa68RGhrK7t278ff311h/zpw5vPLKK4SGhjJq1Cj+/PNPhg0bxqRJk7h48SKrV69mw4YN6gY3QP/+/bl58yb79+/n1KlTNG3alA4dOpCUlKQuEx0dza5du9izZw979uzh999/5+OPPy73eD777DNat27N2LFjSUxMJDExES8vr1LLZmZmsmLFCr7//nt++eUXgoODeeWVV9i3bx/79u1j8+bNrF69mh07dqjXmTBhAn///Tfff/89586do3///nTt2pXIyMgK1XdmZiYLFixg06ZNHD16lJSUFAYNGqR+vbz6O3nyJF27dmXAgAEkJiby2WefUVhYSK9evUhKSuL333/nwIEDXL58mYEDB2rsOyoqip07d/LDDz9w9uzZCr8X2gwdOpQaNWpw8uRJTp06xbvvvouxcelXlHWVF1FRUWzbto2ff/6ZX375hTNnzvDmm29WqO4fhpGRgkA/K06dS1EvUyrhVGgKQYGlf4nVC7DWKA9w4myKzv9gqih3V1McHUz4J6QopozMAsIi06gfaFPqOkZGCgJqWWmso1TCqXMp1Lt33IG1rDA2NuDUA2XiErK4fjNbXeZRGBkqCKhpyenQoi9ipRJOh97V+od/UG0rToVqfnH/E5Kq84ZORbm7mpVe9xFpWutIVffWGvWqVMI/ISnU0/J+VYX7OfDgH0KqHEjVGrsq9zXr/+SZopxxdzXF0d5E49ju56Iucqa4yuyvIscd4GdZeu7fyqGeDj/n+h7/w7Br1Zjbv/2tsezWgSPYt2oMgMLYGNum9bh96K+iAkolt3/7C7tWTXQej76eN/U9/qfmvKOnda/vf++IJ8u/9p7qxMRE8vPz6dOnDz4+PgA0aNAAgPnz5/POO+8wadIkdfkWLVporD9kyBBGjhypfj5q1Cjeffddhg8fDoCfnx/z5s1j2rRpzJ49myNHjnDixAlu3ryJqakpAIsXL2bXrl3s2LGD1157DYDCwkI2bNiAtbXqA/rqq69y6NAhjUZYaWxtbTExMcHCwgI3N7cyy+bl5fHll19Sq1YtAPr168fmzZu5ceMGVlZWBAUF8eKLL3L48GEGDhxIXFwc69evJy4uDg8PDwCmTJnCL7/8wvr16/noo4/K3N/9fa5atYpnnnkGgI0bN1K3bl1OnDhBy5YtmTt3bpn15+zsjKmpKebm5urjO3DgAKGhocTExKgvIGzatIl69epx8uRJ9XuWm5vLpk2bcHZW9fZV9L3QJi4ujqlTp1KnTh0AateurbVsecdV0Viys7PZtGkTnp6eAKxcuZLu3buzZMmSct/vh2FrbYShoYKkYvcrJafk4e1pXuo6DnbGJKUUK5+ah4Nd6Rcaqpqjncm9GDSH+iel5GqNydbaGCNDRYn7tJJS8vD2VA2pc7AzITevkPRMzft4k1Pz1Pt8FLY2qrpPTs3XWJ6cmoeXp1mp6zjYGZeIOTk1DwctwwarmqO9ar/JKaXUvX3pdWRro6r7pGLrJKfk4lOj9JyrCrbWRqocKBFH2bmfXEbuO9zLi9I+T9rq41FUZn8VOW5Hey25X8b7Whn6Hv/DMHV1IufGbY1lOTduY2xrjYGZKcb2thgYGZFz806xMnewDPTTeTz6et68T1/jfxrOO/pc9/r+987jVljdATzh/rWN6kaNGtGhQwcaNGhAly5d6Ny5M/369SMvL49r167RoUOHMtdv3ry5xvOQkBCOHj2q0fgtKCggOzubzMxMQkJCSE9Px9FRcyhMVlYW0dHR6ue+vr7qBjWAu7s7N2/efJRDLcHCwkLdoAZwdXXF19cXKysrjWX39xsaGkpBQQEBAQEa28nJySlxPNoYGRlpXJioU6cOdnZ2hIWF0bJly3Lrz8LCosQ2w8LC8PLy0uiRDwoKUm/3/v58fHzUDWqgwu+FNpMnT2bMmDFs3ryZjh070r9/f436fJCu8sLb21vdoAZo3bo1hYWFhIeHl9qozsnJIScnR2NZYUEuBobV8wdkVer0vDPvvFE0kmT6ggvVGM2/S6cXnJkyruii0vR5UvePU8fnnXjn9aJzz7sLwqoxmoen7/HrM30/b+p7/PpM6l6I0v1rG9WGhoYcOHCAv/76i//973+sXLmS999/n0OHyp6t8z5LS0uN5+np6cydO5c+ffqUKGtmZkZ6ejru7u6l3of84E8wFR9GrFAoKCzU7bWh0vZR1n7T09MxNDTk1KlTGBoaapR7sCH+KMqrv0dR2ntVkfdCmzlz5jBkyBD27t3L/v37mT17Nt9//z2vvPJKibK6youHtXDhQubO1Zwwx6fuKHyDxpS5XmpaPgUFyhI9nfalXJ29Lyml5FVae1vt5XXtyIkkLkacUT83Nja4F4MJd5KLYnCwMyEqpvRZtFPT8sgvUGJf7LhVV6VVV9+TUnIxMTbAysJQ48q5va0xd1IefQK81Luqure31Twtl1WXSSl5JWK2tzUuceW9qhw5kcTF8NPq5+q6tytZ95Expc+mmnpXVfcOxXoeim+jqqWm5atyoEQc5dR/Gbl/P3ccbI1JeuBY7O2Mtebiwzh6IomwiKJ6Nb43KdDD7K8ix30nWUvu25mQlFz53Nf3+B9Fzo3bmLpqzjNg6upEXmoahdk55N5OpjA/H1MXx2JlHMm5rtnDXRn6ft7U9/iLYtC/887TVPf69vdOddOXe5ury7/2nmpQNRzbtGnD3LlzOXPmDCYmJhw4cABfX98KN67va9q0KeHh4fj7+5d4GBgY0LRpU65fv46RkVGJ152ctE/g8zBMTEw0JhfTlSZNmlBQUMDNmzdLxF7Rocf5+fkak3mFh4eTkpJC3bqqWRzLq7/S1K1bl6tXr2pMeHbx4kVSUlIICgrSGosu3ouAgAD+85//8L///Y8+ffqwfv16rfvSRV7ExcVx7do19fNjx45hYGBAYGDps9fOmDGD1NRUjYd34LByjys/X0n45XSaNij6yTKFApo1sOWilgmiLkSkaZQHaN7IjosRVTeh1IOysgtIuJ6tfsRezeROUi7NGtqpy1iYG1K3tjXnw++Wuo38fCUR0eka6ygU0LSBnXpirPDodPLyCjXKeHmY4+ZippPJs/ILlETEZNCkvmbdN6lvw8WI0hukFyPTaVpf8561Zg21l9e1rKwK1n2AtdY6UtV9Wom6b9bQjgta3q+qUJQDmvXftKGt1tgvRKTRrETuF5VPvJHDneRcmpaSi7rImazswmL1n/XQ+6vIcUdcziAvr5CmD5Tx8jDDzdmUC4/wOdf3+B9FyrGzOLZvpbHMqcOzJB87C4AyL4/U0xdwat+6qIBCgeOLrUk5doZHpe/nTX2Pv2QM+nTeeXrqXt/+3hFPtn9tT/Xx48c5dOgQnTt3xsXFhePHj3Pr1i3q1q3LnDlzeOONN3BxcaFbt26kpaVx9OhR3nrrLa3bmzVrFj169MDb25t+/fphYGBASEgI58+fZ/78+XTs2JHWrVvTu3dvPv30UwICArh27Rp79+7llVdeKTGcvDJ8fX05fvw4sbGxWFlZ4eCgm1keAwICGDp0KMOGDWPJkiU0adKEW7ducejQIRo2bEj37t3L3YaxsTFvvfUWK1aswMjIiAkTJtCqVStatmwJlF9/penYsSMNGjRg6NChLF++nPz8fN58801eeOGFMuvzUd6LrKwspk6dSr9+/ahZsybx8fGcPHmSvn1Ln41VV3lhZmbG8OHDWbx4MXfv3mXixIkMGDBA60UNU1NT9T3a91V06Pf2nxOZMcGf8OgMwqLS6dfdHTNTQ/YfvgXAjLf8uX0nl7Xfqn4uYue+RD6bW48BPd05diqZ9m2dCPSzZMlXRcPXra2McHUywfHe/VxeHqr7lZJS8qrkCu/2PQkM6+9FfGIWiTeyGT3EhztJuRw5XnR/4rK59fnz2B1+2J8IwLbdCcyYGEB4dDphkWn07+GBuZkh+w6pZpPPyCxg76EbjB9Zk7vp+WRk5vP22Fqcv3RXZ1+oO/ZeZ/o4PyIuZ3ApKp2+L7lhZmrAr7+r6n76m37cTsrlm+/jAfhh/w2WzapD/+5uHDuTwovPOhLgZ8nSNbHqbVpbGuLiZKq+39nLQzXyIyklr0p+J3bbzwkMH1BU92OG+HAnKYc/jxX1ri3/sAF/HLvND/tUdb/1pwTemxTIpag0Vd339MTczIB9B4tm8newM8bB3oQa7qr4/Xwsycwq4MatHNLSNe9Dr3zs15jxVm0uRaVzKTKdfj3dMTc1ZP9vqlth3pvoz607uazdosr9HXsSWTGvHgNe9ijK/VpWLP7qsnqb2/ckMqxfDeITs7h+I4dRg71UuXii/EkRK6Mi+1s6J4g/jyfx4/7rFTrujMwC9h26yfiRNUlLzycjs4BJY2rey33dXsDR1/gNLS2w9PdWP7eoWQObRnXITUol+2oigfMnY+bpSsjI6QBcWfM9Pm8Opc7CqVzdsBOnF1vh3r8bJ19+Xb2NmOXrabTuE1JOnSf15Dl8Jw7HyNKcqxt/0EnMxenreVPf4386zjv6WfdPw9874snxr21U29jY8Mcff7B8+XLu3r2Lj48PS5YsoVu3boBqYqhly5YxZcoUnJyc6NevX5nb69KlC3v27OHDDz/kk08+wdjYmDp16jBmjGq4rUKhYN++fbz//vuMHDmSW7du4ebmxvPPP4+rq2uZ266oKVOmMHz4cIKCgsjKyiImJkYn2wVYv369egK3hIQEnJycaNWqFT169KjQ+hYWFkyfPp0hQ4aQkJDAc889xzfffKN+vbz6K41CoeCnn37irbfe4vnnn8fAwICuXbuycuXKMmN5lPfC0NCQO3fuMGzYMG7cuIGTkxN9+vQpMdS6osdV0Vj8/f3p06cPL730EklJSfTo0YMvvviizFgr6/Bfd7CzMWbkIC8c7IyJis1g2oIwdQPM1ckEZaFSXf5CeDrzPotk9CBvxgzxJiExmw8+DSfmapa6TJvm9rw7oegerNmTVffnb9h2lQ3b4nV+DN/+mICZmSFTxvljZWlEaNhdpsw7T25eUdwebmbY2hQN4/rt6G3sbIwZNcgbB3vVsLUpH57XaHiuWncZpbIm86bVwdjYgJNnk1m6uvz78Csq+O8kbG2MGNHfE3s7Y6KvZPLux+HqyctcnExQKouO4WJEOgtWRjNqYA1GDapBwvVsZi2OJDa+qO6fbW7PtHFFExvNnKR6HzbuSGDTjgSdxX7ftz/EY25myNQ3a9+r+1SmzL1Qdt0fUdX96CE+9+o+nSlzL2jUfa+u7owa7KN+/vnCRgB89Fm4+o/PR3X4qCr3Rw32VuV+TAZT511Ux+HiZMqDd+NcCE9j3rJIRg/xZuxQb+ITs3n/k0vExGWqy3z3YwLmpgZMeaOWOhenzruoUR+6VJH9Fa//8o4bYNX6GAqVSj6cGngv91NYtuYyuqav8ds2q0/rQ5vVz4MWvwfA1U0/cG70DEzdnTH3cle/nhUbz8mXXydoyQx83xpGdvx1Ql//gNsHjqjLJG7fj4mzAwGzJ2Lq5szdkDBO9BhDbrHJy3RFX8+b+h7/03De0du6fwr+3nmclMjw77IolA/+hSaEeOLMmTOHXbt2qX8OrLLa9fu7/EJPqMIquK3hcTI21e8J4nKzcsov9IQyKDYPhBAPY9rPI8sv9IT6pMc35RcSVUah0N87LJVK/Z7nWd/P+8E7WpdfqBr8FVZ9w9yfrfvwP1v2+eefs2jRIq5fv06jRo1YuXKleoRsWb7//nsGDx5Mr1692LVrV4X3p7+feCGEEEIIIYQQVU6pVFTb42Ft3bqVyZMnM3v2bE6fPk2jRo3o0qVLub+oFBsby5QpU3juueceep/SqNYTcXFxWFlZaX3ExcVVW2zdunXTGldFfsP6SVOvXj2tx7Nly5bqDk8IIYQQQgihxdKlSxk7diwjR44kKCiIr776CgsLC9atW6d1nYKCAoYOHcrcuXPx8/PTWk6bf+091frGw8OjzOG/Hh4ejy+YYr7++muysrJKfU1Xk6U9Tvv27SMvr/TJJHR1//vDmDNnDnPmzHns+xVCCCGEEEKf5ObmcurUKWbMmKFeZmBgQMeOHfn7b+23Qn744Ye4uLgwevRo/vzzz4ferzSq9cT9n1x6Enl6elZ3CDrl4+NTfiEhhBBCCCH+JapzorKcnBxycjTndyntl24Abt++TUFBQYmOMFdXVy5dulTq9o8cOcI333zzSPMXyfBvIYQQQgghhBBPpIULF2Jra6vxWLhwoU62nZaWxquvvsratWtxcnKq9Hakp1oIIYQQQgghhFaF1fh7UTNmzGDy5Mkay0rrpQZwcnLC0NCQGzduaCy/ceMGbm5uJcpHR0cTGxtLz5491csK7/2OnZGREeHh4dSqVavcGKVRLYQQQgghhBDiiaRtqHdpTExMaNasGYcOHaJ3796AqpF86NAhJkyYUKJ8nTp1CA0N1Vj2wQcfkJaWxmeffYaXl1eF9iuNaiGEEEIIIYQQWlXnPdUPa/LkyQwfPpzmzZvTsmVLli9fTkZGBiNHjgRg2LBheHp6snDhQszMzKhfv77G+nZ2dgAllpdFGtVCCCGEEEIIIZ4KAwcO5NatW8yaNYvr16/TuHFjfvnlF/XkZXFxcRgY6HZqMWlUCyGEEEIIIYR4akyYMKHU4d4AwcHBZa67YcOGh96fNKqFEEIIIYQQQmilVOrP8O/qID+pJYQQQgghhBBCVJL0VAshhBBCCCGE0EpZjT+ppQ+kp1oIIYQQQgghhKgkaVQLIYQQQgghhBCVJMO/hRBCCCGEEEJoVahHv1NdHaSnWgghhBBCCCGEqCTpqRZCCCGEEEIIoZX8pFbZpFEtxL9Efk5udYdQaWZWltUdwiMpKCio7hD+tZTKwuoO4ZEoFPo9oExhoN9/hH3S45vqDqHSpu8ZXd0hPJJFvTZUdwiPpFCPz/uGxsbVHcIjKcjLq+4QxL+QNKqFEEIIIYQQQmglP6lVNv2+BC6EEEIIIYQQQlQjaVQLIYQQQgghhBCVJMO/hRBCCCGEEEJopZSf1CqT9FQLIYQQQgghhBCVJD3VQgghhBBCCCG0KpSJysokPdVCCCGEEEIIIUQlSaNaCCGEEEIIIYSoJBn+LYQQQgghhBBCK6VSJiori/RUCyGEEEIIIYQQlSQ91UIIIYQQQgghtFLKRGVlkp5qIYQQQgghhBCikqSnWgghhBBCCCGEVoXIPdVlkZ5qIYQQQgghhBCikqRRLYQQQgghhBBCVJIM/xZCCCGEEEIIoZVMVFY26al+grVr14633377se83ODgYhUJBSkrKY9mfQqFg165dj7ydESNG0Lt370fezpNmzpw5NG7cuLrDEEIIIYQQQpRCeqrFU+Ozzz5DKZfRdGb0UF96dnbD2tKI0LC7LP4ikvjErDLX6fOSB4P7eOFgb0J0TDrLVkcRFpmmfv3lLu50esGFgFpWWFoY0XXQEdIzCnQe+8udnBnQ0w0HW2Oi4zJZteEq4dEZWss//4w9I/p74OZsSsL1bNZ+l8CJs6nq19u2sKNHR2cCalpiY23E6+9eIPpK2XVRWb27uDKwpzsOdsZEX8lkxbpYLpUR+wutHBg1sAZuzqbEX89mzZY4jp8piv25lvb07ORKgJ8FttbGjJkaSvSVzCqJ/b7RQ3zo2ckNK0tDQi/dZcmXUcQnZpe5zisvuTO4dw1V7sSms3xNNGGR6erXe3Z2o9Pzzurc6TbkryrJHYBRg73p2fF+/GksXV2B+Lu5M6i3Jw52JkTHZvDZ15rxmxgrGD+yJu3bOmNsZMDJs8ksXR1NcmqeTmPv3dWNQb09HogjhktR6VrLt2vtyKjBXri5mJGQmMVXm69w/HSKRplRg7zo0ckVK4t79bHmMgnl1EflYndl0Muq2KOuZLDim9gyY3+htQOjB3mrcj8xm9X/vcLxM0WxP/eMAy93diXAz1KV+1NCiIqt2tzXx9xxaNscv3dGY9u0PmYeLvzT901u7D5U9jrPtyRo8btYBdUm+2oiUQu/JH7TjxplfMYNwW/yaEzdnLl77hIX3p5H6slQncRcnK5zB2DkQC96dHTBysKI8+F3WbomhoTrus/7+/Qxd+57Gr639Ln+HxelUiYqK4v0VD9FcnNzqzuEalFQUEBhYSG2trbY2dlVdzg6o1Qqyc/Pr5Z9D+3rRb8eniz+IpLXppwhK7uApR82wMRY+wm1fVtnJoypxfrvYhn99imiYtJZ+mED7GyN1WVMTQ04fjqJzdvjqiz2dq3seeNVLzbvvMYb713k8pUsPn63NnY2pV9DDKptyftv+fFL8G3emHGRo/+kMPedWvjWMFOXMTM14Hx4Omu/i6+yuAFebO3AuGHebNwRz2vTzxN9JZNP36+jNfZ6AVbMnOTPvt9uMXZ6KEdOJjNvagC+XuYPxG7I+UtprNlytUpjv29Inxr07e7B4i8jeX3qWbKyC1kyp345uePEhFF+bNgax5jJZ4iKyWDJnPoauWNmasDxM8ls3lG1xzHkFU/6dvdgyeooXp8eQnZOAYtnlRN/GyfGj6ypiv+dM0TFZrB4lmb8E0b58WxzB2YvusTED87h6GDC/Ol1dRr7i20cGT/Sl43b4hk7JYTo2AwWzwrSiONB9QKtmTk5gH2HbjL2nRD+PJHEgul1qOltoS4z+BVP+nR3Z8lX0bzxbijZOYUsnhlUZn1UKvZnHXlzuC8btsczdto5omMzWfRBXe25H2jFrLcD2HvoJmOmnuPIySTmTwukpkbuGxAalsaa/1bd+eZB+po7hpYW3D0XzvmJcytU3ty3Bi12r+ZO8HGONO9FzMqNNFg9H6dObdVl3Pt3o+6iGUTO/5wjLV8h7dwlntn7DSbODjqL+76qyJ3BvT3o+5IbS9dcZtx7oWTlFLJoZl2d5/19+po78JR8b+lx/YsnhzSqn3D5+flMmDABW1tbnJycmDlzpro31tfXl3nz5jFs2DBsbGx47bXXADhy5AjPPfcc5ubmeHl5MXHiRDIyiq4Ybt68mebNm2NtbY2bmxtDhgzh5s2bWmPIzMykW7dutGnThpSUFHJzc5kwYQLu7u6YmZnh4+PDwoULK3Q8kZGRPP/885iZmREUFMSBAwc0Xi9t6PnZs2dRKBTExsYCsGHDBuzs7Ni9ezdBQUGYmpoSFxdXYvh3u3btmDhxItOmTcPBwQE3NzfmzJmjsb9Lly7Rtm1bdTwHDx6s8HD0fv36MWHCBPXzt99+G4VCwaVLlwDVRQ5LS0sOHjwIQE5ODhMnTsTFxQUzMzPatm3LyZMnSxz7/v37adasGaamphw5cqTEfqOjo/Hz82PChAlV1jPf/2VPNm27wpHjd4iOzWD+sks4OpjyXCsnresM6l2Dn39NZN+hG8RezWTRF5Fk5xTSo5Obusz23Qn8d8dVLly6WyVxA/Tt7sq+327z6+93iEvIZvk3V8jJLaRru9Jj79PNlZMhqWzbc4O4a9ls2H6NqJhMenVxUZc5eCSJ//6QyOnQqosboH8Pd/Yeuskvwbe5kpDF0rUxZOcW0u1F51LL933JjRNnU9j6cyJxCdms3xpP5OVMXunqqi5z4M/bbNqZwKnQ1FK3oWsDenqyaXscR04kEX0lkwXLw8vNnYG9PPn5f9fVubP4yyiycwrp3rHoOLb/fI0tO+O5EJ6mdTu60L+HJ5u3X+XIiSQuX8lkwWcRODqY0PYZR63rDHjZkz0HrrP/t5tcic9iyVdRZOcU0L2DKn5LC0O6d3Bl1foYToemEnE5g49XRtKgrg1BAdY6i31ATw/2HLhRFMfqy2TnFPBSe5dSy/fr4c6JM8l8/9M1riRkse67q0TEZPBKt6LPbP8e7mzeEc/Rk8lcvpLJRysiVfXRUreNo/493dl78Ca/HL7Flfgslq65THZOodbY+77krsr93deIS8hi3fdXiSwW+4E/brNpRzynzj2e3NfX3Ln16x9EzF7OjZ8OVqi8z2uDyIqJJ2zaJ6RfusyVL7Zwfeev1Jw0Ql2m5tsjufrNNuI3/kB6WDShb86mIDMbrxF9dRLzg6oid/p1d2fzzqK8X7gyCid73ee9+hj0NHdUsev/95Y+1794ckij+gm3ceNGjIyMOHHiBJ999hlLly7l66+/Vr++ePFiGjVqxJkzZ5g5cybR0dF07dqVvn37cu7cObZu3cqRI0c0Gn95eXnMmzePkJAQdu3aRWxsLCNGjCh1/ykpKXTq1InCwkIOHDiAnZ0dK1asYPfu3Wzbto3w8HC2bNmCr69vucdSWFhInz59MDEx4fjx43z11VdMnz69UvWSmZnJJ598wtdff82FCxdwcSn9y3Pjxo1YWlpy/PhxPv30Uz788EN1Q76goIDevXtjYWHB8ePHWbNmDe+//36FY3jhhRcIDg5WP//9999xcnJSLzt58iR5eXk8++yzAEybNo2dO3eyceNGTp8+jb+/P126dCEpKUlju++++y4ff/wxYWFhNGzYUOO1c+fO0bZtW4YMGcKqVatQKHR/1dzD1QwnB1NOnk1WL8vILOBixF3q17EpdR0jIwUB/tb8E1K0jlIJ/5xNpl5g6etUBSNDBQE1LTl9vqjxq1TC6fN3CaptWeo6QbU1ywOcPHeXoNpWVRprcUaGCgL8LDkVWiz20FTqafkCDgqw0igPcDIkhXqPOfb73F3NcHQw4Z+QFPWyjMwCwiLSqBdY+jEYGSkIqGXNqQfWUSrhn5CUx5o7AO6upqXHH5lGfS2xqOK30lhHqYRT51LUxxxYywpjYwONY4xLyOL6zWyt9fKw7sfxYANSFUeq1n3UC7Au0eA8eaYobndXUxztTTTivl8fuor7fuyBflacOle0H6USToWmEFRm7Ckay06cTam2P1b1OXcell2rxtz+7W+NZbcOHMG+VWMAFMbG2Datx+1DfxUVUCq5/dtf2LVqotNYqiJ33F3u5f0Dn42MzAIuRqZXSX7pc+48Hd9b+lv/j1uhsvoe+kDuqX7CeXl5sWzZMhQKBYGBgYSGhrJs2TLGjh0LQPv27XnnnXfU5ceMGcPQoUPVE5zVrl2bFStW8MILL/Dll19iZmbGqFGj1OX9/PxYsWIFLVq0ID09HSuropPa9evXGThwILVr1+bbb7/FxMQEgLi4OGrXrk3btm1RKBT4+PhU6FgOHjzIpUuX+PXXX/Hw8ADgo48+olu3bg9dL3l5eXzxxRc0atSozHINGzZk9uzZgKouVq1axaFDh+jUqRMHDhwgOjqa4OBg3NxUV6gXLFhAp06dKhRDu3btmDRpErdu3cLIyIiLFy8yc+ZMgoODeeONNwgODqZFixZYWFiQkZHBl19+yYYNG9THu3btWg4cOMA333zD1KlT1dv98MMPS43hr7/+okePHrz//vsa77muOdir3ufkFM17fpJTctWvFWdrY4yRoYKkZM11klLy8KlhUeo6VcHWxghDQ0WJ+5WSU/Px8jArdR17O2OSUzWH2aek5uFgV/qQ2aqijr1Evefh7WFe6joOdsalHGse9nalv09VzdFeVWfJKZq3oiRVJHeKrZOckotPjdKPu6o43qu35NRS4teSD7bWqviLvw9JKXl4e6py38HOhNy8QtIzNe8BT07NU+/zUdlaG6niKFGPeXh7lpE/xfPtgdx3uBdbUvEcS8nT+n5Whq21KvdL209ZsSeVEfvjps+587BMXZ3IuXFbY1nOjdsY21pjYGaKsb0tBkZG5Ny8U6zMHSwD/XQaS1XkjsO981jJMtrfy0ehz7nzVHxv6XH9iyeLNKqfcK1atdLojWzdujVLliyhoED1IW3evLlG+ZCQEM6dO8eWLVvUy5RKJYWFhcTExFC3bl1OnTrFnDlzCAkJITk5mcLCQkDVWA4KClKv16lTJ1q2bMnWrVsxNDRULx8xYgSdOnUiMDCQrl270qNHDzp37lzusYSFheHl5aVuUN8/nsowMTEp0YtbmuJl3N3d1UPdw8PD8fLyUjeoAVq2bFnhGOrXr4+DgwO///47JiYmNGnShB49evD5558Dqp7rdu3aAaoh23l5ebRp00a9vrGxMS1btiQsLExju8XfU1C9N506dWLBggUVmhE+JyeHnJwcjWWFBbkYGJY8kXd6wYWp4wPUz6d9WDUTyYinT6cXnJkyrrb6+fR5F6oxmofX6Xln3nnDX/18+gL9il9UH8kdUVmSO9VL6r/yZC7gskmjWs9ZWmoOaU1PT+f1119n4sSJJcp6e3uTkZFBly5d6NKlC1u2bMHZ2Zm4uDi6dOlSYqKz7t27s3PnTi5evEiDBg3Uy5s2bUpMTAz79+/n4MGDDBgwgI4dO7Jjx45HPh4DA9UdCQ/eK5yXV3KWRHNz8woNfTY21rzKqFAo1BcRHpVCoeD5558nODgYU1NT2rVrR8OGDcnJyeH8+fP89ddfTJky5aG3W/w9BXB2dsbDw4PvvvuOUaNGYWNT9rDYhQsXMneu5qQzXrWH4x04skTZIyfucDHiH/VzE2PVe2BvZ8yd5KKcsLczIepy6bOppt7NI79Aqb7Cf59DsW1UtdS7+RQUKLEvNjGTva1RiSvp9yWn5GFvq3kqtLMt2ZNR1dSxF7sybl9Kr8p9SSl5pRyrcYneyqpy5EQSF8NPq58bq3PHhDsPjFpwsDMhMqac3Cl25b74NqrCkRNJXIw4o36ujt+2ZPxRMaXPZJuapoq/+Pug6g1TvQ9JKbmYGBtgZWGo0Wthb2vMHR29V6lp+ao4StRjOflTPN8eyP378TvYGmuMQrG3M9ZaH5WNvaBAiUPxXC4n9uK9SPaP8XP7NOXOw8q5cRtTV805EkxdnchLTaMwO4fc28kU5udj6uJYrIwjOdc1e7gfVVXkzv1cL96jbW9rQlTso+f905Q7evu99ZTUv3iyyD3VT7jjx49rPD927Bi1a9fW6Dl+UNOmTbl48SL+/v4lHiYmJly6dIk7d+7w8ccf89xzz1GnTh2tk5R9/PHHDB8+nA4dOnDx4kWN12xsbBg4cCBr165l69at7Ny5s8S9wcXVrVuXq1evkpiYqHE8D3J2Vk1s8WCZs2fPlrndygoMDOTq1avcuHFDvezBicMq4v591cHBwbRr1w4DAwOef/55Fi1aRE5OjrpnulatWpiYmHD06FH1unl5eZw8eVJjdIA25ubm7NmzBzMzM7p06UJaWtmTNc2YMYPU1FSNRw3/oaWWzcoqICExW/2IicvkdlIOzRvZq8tYmBsSFGDDeS0TjOXnK4mISqNZw6J1FApo1sieC+FVO7mXRhwFSiJiMmhav+h+JYUCmtSz4WJk6V+OFyMzaFJP8yJFswY2XIzU/nMsVSG/QEnE5Qya1i+KRaGApvVtuRBR+vt9MSKdpg2Kxd7QlguPKfasrAISrmerH7FXM7mTlEuzhnbqMhbmhtQNsNY6wVh+vpKI6DSNdRQKaNbQrspzJyu7gvHXtua8llhU8aeXiL9pAzv1MYdHp5OXV6hRxsvDHDcXM51NvFYUh61mHA1tte7jQkQazRrYaixr3qiofOKNHO4k59K0lPrQ5YRx+flKwi+n07SBZuzNGthysYzYm5aI3Y6LWj4ruvY05c7DSjl2Fsf2rTSWOXV4luRjZwFQ5uWRevoCTu0fGImmUOD4YmtSjp1Bl6oidxJv3sv7B8pYmBsSVNtKJ/n1NOWOXn5vPUX1L54s0qh+wsXFxTF58mTCw8P57rvvWLlyJZMmTdJafvr06fz1119MmDCBs2fPEhkZyU8//aSeqMzb2xsTExNWrlzJ5cuX2b17N/PmzdO6vcWLFzN06FDat2+vntV66dKlfPfdd1y6dImIiAi2b9+Om5tbuT9n1bFjRwICAhg+fDghISH8+eefJSYG8/f3x8vLizlz5hAZGcnevXtZsmRJBWvr4XTq1IlatWoxfPhwzp07x9GjR/nggw8AKjwBWLt27bh48SIXLlygbdu26mVbtmyhefPm6l5nS0tLxo0bx9SpU/nll1+4ePEiY8eOJTMzk9GjR1doX5aWluzduxcjIyO6detGerr2LyBTU1NsbGw0HqUN/dZm++4Ehg/0pk1LR/x8LPlgch3uJOXw57GiXobl8xvSp3vRUP7vd8XTs4s7Xdu74lPDgilv1sbczIC9B6+ryzjYGeNf0xLPe/da+flY4V/TEmsr3Q2a2bn3Bi+96Eyn5x3x9jBj0igfzEwN+OV3VezTx/kyepCnuvwP+2/QopEN/bq74uVhxrC+HgT4WfDTr0UXm6wtDanlY66+x9fL3YxaPuYlergf1fY9ifTo4EKXF5zw9jTjP2N8VbEH3wJgxng/xgz2KjrWfddp2ciW/j3c8PIwY3h/TwJrWfLjL0UXilSxW+B7L3ZvDzNq+ViUuMKuK9t+TmD4AC/atHTAz8eCD94OKJk7Hzagz0vu6udbf0qgR2c3ur7ogk8Nc955wx9zMwP2HSw6jvu5U8NddW+8n4+lznMHYPueBIb196JNCwf8vC14f1IAd5JyOXK86P7QZXPr06dbUfzbdifQo9MD8b9eC3MzQ/YdUsWfkVnA3kM3GD+yJk3q2xLgZ8mMt2pz/tJdnTYCt/18je4dXenSzhkfT3Mmv+6Huakh+39T5fJ7E/0ZO9RbXX7HnkRaNrFjwMseeHuaM2KgF4G1rPhxf9FndvueRIb1q8GzLezx87bgvYn+qvo4UfZF1Ie1/edEenR0pcsLznh7mvOfsX6YmRqy//C93H/Ln7FDimLfuS+Rlo3tGNDTHW8PM0YMqEGgn6VG7NZWRvj7WhR9bj3M8fe1qLL7rvU1dwwtLbBpVAebRnUAsKhZA5tGdTDzUsUZOH8yjdZ/oi5/Zc33WNT0os7CqVgG+uHzxhDc+3cj5rMN6jIxy9fjNXoAnq/2xqqOH/U/n4ORpTlXN/6gk5gfVBW5s2NvIq/2rcGzze2p6W3Be2/5cztZ93mvPgY9zR1V7Pr/vaXP9f84KVFU20MfyPDvJ9ywYcPIysqiZcuWGBoaMmnSJPVPZ5WmYcOG/P7777z//vs899xzKJVKatWqxcCBAwFVT/CGDRt47733WLFiBU2bNmXx4sW8/PLLWre5bNkyCgoKaN++PcHBwVhbW/Ppp58SGRmJoaEhLVq0YN++feqh29oYGBjw448/Mnr0aFq2bImvry8rVqyga9eu6jLGxsZ89913jBs3joYNG9KiRQvmz59P//79H7LmymdoaMiuXbsYM2YMLVq0wM/Pj0WLFtGzZ0/MzEqf1Kq4Bg0aYGdnR0BAgHqSt3bt2lFQUKC+n/q+jz/+mMLCQl599VXS0tJo3rw5v/76K/b29qVsuXRWVlbs37+fLl260L17d/bt21fqcPFHtWXnVczMDJk2IQArSyNCL6byzuxQcvOKhuV7upljZ1P0BffbkVvY2RozZqgvDvaqoeLvzA7VGHbdu5sHo4b4qp9/8UljABYsv8T+Q0VfqI8i+FgytjZGjOjngb2dMdFXMpnxcSQp9yYjc3Ey1ZhJ8mJkBh+timHkAE9GDfQk4XoOs5dEExufrS7Tupkd08bVVD//YKHpk5gAAQAASURBVFItADbtuMamndd0EjfA4b+TsLUxZsSAGjjYGRMdm8n0jy6pJ1IrHvuFiHTmr4hm1KAajBnsRUJiNjMXRRB7NUtd5tnm9rw7vpb6+az/qO6B3rA9no3bE3QW+33f/hCPuZkhU9+srcqdsFSmzL2gkTsebmbYauTObexsjBk9xEeVOzHpTJl7QWMSmF5d3Rk1uGhSxM8XqiYp/OizcHWjUSfx/5iAmZkhU8b534v/LlPmnS87/qOq+EcN8r4XfwZTPjyvEf+qdZdRKmsyb1odjI0NOHk2maWro3UWN8Dho3dUcQz2xuHeEO2p8y6q43BxMuXBu18uhKcxb1kko4d4M3aoN/GJ2bz/ySVi4jLVZb77MQFzUwOmvFFLXR9T513UqA+dxP6XKvaRg7xUscdmMG1BmDp2VycTlA8k/4XwdOZ9FsnoQd6MGeJNQmI2H3waTswDud+muT3vTii6d3L2ZNXcERu2XWXDNt3/5ry+5o5ts/q0PrRZ/Txo8XsAXN30A+dGz8DU3Rlzr6LGRFZsPCdffp2gJTPwfWsY2fHXCX39A24fKPoJyMTt+zFxdiBg9kRM3Zy5GxLGiR5jyC02eZkuVEXufLfrGmamhkx53U/1Xl66y7T5YTrP+/v0NXfgKfne0uP6F08OhbKqfuhWCD109OhR2rZtS1RUFLVq1Sp/BT3Stufv1R1CpZlZ6f7CweN0f2JBfZWfo7/3fykM9OMKtzYKhX4PKNP3+i/U48/u9D0VGwX1pFrUa0N1h/BI9Dl3DI2rpkf4cSkoZS4effLHj22rO4RS7TiumzmJKqPfM0/+d6H0VIt/tR9//BErKytq165NVFQUkyZNok2bNk9dg1oIIYQQQghRNZ78Zr/QG1u2bMHKyqrUR7169ao7vFKlpaUxfvx46tSpw4gRI2jRogU//fQToPoNbW3HU5nf1hZCCCGEEEIfKZXV99AH0lMtdObll1/mmWeeKfW14j9t9aQYNmwYw4YNK/W1N954gwEDBpT6mrm5eVWGJYQQQgghhNAT0qgWOmNtbY21tXX5BfWEg4MDDg4O1R2GEEIIIYQQ4gkmjWohhBBCCCGEEFrpyzDs6iL3VAshhBBCCCGEEJUkPdVCCCGEEEIIIbQqVOr3TyRWNempFkIIIYQQQgghKkka1UIIIYQQQgghRCXJ8G8hhBBCCCGEEFrJRGVlk55qIYQQQgghhBCikqSnWgghhBBCCCGEVtJTXTbpqRZCCCGEEEIIISpJeqqFEEIIIYQQQmhVKD3VZZKeaiGEEEIIIYQQopKkUS2EEEIIIYQQQlSSDP8WQgghhBBCCKGVUqmo7hCeaNJTLYQQQgghhBBCVJL0VAshhBBCCCGE0Ep+Uqts0qgW4l/C0Ni4ukOotNzs7OoO4ZEYGBpWdwiPRGGgv0O+FAoZkFWdFAZ6Xv8FBdUdQaUt6rWhukN4JFN/GlHdITwSfa7/gry86g7hkej7d67QT3r+bSeEEEIIIYQQQlQf6akWQgghhBBCCKGV/E512aSnWgghhBBCCCGEqCTpqRZCCCGEEEIIoZVMVFY26akWQgghhBBCCCEqSXqqhRBCCCGEEEJoJT3VZZOeaiGEEEIIIYQQopKkUS2EEEIIIYQQQlSSDP8WQgghhBBCCKGV/KRW2aSnWgghhBBCCCGEqCTpqRZCCCGEEEIIoZVMVFY26akWQgghhBBCCCEqSRrVQgghhBBCCCFEJcnwbyGEEEIIIYQQWhUWVncETzbpqRZCCCGEEEIIISpJeqqFEEIIIYQQQmglE5WV7alvVM+ZM4cvv/ySmzdv8uOPP9K7d+9Sl4nHS6FQ/Gvrvl27djRu3Jjly5dXdyhlGjXIix6dXLGyMCT0UhpL11wmITG7zHV6d3VjUG8PHOxMiI7N4LOvY7gUla5+3cRYwZsjfGnf1gljIwNOnk1h2ZrLJKfm6T7+wd707OiGleW9+FdHEV9O/K90c2dQb88H4o8mLFIz/vEja9K+rfO9+JNZujpap/H37urKoJdVdRh1JYMV38Rq1GFxL7R2YPQgb9ycTYlPzGb1f69w/EyK+vXnnnHg5c6uBPhZYmttzJgpIUTFZuosXm30t/7LzuHi2rV2ZNRgL9xczEhIzOKrzVc4fjpFo0xlPkuPQl8/u727uDKwpzsOdsZEX8lkxbpYLkVnaC3/QisHRg2socr969ms2RLH8TOp6tefa2lPz06uBPhZqHJ/aijRV6o29/U170H35x6AkQO96NHRBSsLI86H32XpmhgSrus29x3aNsfvndHYNq2PmYcL//R9kxu7D5W9zvMtCVr8LlZBtcm+mkjUwi+J3/SjRhmfcUPwmzwaUzdn7p67xIW355F6MlSnsd+nr3X/IH3N/aeh7sWT4ake/h0WFsbcuXNZvXo1iYmJdOvWrdRlourMmTOHxo0bl1gudf9kG/yKJ326u7Pkq2jeeDeU7JxCFs8MwsRYoXWdF9s4Mn6kLxu3xTN2SgjRsRksnhWEna2xusyEkTV5trkDsxeFM2nmeZwcTJg3PVDn8Q95xZO+3T1YsjqK16eHkJ1TwOJZ9cuMv30bJ8aPrMmGrXGMeecMUbEZLJ5VXzP+UX734r/ExA/O4ehgwvzpdXUW94vPOvLmcF82bI9n7LRzRMdmsuiDutjZlH79s16gFbPeDmDvoZuMmXqOIyeTmD8tkJpe5uoyZqYGhIalsea/cTqLszx6W/8VyOEH1Qu0ZubkAPYdusnYd0L480QSC6bXoaa3hbpMZT5Lj0JfP7svtnZg3DBvNu6I57Xp54m+ksmn79fRnvsBVsyc5M++324xdnooR04mM29qAL4auW/I+UtprNlyVWdxlkVf8x6q5twzuLcHfV9yY+may4x7L5SsnEIWzayr89w3tLTg7rlwzk+cW6Hy5r41aLF7NXeCj3OkeS9iVm6kwer5OHVqqy7j3r8bdRfNIHL+5xxp+Qpp5y7xzN5vMHF20GnsoN91f5++5v7TUPePk1JZfQ998FQ3qqOjowHo1asXbm5umJqalrpMPH5PQ93n5uZWdwhVpn8PdzbviOfoyWQuX8nkoxWRODqY0Lal9j8oBvT0YM+BG+z/7SZX4rNYsvoy2TkFvNTeBQBLC0Ne6uDC5xtiOXP+LhGXM/h4VRQN6tgQFGCl4/g92bz9KkdOJHH5SiYLPotQxf+Mo/b4X/Zkz4HrRfF/FUV2TgHdO7iq4+/ewZVV62M4HZqqin9lJA3q2hAUYK2buHu6s/fgTX45fIsr8VksXXOZ7JxCdR0W1/cld06cTWHr7mvEJWSx7vurRMZk8Eo3N3WZA3/cZtOOeE6dSy11G1VBX+u/vBwurl8Pd06cSeb7n65xJSGLdd9dJaJY/Vfms/Qo9PWz27+HO3sP3eSX4NtcSchi6doYsnML6faic6nl+77kpsr9nxOJS8hm/dZ4Ii9n8kpXV3WZA3/eZtPOBE6FPp7c19e8h6o59/Tr7s7mnUW5uHBlFE72us/9W7/+QcTs5dz46WCFyvu8NoismHjCpn1C+qXLXPliC9d3/krNSSPUZWq+PZKr32wjfuMPpIdFE/rmbAoys/Ea0VensYN+1736GPQ095+GuhdPjie+UV1YWMinn36Kv78/pqameHt7s2DBAgBCQ0Np37495ubmODo68tprr5GerhqyMWfOHHr27AmAgYEBCoWi1GX3ff3119StWxczMzPq1KnDF198oRHH1atXGTBgAHZ2djg4ONCrVy9iY2MrfBzr1q2jXr16mJqa4u7uzoQJE9SvxcXF0atXL6ysrLCxsWHAgAHcuHFD/fr93t7Nmzfj6+uLra0tgwYNIi0tTV1mx44dNGjQQF0XHTt2JCNDNWyuXbt2vP322xrx9O7dmxEjRqif+/r6Mn/+fIYNG4aVlRU+Pj7s3r2bW7duqWNr2LAh//zzj3qdDRs2YGdnx65du6hduzZmZmZ06dKFq1evql+fO3cuISEhKBQKFAoFGzZsAFTDv3ft2qXeVlnvJcCIESPo3bs3ixcvxt3dHUdHR8aPH09eXsWGAPn6+jJv3jwGDx6MpaUlnp6efP755xplUlJSGDNmDM7OztjY2NC+fXtCQkJKvA9ff/01NWvWxMzMrNz9ZmRkqOvU3d2dJUuWlCizefNmmjdvjrW1NW5ubgwZMoSbN28CoFQq8ff3Z/HixRrrnD17FoVCQVRUVIWO/2G4u5riaG/CqZCUouPILCAsMo16gaV/kRkZKQioZaXRcFMq4dS5VPU6AX6WGBsbaGw3LiGL67dyqKfDPw7dXU1xdDDhn1Lirx9oU2b8D66jij9FHX9gLavS47+ZrbVeHoaRkYJAPytOnSsWQ2gKQVq2Xy/AWqM8wImzKTr9Y/th6XP9l5fDxanqX7PBdvJMUcyV+Sw9Cn397BoZKgjws+RU6F2NGE6HpmrdflCAlUZ5gJMhKdSrrdsLdBWlr3l/Pw5dn3vcXe7l4gN5lZFZwMXI9Go9PwHYtWrM7d/+1lh268AR7Fs1BkBhbIxt03rcPvRXUQGlktu//YVdqyY6jeVpqHt9zf2noe7Fk+WJb1TPmDGDjz/+mJkzZ3Lx4kW+/fZbXF1dycjIoEuXLtjb23Py5Em2b9/OwYMH1Y3VKVOmsH79ekA11DgxMbHUZQBbtmxh1qxZLFiwgLCwMD766CNmzpzJxo0bAcjLy6NLly5YW1vz559/cvToUaysrOjatWuFeiu//PJLxo8fz2uvvUZoaCi7d+/G398fUF006NWrF0lJSfz+++8cOHCAy5cvM3DgQI1tREdHs2vXLvbs2cOePXv4/fff+fjjj9XHMnjwYEaNGkVYWBjBwcH06dMH5UOOl1i2bBlt2rThzJkzdO/enVdffZVhw4bxf//3f5w+fZpatWoxbNgwje1mZmayYMECNm3axNGjR0lJSWHQoEEADBw4kHfeeYd69eqp67v4cQHlvpf3HT58mOjoaA4fPszGjRvZsGGDupFeEYsWLaJRo0acOXOGd999l0mTJnHgwAH16/379+fmzZvs37+fU6dO0bRpUzp06EBSUpK6TFRUFDt37uSHH37g7Nmz5e5z6tSp/P777/z000/873//Izg4mNOnT2uUycvLY968eYSEhLBr1y5iY2PVFzwUCgWjRo1S5+1969ev5/nnn1fnkS452JkAkFTsnqXklDwc7E1KXcfW2ggjQwXJKbkl17FTDeVytDchN6+Q9MyCYmVytW63MhzvxZ+cqhlLUkquOpbibK2NVfEXO+aklDx1fTjYaYk/NU+9z0dha22EoaGi9HrXEreDnTFJKcXKp2ov/zjoc/2Xl8PFOdgZk1xG/Vfms/Qo9PWza2ujyv0SdVle3Rc/ztQ87HWQC5Whr3mvikP35x4He2P1sWiW0V4fj4upqxM5N25rLMu5cRtjW2sMzEwxcbLHwMiInJt3ipW5g6mbk05jeRrqXl9z/2mo+8etUFl9D33wRE9UlpaWxmeffcaqVasYPnw4ALVq1aJt27asXbuW7OxsNm3ahKWlJQCrVq2iZ8+efPLJJ7i6umJnZweohhrfV9qy2bNns2TJEvr06QNAzZo1uXjxIqtXr2b48OFs3bqVwsJCvv76a3Xv9vr167GzsyM4OJjOnf+fvfuOjqL6+zj+Tu89kEZCOr0XRaRIkd47KB0RpEMoFrqCSBP1pyBKURABAZUqIigg0hMIJY0UCKEmAdLbPn8s2bDpCQmb5fm+ztmjO3t357N3Z4bcuXfuvFno91i8eDHTp09n8uTJqmVNmjQB4MiRI1y+fJnw8HBcXV0B2Lx5M7Vq1eLs2bOqcllZWWzcuBELC+WZrrfffpsjR47w8ccfExMTQ0ZGBr1796Zq1aoA1KlTp4S1DZ07d2bs2LEAzJ07l6+//pomTZrQr18/AGbNmkWzZs24e/euqv7S09P58ssveeWVVwDYtGkTNWrU4MyZMzRt2hRzc3P09fXV6ju3rVu3FvlbAtjY2PDll1+ip6dH9erV6dKlC0eOHGHMmDHF+n7Nmzdn9uzZAPj6+nLy5ElWrVpF+/btOXHiBGfOnOHevXuqYenLly9nz5497Ny5k3feeQdQDvnevHkzlSrlPyTxWQkJCXz33Xf8+OOPtG3bVlU/VapUUSs3cuRI1f97enqyZs0amjRpQkJCAubm5gwfPpy5c+eq6jQ9PZ2tW7fm6b1+VmpqKqmpqWrLsjLT0NXL+w9Ru5b2TB/rpXo+++NrRX63iqR9y0pMfzfn5MKsj69oMM3/P1L/mqPt+642k+1e/H8l274Q+avQjepr166RmpqqapDkfq1evXqqRhgoG01ZWVkEBQWpGmJFSUxMJCwsjFGjRqk1zjIyMrCysgIgICCA0NBQVYM2W0pKiuoa7YLcu3eP27dv5/sdsr+Hq6urqkENULNmTaytrbl27ZqqUe3u7q62ficnJ9UQ4Xr16tG2bVvq1KlDhw4dePPNN+nbty82NjbFqoNsdevWVf1/dv092zjPXnbv3j1VI1lfX1+VEaB69eqq7E2bNi3Weov7W9aqVQs9PT21Orh8ufgzcTZr1izP8+wZuAMCAkhISMDOTv36n+TkZLXfuGrVqsVqUINydEFaWprqhAOAra0t1aqpT+5z/vx55s+fT0BAAHFxcWRlZQHKywJq1qyJs7MzXbp04fvvv6dp06b8/vvvpKamqk525GfJkiUsWKA+aYtb9ZG41xiVp+zJM7FcC84Zam/wdDINWysDYuNyzrbaWBsQGp7/TLyPnmSQkanI00tk88xZ3YdxaRga6GJuqqd25tnG2pDYuNJfn37iTCxXgy8+k185AMfGypCHz+S3tTYsJH+6Mn+uCamUZ6WV2WLjC8hvZcDD+Oe/vv7RkwwyMxXY5spgk8+Z8Wyx+ZxRt7EquHx5eJnqv6htOLfY+HRsCqn/7Owl2ZdKQtv3XVWGx8ptP09dFlX3ufcVK4M8Pe7l5WXZ7pU5yv7Yk7395e7Zs7EyJDTi+bf955F69wFGDuo9zkYO9qQ/ekJWSippD+LIysjAqLJdrjJ2pN5R7+F+XtpY9y/Ltq+Nda9pJR0BW7Yq/kRvFXr4t4mJSdGFnlP2dbvffvst/v7+qkdgYCD//fefqkyjRo3UXvf39yc4OJjBgwe/kO9gYKC+E+vo6KgaX3p6ehw+fJgDBw5Qs2ZNvvjiC6pVq0Z4eDigvH48946Q37XIz64ju0c+v2XZ633RCquD55WQkICTk1Oe3zgoKAg/Pz9VuWcb/mUhe+i7paUlW7Zs4ezZs+zerbytx7OXFowePZpt27aRnJzMhg0bGDBgAKampgV9LHPmzOHRo0dqDzfft/Mtm5ySRfSdFNUj4mYyD+PSaFjXWlXG1ESPGj4WXAl6ku9nZGQoCA5LoFFdK9UyHR1oWNdK9Z7gG4mkp2fR8Jkyrs7GOFYy4kpw/p9bHMkpmbnyJ/EwNo1G+eQPDHqc72fk5M95j44ONKxjrcofFJZAenqWWhlXZxMcKxsXWC8lkZGhIOhGAg3rqNdhozpWXC3g868EP1ErD9C4njVXn6M+S+plqv+ituHcrgQ/oVGe+s8pH3M3tcT7Uklo+76rypCpIPhGIg1r51x/qaMDDWtbFfj5V4MTaFhH/XrNRnWtuBJS8K1wytLLst1n5yjrY0/Mvafb/jNlTE30qOlj/kKPT/mJ/88fuzavqi2zb/sacf/5A6BIT+fRhSvYt3nmRLyODnZvNCP+v4uUJW2s+5dl29fGuhcVW4VuVPv4+GBiYsKRI3nvN1ijRg0CAgJUk3EBnDx5El1d3Tw9gYVxcHDA2dmZGzdu4O3trfbw8PAAoGHDhoSEhFC5cuU8ZbJ7swtiYWGBu7t7vt8h+3vcvHlTNbkXwNWrV4mPj6dmzZrF/h46Ojo0b96cBQsWcPHiRQwNDVWNs0qVKqmuHwfIzMwkMDCw2J9dmIyMDLXJy4KCgoiPj6dGDeUtDwwNDcnMzCzo7UDZ/ZZFyT5J8uzz7JwNGzbkzp076Ovr5/mN7e1Ldw2Vl5cXBgYGnD59WrUsLi6O4OBg1fPr16/z8OFDli5dSosWLahevbpqBMKzOnfujJmZGV9//TUHDx5UGzKeHyMjIywtLdUe+Q39LsiOvTEM7VuF15rY4OlmyvuTvHkYm8aJMznXl6+cX1Ntxsvtv9+mSzsHOrSuRFUXE6aN9cTESI8Dfym/T2JSJvuP3OO9ER40qG2Jr6cZsyd4E3j9MVeDy/YP4R17oxnaz5XmTWzxdDPlg8m+yvync66RW7WgNr07OeXk/y2aru0d6fhGZapWMWH6WC9MjPXYf+SuKv++I3ef5rfC19OMORN9nuYvm38sd/weQ9d2DnRoVQk3FxOmjvHE2EiPA0fvAzBnojdjBrupyv+yP4am9a3p380JN2djhvevQjVPM3YfuKMqY2Guj7e7KVWrKE/wuTqb4O1uWq7Xd2lr/Re1Db8/yZsxQ3Lqf+feGJo2sKZ/d2fcXEwYPsCVal7mavVfnH2pLGnrvrtjbwxd21amQyt73FyMmTraHWMjXQ4ee7rtv+fJ6EE5I7p+2X+HpvWs6NfVEVdnY4b1c6Galxm7D+ZM8mlhpodXVVPcn277bs7GeFU1zdM7Vla0dbuH8jn27NwXw9t9qvBaYxs83Ex5f6I3D+LKftvXMzPFsl51LOtVB8DUowqW9apj7Kqs52qLp1Fvw6eq8pHrtmHq4Ur1JX6YVfOk6ruDcerXifDPN6rKhK/egOuo/ri83RPz6p7U/mo++mYm3Ny0q0yzg3bXveo7aOm2/zLUvag4KvTwb2NjY2bNmsXMmTMxNDSkefPm3L9/nytXrjBkyBDmzZvHsGHDmD9/Pvfv32fixIm8/fbbxR76nW3BggVMmjQJKysrOnbsSGpqKufOnSMuLo5p06YxZMgQPvvsM3r06MHChQupUqUKkZGR7Nq1i5kzZ+a5Rja3+fPn8+6771K5cmU6derEkydPOHnyJBMnTqRdu3bUqVOHIUOGsHr1ajIyMhg/fjytWrWicePGxcp/+vRpjhw5wptvvknlypU5ffo09+/fVzUY27Rpw7Rp09i3bx9eXl6sXLmS+Pj4EtVRQQwMDJg4cSJr1qxBX1+fCRMm8Oqrr6qGfru7uxMeHo6/vz9VqlTBwsIiz620yvK3LMzJkydZtmwZPXv25PDhw+zYsYN9+/YB0K5dO5o1a0bPnj1ZtmwZvr6+3L59m3379tGrV69i/xbPMjc3Z9SoUfj5+WFnZ0flypX54IMP0NXNOZfl5uaGoaEhX3zxBe+++y6BgYEsWrQoz2fp6ekxfPhw5syZg4+PT56h7GXtp93RmBjpMuNdL8zN9Ll87TF+i66Slp4z4sHZ0Rgry5w/To+efIi1pQEjB7lh+3S4qd+iq2oTkXy5IZwshYKFftUwMNDlrH88q9bdKPP8W3dHY2ysx4xx3qr8MxYFFpr/r5MPlPkHumFroxy2NmNhoHr+72+gUHiwaGb1p/njWLm28EtASuLov8o6HDHQVVmHEYnM/PiaKoODvSGKZ2bsuBKUwKLPQxg10I3Rg92Ijknhw2VBhN9MVpVp3tiG2RNyrn+bN80XgI3bb7Jx+60yy/4sra3/IrbhyvZGPDs45krQExatCmHUYDfGDHHjVkwKH3x6nfCoJFWZ4uxLZUlb992jp2KxsjRgeP8q2FobEBaRxKxPrhP3KAN4WvfPVNmV4AQWrwlj5MAqjB7kSnRMCh99FkzEM9v+a41tmP1ezjXnc6f6ALBxxy027Ygus+zZtHW7h/I59vy05zbGRnrMGOuprI/rj5m5+FqZb/tWjWrT7MgPquc1l78PwM3Nu7g0ag5GTpUwcc1pzCVH3OJs97HUXDEH94lDSbl1h8tjP+TB4ROqMjE7DmBYyRbfeZMwcqzE44BrnOk6mrRck5eVBW2u+2zauu2/DHX/ImnL/aI1RUeh2QHyRcrKymLJkiV8++233L59GycnJ959913mzJnD5cuXmTx5MqdOncLU1JQ+ffqwcuVKzM2Vt9TYs2cPvXr1Uhv6nN8yUE6W9dlnn3H16lXMzMyoU6cOU6ZMoVevXgDcuXOHWbNmsX//fp48eYKLiwtt27Zl+fLlWFrmf8uAZ61du5ZVq1Zx48YN7O3t6du3L2vWrAGU185OnDiRI0eOoKurS8eOHfniiy9UDcr58+ezZ88etdmmV69ezerVq4mIiODatWtMnTqVCxcu8PjxY6pWrcrEiRNVs2enp6czefJkfv75Z/T19Zk6dSr//fcf1tbWqtmz3d3dmTJlitqtt3R0dNi9ezc9e/YEICIiAg8PDy5evEj9+vXZuHEjU6ZM4fvvv8fPz4/o6GhatGjBd999h5ub8sxeamoqQ4YM4ciRI8THx7NhwwaGDx+e57OL+i2HDx9OfHy82m24pkyZgr+/P8eOHSuy/t3d3Rk5ciSBgYHs27cPS0tL5syZw6RJk1Rlnjx5wgcffMAvv/zC/fv3cXR0pGXLlixZsgRXV9d8f4eiJCQkMG7cOHbt2oWFhQXTp09n37591K9fX3U9908//cT7779PTEwMDRs2ZM6cOXTv3l1Vz9lu3LiBl5cXy5YtUxuSXlytev9bdKEKSqHQzCUHZUX3mbkAtFFWEaNNKjIdnQo9IOulp6uv3dt+ZjFv21gRaftxx+/X4ZqO8Fw+67FR0xFKTZuP+aD92/6xneXbcVJaX+zTXJNxYpeKf011hW9Ui4oru1FdVr3e5Sm/kwba5vjx47Rt25abN2+WqgdfGtWao+3/wGvzH1jSqNYsaVRrjrYfd6RRrTnafMwH7d/2K2qj+vPfNddknNyt4jeqK/TwbyGEsrf//v37zJ8/n379+pXpkHghhBBCCCHE85FT+GXA3Ny8wMfx48c1He+ld/z48UJ/g/ISFRVV6HqjoqLKZD0//fQTVatWJT4+nmXLlpXJZwohhBBCCFFcCoXmHtpAeqrLQGHX2Lq4uLy4IC/Y8OHDGT58uKZj0Lhx4yKvc46IiCjz9To7Oxe6Xmdn5zJZT0WpZyGEEEIIIURe0qguA97e3kUXEuXGxMREI79B9u23hBBCCCGEEP9/SaNaCCGEEEIIIUSBsrRkGLamyDXVQgghhBBCCCFEKUlPtRBCCCGEEEKIAmnLhGGaIj3VQgghhBBCCCFEKUmjWgghhBBCCCGEKCUZ/i2EEEIIIYQQokAKjc5UpqPBdReP9FQLIYQQQgghhBClJD3VQgghhBBCCCEKJLfUKpz0VAshhBBCCCGEEKUkPdVCCCGEEEIIIQokt9QqnPRUCyGEEEIIIYQQpSSNaiGEEEIIIYQQopRk+LcQQgghhBBCiAJlyUxlhZKeaiGEEEIIIYQQopSkp1qI/ycUiixNRyg1XT09TUf4f02b6z8jNU3TEZ6LnoGBpiM8l8z0dE1HeC46Otrb95CVmanpCM/lsx4bNR3hufj9OlzTEUptVd8tmo7wXFISEjUd4aUkE5UVTnv/tRBCCCGEEEIIITRMGtVCCCGEEEIIIUQpyfBvIYQQQgghhBAFkuHfhZOeaiGEEEIIIYQQopSkp1oIIYQQQgghRIGypKu6UNJTLYQQQgghhBBClJI0qoUQQgghhBBCiFKSRrUQQgghhBBCiAIpsjT3KI2vvvoKd3d3jI2NeeWVVzhz5kyBZb/99ltatGiBjY0NNjY2tGvXrtDy+ZFGtRBCCCGEEEKIl8LPP//MtGnTmDdvHhcuXKBevXp06NCBe/fu5Vv+2LFjDBo0iKNHj3Lq1ClcXV158803iY6OLvY6pVEthBBCCCGEEKJACoVCY4+SWrlyJWPGjGHEiBHUrFmTb775BlNTU77//vt8y2/ZsoXx48dTv359qlevzvr168nKyuLIkSPFXqc0qoUQQgghhBBCVEipqak8fvxY7ZGamppv2bS0NM6fP0+7du1Uy3R1dWnXrh2nTp0q1vqSkpJIT0/H1ta22BmlUS2EEEIIIYQQokBZWZp7LFmyBCsrK7XHkiVL8s354MEDMjMzcXBwUFvu4ODAnTt3ivVdZ82ahbOzs1rDvChyn2ohhBBCCCGEEBXSnDlzmDZtmtoyIyOjclnX0qVL2bZtG8eOHcPY2LjY75NGtRBCCCGEEEKICsnIyKjYjWh7e3v09PS4e/eu2vK7d+/i6OhY6HuXL1/O0qVL+fPPP6lbt26JMsrwbyGEEEIIIYQQBdKWicoMDQ1p1KiR2iRj2ZOONWvWrMD3LVu2jEWLFnHw4EEaN25c4vqRnmohhBBCCCGEEC+FadOmMWzYMBo3bkzTpk1ZvXo1iYmJjBgxAoChQ4fi4uKiui77008/Ze7cuWzduhV3d3fVtdfm5uaYm5sXa51l0lPdunVrpkyZUhYf9VySkpLo06cPlpaW6OjoEB8fXyaf6+7uzurVq1XPdXR02LNnT5l8dnHMnz+f+vXrv7D1iYpFfn8hhBBCCKFJWQrNPUpqwIABLF++nLlz51K/fn38/f05ePCgavKyqKgoYmJiVOW//vpr0tLS6Nu3L05OTqrH8uXLi73Ol6qnetOmTRw/fpx///0Xe3t7rKysymU9MTEx2NjYlMtnv6w2btzIlClTyuxEx8tKR0eH3bt307NnT01HYeQgN7q1c8TcTI/L15+wcm0ot2JSCn1Pr05ODOzpgq21IWERiXy+PoxrIQmq1w0NdHhvhAdtXq+Egb4uZ/3jWLk2jLhH6WWavWdHBwZ2d8bW2pDQyETWfBfB9dCEAsu3ambLqIFuOFYy4lZMCmt/jOT0xXi1MiMGuNK1XWXMTfUJDHrMynXhRN8pvD4qQvYWr9jS/U0HfD3NsLIwYPSMAEIjkso8d3nlhxdX99lGDXGn25uOWJjpc/naY5b/L4RbMcmFvqd3Z2cG9XbF1saQsPAEVq0N5VrIE9Xr3Ts40b5VZXy9zDEz1afjwBMkJGaWS/6RA13p2t4Bc9On++66G0QXse/27OjIwJ7Oz+y74Wq/m6GBDuOHu9Pmdfun+248q9bdKPN9F8rn2NOtvQPtWlbG19MMM1N9Og85RUJS2dZ/UXWYW+tmdowc5IpjZWOiY5L55odITl+IVytTmt/yeWjrcV+bjzu2rzfGc/oorBrWxti5Muf6jOfub4XfG9e2ZVNqLp+NeU0fUm7GELrka25t3q1Wpuq4wXhOG4WRYyUeX7rOlSmLeHT2cpnnB+jevhL9uzlia2VAWFQSX268SVBYYoHlW75iw/B+zjhWMiL6Tgrf/hTNGf9Hqtdfb2JN13aV8PUww9JCn7GzrxAWWfgx+Hlp+3Ff5DVhwgQmTJiQ72vHjh1Tex4REfHc63uprqkOCwujRo0a1K5dG0dHR3R0dMplPY6OjuU249yLlJaWpukIL9z/x+9cGoN7udCnizMr1oYydlYAKamZLJ9bG0ODgvepNs3teW+EBxt/jmL09IuERiSyfG5trK0MVGUmjPTktca2zPvsOpM+vISdrSGLZ9Uo0+xvvGbH+GHubNxxizEzLxEWkcRnH9bA2jL/c4i1qpkzd4ov+47cY7TfJU6cjWXxzGp4uJqoygzq6Uyfzo6sXHeDce9fJjk1i88+qlFofVSU7MZGuly+9oR1P0aVadYXlf9F1X22IX1c6dvVheX/C+GdGRdJTslk5cI6hW/7r1diwmgvNvwUwagp5wkNT2Dlwjpq276RkS6nL8Tyw47y/R0G9XKhdxcnVnwTxruzL5OSmsXyj2oWmv+N5na8N8KdTdtvMWZGAGERiSyfW1N93x3h8XTfDWLyR4HY2xqyaFa1Ms9fXsceYyM9zlyM48dfbpV5ZiheHT6rVjULPprmy/4j9xgzPYDjZ2L5eFZ1PNxMVWVK81s+D2097mv7cUfPzJTHl4IInLSgWOVN3KvQ5Le1PDx2mhONexD+xSbqrF2MffvXVWWc+nWixmdzCFn8FSea9uLJpeu8su87DCsV/567xdX6VRvefduVH365zbvvX+VGZDJLZ/sUWP81fcz4YKInB4894N05Vzl5Lp4F071wr5Izy7KxkS6BQQl8+1P57K+5aftxX1QMJW5UJyYmMnToUMzNzXFycmLFihVqr//www80btwYCwsLHB0dGTx4MPfu3QOUF7h7e3vn6Ur39/dHR0eH0NBQFAoF8+fPx83NDSMjI5ydnZk0aVKRuVq3bs2KFSv4559/0NHRoXXr1oDyZuEzZszAxcUFMzMzXnnllTxnJ06cOEGLFi0wMTHB1dWVSZMmkZhY8Bm2Z4d/R0REoKOjw65du3jjjTcwNTWlXr16eW4u/u233+Lq6oqpqSm9evVi5cqVWFtbF/m9nrV27VrVZ/Tv359Hj3LO6uU3BL9nz54MHz5c9dzd3Z1FixYxdOhQLC0teeedd9i4cSPW1tYcOnSIGjVqYG5uTseOHdWGRGRlZbFw4UKqVKmCkZER9evX5+DBg6rXjx07lme4ffZvGhERwbFjxxgxYgSPHj1CR0cHHR0d5s+fX+T3zc47aNAgzMzMcHFx4auvvlIrEx8fz+jRo6lUqRKWlpa0adOGgIAA1evZQ6fXr1+Ph4dHsabGb926NRMnTmTKlCnY2Njg4ODAt99+q7oWw8LCAm9vbw4cOKD2vr///pumTZtiZGSEk5MTs2fPJiMjQ+1zJ02axMyZM7G1tcXR0VGtHtzd3QHo1asXOjo6qufZfvjhB9zd3bGysmLgwIE8efKE8tKvqws/7LjJiTOx3IhM4uPPg7GzNeT1V+wKfE//7i7sPXyHA3/dI/JWMiu+CSUlNZMubZVDbcxM9ejS1oEvN4Rz4fIjgm8ksvSLEOrUsKSmr0XZZe/mxL4/73Hw6H0ibyWzct0NUlKz6Nymcr7l+3R24ox/PD//dpuo6GS+33aTkPBEenXKmSGybxcnfvjlFifPxnEjMoklX4Rib2PI603L9g+U8sh++J8HbN55i/OXHuX7GRU9/4uqe9V36O7C5u2RnDj9kLCIRBavuo6drREtXrUv8D0De1bh90Mx7D9yl4ibSXz2vxBSUrPo2j7ne+z4LZofd97kyvXH5ZJblb+rEz/szKmvT9aEKPfdQuqrfzdn9h6+m7Pvrr1BSmqm6nczM9Wjc9vKfLUxgouBj5X77peh1KluSU3f4l1rVvz8ZX/sAdix9zZbdt3iSlD5HDeLqsPc+nZ14szFOLb9epvI6GS+/+kmwbm2/dL8ls9DW4/72n7cuX/oH4Lnrebur38Wq3zVdwaSHH6LazM/JeH6DSL/t4U7vxzCY/JwVRmPKSO4+d12bm3aRcK1MC6Pn0dmUgquw/uUef4+XRzY/9cDDv39kKjoFFZ/F0lqWhYdW+d/zOzdyYGzAY/YvvcuUbdT2LjjNqHhSfTokPN7/Xkilh93xXDhcvkeL7Np+3H/RVFkKTT20AYlblT7+fnx999/8+uvv/LHH39w7NgxLly4oHo9PT2dRYsWERAQwJ49e4iIiFA17HR0dBg5ciQbNmxQ+8wNGzbQsmVLvL29+eWXX1i1ahVr164lJCSEPXv2UKdOnSJz7dq1izFjxtCsWTNiYmLYtWsXoOz6P3XqFNu2bePSpUv069ePjh07EhISAih7tzt27EifPn24dOkSP//8MydOnChwuEBBPvjgA2bMmIG/vz++vr4MGjRI1aA6efIk7777LpMnT8bf35/27dvz8ccfl+jzQ0ND2b59O7///jsHDx7k4sWLjB8/vkSfAcqp4uvVq8fFixf56KOPAOW16MuXL+eHH37gn3/+ISoqihkzZqje8/nnn7NixQqWL1/OpUuX6NChA927d1fVYVFee+01Vq9ejaWlJTExMcTExKh9fmE+++wzVd7Zs2czefJkDh8+rHq9X79+3Lt3jwMHDnD+/HkaNmxI27ZtiY2NVZUJDQ3ll19+YdeuXfj7+xdrvZs2bcLe3p4zZ84wceJExo0bR79+/Xjttde4cOECb775Jm+//TZJScphtNHR0XTu3JkmTZoQEBDA119/zXfffcfixYvzfK6ZmRmnT59m2bJlLFy4UPV9zp49Cyj3h5iYGNVzUG6ne/bsYe/evezdu5e///6bpUuXFuu7lJSTgxF2toacC4hXLUtMyuRayBNqV7PM9z36+jr4epmrvUehgPOX4qlVTfmHUzUvcwwMdDn/TJmo6GTu3EtRlXle+vo6VPM05/ylXDkux1OzgHXU8rVQKw9wxj9e9QefU2Uj7GwM1RqliUmZXA1JKNOTAeWR/UXS5rrP5uxgjL2tEWf949TXF/yY2tUL2fa9LTgXkPMehQLO+cdRq4D9pbw4OTytr3z23YL2sex999k6Vu67j1Tv8fU0y3/fvZ9KrTL8Hcrr2FPeilOHuSm3ffUTXWcv5mQuzW/5PLT1uP8yHHdKyvrV+jz4S73j5v7hE9i8Wh8AHQMDrBrW4sGRf3MKKBQ8+OtfrF9tUKZZ9PV08PUw40JgTqNRoYALgY+p6WOW73tq+qiXBzh76TE1fcr2BF1xaftxX1QcJWpUJyQk8N1337F8+XLatm1LnTp12LRpk1pv3MiRI+nUqROenp68+uqrrFmzhgMHDpCQoLy2Zfjw4QQFBXHmzBlA2QjfunUrI0eOBJQXjjs6OtKuXTvc3Nxo2rQpY8aMKTKbra0tpqamGBoa4ujoiK2tLVFRUWzYsIEdO3bQokULvLy8mDFjBq+//rqqYb9kyRKGDBnClClT8PHx4bXXXmPNmjVs3ryZlJTiXzszY8YMunTpgq+vLwsWLCAyMpLQ0FAAvvjiCzp16sSMGTPw9fVl/PjxdOrUqdifDZCSksLmzZupX78+LVu25IsvvmDbtm2q2emKq02bNkyfPh0vLy+8vLwA5W/wzTff0LhxYxo2bMiECRPUpqFfvnw5s2bNYuDAgVSrVo1PP/2U+vXrq03eVhhDQ0OsrKzQ0dHB0dERR0fHYs+k17x5c2bPno2vry8TJ06kb9++rFq1ClCOMDhz5gw7duygcePG+Pj4sHz5cqytrdm5c6fqM9LS0ti8eTMNGjQo9j3n6tWrx4cffoiPjw9z5szB2NgYe3t7xowZg4+PD3PnzuXhw4dcunQJgP/973+4urry5ZdfUr16dXr27MmCBQtYsWIFWVlZqs+tW7cu8+bNw8fHh6FDh9K4cWNVXVeqVAkAa2trHB0dVc9BOVpg48aN1K5dmxYtWvD222+r/UZlyc7aEIC4R+pD5WPj07C1zn8oo5WFAfp6OnmukYuNT8f26efZWhuSlp6V5zrGuEfpqnU+LysLffT0dIjNlSMuPr3A7LbWBsTG5yr/KKe8rY2B6ruolym4PkqjPLK/SNpc96o8Nk+3/dzri09TvZablaVy24+Ny7vt2xXwnvKSva/l+xsUlN9CX7nvxqflfc/TOrazKWDfLaReSqO8jj3lrTh1mJuttUHe7ezZbb8Uv+Xz0Nbj/stw3CkpIwd7Uu8+UFuWevcBBlYW6BobYWhvg66+Pqn3HuYq8xAjx4J7XkvDylJZ/7m3gbhHGdgUUFc21gbEPcpQWxavoX+3QPuP+y+SQqG5hzYoUaM6LCyMtLQ0XnnlFdUyW1tbqlXLua7q/PnzdOvWDTc3NywsLGjVqhWgbCwDODs706VLF77//nsAfv/9d1JTU+nXrx+g7HlMTk7G09OTMWPGsHv3brVGe0lcvnyZzMxMfH19VVOim5ub8/fffxMWFgZAQEAAGzduVHu9Q4cOZGVlER4eXux1PdtYc3JyAlANew8KCqJp06Zq5XM/L4qbmxsuLi6q582aNSMrK4ugoKASfU5+910zNTVVNbBBmT87++PHj7l9+zbNmzdXe0/z5s25du1aidZdGrnvJ9esWTPVegMCAkhISMDOzk7t9wsPD1f9vgBVq1ZVa6AWx7O/p56eHnZ2dmojJrJnD8yup2vXrtGsWTO16/ibN29OQkICt27lXBOUu1H/bF0Xxt3dHQuLnDPkRb0vNTWVx48fqz2yMvO/nrx9y0oc3NpM9dDTL5/r9YSoaNq3qswf219XPfS1bNtv19KeA1teUT309bQrvxx7NEfqXvx/pe3HfVFxlens34mJiXTo0IEOHTqwZcsWKlWqRFRUFB06dFCbIGr06NG8/fbbrFq1ig0bNjBgwABMTZWTc7i6uhIUFMSff/7J4cOHGT9+PJ999hl///03BgYlO4uVkJCAnp4e58+fR09PT+217J7ShIQExo4dm+91225ubsVe17PZshtWz/ZQljddXd08N0dPT887s6aZWd7hOLnrVUdHp0Q3WtfVVZ6befY9+a27rCUkJODk5JTnGnlA7Xr1/L5zUfKrk7L4jfP73OJ8Rknft2TJEhYsUJ/0xK3aCKrWGJmn7IkzsVwNvvjMupS/p42VIQ+fOQtra21IaHj+cw08epJORqYCm1yT8ih7BJT7fmx8GoYGupib6qn1WthYGfAwvmwmkHv0JIPMTAW2uXLY5NMzkS02nx4NG6uc8tlnonP3bthYGRIaUfDcCxUh+4ukjXV/4sxDrgafUz03zN72rQ14GJezTdpYGxJ6I/+ZhB89Vm772b1b2WxzfUZ5OHkmlmvBObkMnk6qY2tloNaDYmNtUMi+m6Hcd3P1Gj77uz2MK2DftTYk9jm+44s69pS34tRhbrHx6Xl68tS2/afZS/JblsTLctzXxuPO80q9+wAjB/UeZyMHe9IfPSErJZW0B3FkZWRgVNkuVxk7Uu+o93A/r0ePlfWfexuwsdLP0/ObLS4+HRsr9eaH9Qv8d0vbj/ualKUl1zZrSol6qr28vDAwMOD06dOqZXFxcQQHBwNw/fp1Hj58yNKlS2nRogXVq1fPtzetc+fOmJmZ8fXXX3Pw4EHV0O9sJiYmdOvWjTVr1nDs2DFOnTrF5cslvw1AgwYNyMzM5N69e3h7e6s9HB2VEwk0bNiQq1ev5nnd29sbQ8OyGcJRrVo1tetjgTzPixIVFcXt27dVz//77z90dXVVowQqVaqkNrlYZmYmgYGBz5FaydLSEmdnZ06ePKm2/OTJk9SsWVO1bkBt/bmvXTY0NCQzs+S3Efjvv//yPK9RQzlraMOGDblz5w76+vp5fjt7+7Id4lSUGjVqcOrUKbUTCydPnsTCwoIqVaoU+3MMDAxKVU+5zZkzh0ePHqk9XH3fyrdsckom0XdSVI+Im0k8jE2jUV1rVRlTEz1q+FgQGJT/ZBsZGQqCwxLU3qOjAw3rWKsmBgoKSyA9PUutjKuzCY6Vjcts8qCMDAVBNxJoWCfndno6OtCojhVXC1jHleAnauUBGtez5mqwsnzMvVQexqWplTE10aOmj7mqTEXN/iJpY90nJ2cSHZOieoRHJfEgNpXG9XJumWhqokdNX0sCC5hoJiNDQXDoExrVzXmPjg40qmfDlQL2l7KSnJKVa99NVtZXPvtuQftYzr6r/rs1rGulek/wjUTS07No+EwZV2djHCsZceU5focXdewpb8Wpw9yuBD+hUZ5tP6d8zN3UEv+WJfGyHPe18bjzvOL/88euzatqy+zbvkbcf/4AKNLTeXThCvZtnhnpp6OD3RvNiP/vImUpI1NBcHgiDWvnjKTT0YEGtSy5GpL/CYirIYk0qKV+3XGjOpZcDSn4FmhlSduP+6LiKlGj2tzcnFGjRuHn58dff/1FYGAgw4cPV/VUurm5YWhoyBdffMGNGzf47bffWLRoUZ7P0dPTY/jw4cyZMwcfHx+1Ib4bN27ku+++IzAwkBs3bvDjjz9iYmJC1apVS/zlfH19GTJkCEOHDmXXrl2Eh4dz5swZlixZwr59+wCYNWsW//77LxMmTMDf35+QkBB+/fXXEk9UVpiJEyeyf/9+Vq5cSUhICGvXruXAgQMluuWXsbExw4YNIyAggOPHjzNp0iT69++vOjnQpk0b9u3bx759+7h+/Trjxo0rs3tC+/n58emnn/Lzzz8TFBTE7Nmz8ff3Z/LkyQB4e3vj6urK/PnzCQkJYd++fXlmhXd3dychIYEjR47w4MED1QRfRTl58iTLli0jODiYr776ih07dqjW265dO5o1a0bPnj35448/iIiI4N9//+WDDz7g3LlzRXxy2Ro/fjw3b95k4sSJXL9+nV9//ZV58+Yxbdo01f5RHO7u7hw5coQ7d+4QFxdX9BsKYGRkhKWlpdpDV6/4J4l27I1maD9XmjexxdPNlA8m+/IwNo0Tp3Ou0Vq1oDa9Ozmpnm//LZqu7R3p+EZlqlYxYfpYL0yM9dh/5C6gnPhj35G7vDfCgwa1rfD1NGPORB8Crz8u0z9UdvweQ9d2DnRoVQk3FxOmjvHE2EiPA0fvAzBnojdjBueMQvllfwxN61vTv5sTbs7GDO9fhWqeZuw+kDNfwc59MbzdpwqvNbbBw82U9yd68yAujRNnYvOsv6JltzDXx9vdlKpVlLeLcXU2wdvdtFyuX9Pmuld9h9+iGTbAjeZN7fCsasaH06rzMDaV4//l9PCsXlyX3l2cVc+37blFtw5OdGzjQNUqpswY74OJsS77/sz5HrbWBnh7mOHirPwdPKua4+1hhoV5mQ4YY8feGIb2rcJrTWzwdDPl/Uneyn33mfpaOb+m2kzH23+/TZd2DnRoXYmqLiZMG+uJiZEeB/5SnhRPTMpk/5F7T/ddS3w9zZg9wfvpvlu2fwiXx7EHnta/uxkuTso7QHhWNcPbvezqv6g6fH+SN2OG5Gz7O/fG0LSBNf27O+PmYsLwAa5U8zJX2/aL81uWJW097mv7cUfPzBTLetWxrFcdAFOPKljWq46xq7Keqy2eRr0Nn6rKR67bhqmHK9WX+GFWzZOq7w7GqV8nwj/fqCoTvnoDrqP64/J2T8yre1L7q/nom5lwc9OuMs//y767dH6jEu1b2uHmbMzkkVUxNtLl4N/KY+asce6MGphz+eKuA3dpUs+Svl0ccHU2ZmgfZ3w9Tfn1UE4nnIWZHl5VTXL+3XIyxquqSZ4e7rKi7cd9UTGU+Ff97LPPSEhIoFu3blhYWDB9+nTVrZ0qVarExo0bef/991mzZg0NGzZk+fLldO/ePc/njBo1ik8++YQRI0aoLbe2tmbp0qVMmzaNzMxM6tSpw++//46dXcG3dCjMhg0bWLx4MdOnTyc6Ohp7e3teffVVunbtCiivcf3777/54IMPaNGiBQqFAi8vLwYMGFCq9eWnefPmfPPNNyxYsIAPP/yQDh06MHXqVL788stif4a3tze9e/emc+fOxMbG0rVrV/73v/+pXh85ciQBAQEMHToUfX19pk6dyhtvvFEm+SdNmsSjR4+YPn069+7do2bNmvz222/4+PgAyt7Vn376iXHjxlG3bl2aNGnC4sWLVdfJg3IG8HfffZcBAwbw8OFD5s2bV6zbak2fPp1z586xYMECLC0tWblyJR06dACUQ6D379/PBx98wIgRI7h//z6Ojo60bNlSdc3zi+Li4sL+/fvx8/OjXr162NraMmrUKD788MMSfc6KFSuYNm0a3377LS4uLmVyM/rS2Lo7GmNjPWaM88bcTJ/L1x4zY1Egaek5PfHOjsZYWeY0zP46+QBrSwNGDnTD1kY5ZHDGwkC1CUy+/P4GCoUHi2ZWx8BAl7P+caxcG0ZZOvrvQ6wtDRgx0BVbawNCIxKZ+fE1VQ4He0O12zNcCUpg0echjBroxujBbkTHpPDhsiDCbyaryvy05zbGRnrMGOuprI/rj5m5+JpafVTU7M0b2zB7grfq+bxpvgBs3H6TjdvL9h6g2lz32bb8chNjYz1mTvBVru/qI6bPu6y2PhdHE6yf3fZP3MfayoDRQ9yV2/6NBKbPu6w2/LFnJ2dGDnZXPf/fp/UB+Hj1dQ480/h7Xj/tjsbESJcZ73qp9l2/RVcL3XePnlT+biMHuSl/t/BE/BZdVd93N4STpVCw0K/a0303nlXrbpRZ7mzldezp0cGJEQNzGlZffqKc3+KTNcEcPFr0vBZFKaoOK9sb8ewVO1eCnrBoVQijBrsxZogbt2JS+ODT64RH5ZxwLs5vWZa09biv7ccdq0a1aXbkB9XzmsvfB+Dm5l1cGjUHI6dKmLjmnMhIjrjF2e5jqbliDu4Th5Jy6w6Xx37Ig8MnVGVidhzAsJItvvMmYeRYiccB1zjTdTRpuSYvKwvH/ovDylKf4X2dsbE2ICwyiTlLQ4h/OhlZZXsjnh01fDUkkU++DGdEfxdGDnAh+k4q81aEEXErZ3LgZo2smTnOQ/X8w8nKeX8277zN5l9yRm2WFW0/7r8oJbk09P8jHYWGauj48eO0bduWmzdvvvAGUEUwZswYrl+/zvHjxzUdpcJyd3dnypQpee6/LUqnZa8TRReqoHRzzYkgRHFlpGr39W16JZxLpKJRKF7c3CLlQUenxHcerTC0ve61/bjv9+twTUcotVV9t2g6wnNJSdD8te/P48TvrTQdIV+z1iUXXaicfPqOicbWXVwvfPxBamoq9+/fZ/78+fTr1+//TYN6+fLltG/fHjMzMw4cOMCmTZvUepqFEEIIIYQQoiLS8vN05e6Fn4L96aefqFq1KvHx8SxbtqzY7zt+/LjabZNyPyq6M2fO0L59e+rUqcM333zDmjVrGD16NAC1atUq8Htt2aLdZwsLoqnfMyoqqtD1Zt/6TQghhBBCCCGK44X3VA8fPpzhw4eX+H2NGzfOM6O0Ntm+fXuBr+3fv7/AW1C9rD35xfk9y+N6Ymdn50LX6+zsXOBrQgghhBBCCJGb1kw/Z2Jigre3d9EFtVBpZjbXdpr6PbNvvyWEEEIIIYQoniyZqKxQ2jsDhxBCCCGEEEIIoWFa01MthBBCCCGEEOLFk1tqFU56qoUQQgghhBBCiFKSnmohhBBCCCGEEAXKypKe6sJIT7UQQgghhBBCCFFK0qgWQgghhBBCCCFKSYZ/CyGEEEIIIYQokMxTVjjpqRZCCCGEEEIIIUpJeqqFEEIIIYQQQhRIIROVFUp6qoUQQgghhBBCiFKSRrUQQgghhBBCCFFKMvxbCCGEEEIIIUSBsmSmskJJT7UQQgghhBBCCFFK0lMthBBCCCGEEKJAMlFZ4aSnWgghhBBCCCGEKCXpqRbi/wldPT1NRyg1OTuqWQpFlqYjlJquvvZu96DddQ8vwb6rq731r2dgoOkIzyUzPV3TEZ7Lqr5bNB2h1KbuHKLpCM9laef1mo7wUtL643k5k55qIYQQQgghhBCilKRRLYQQQgghhBBClJIM/xZCCCGEEEIIUSAZ/V046akWQgghhBBCCCFKSXqqhRBCCCGEEEIUSCYqK5z0VAshhBBCCCGEEKUkjWohhBBCCCGEEKKUZPi3EEIIIYQQQogCKRQy/Lsw0lMthBBCCCGEEEKUkvRUCyGEEEIIIYQoUJZMVFYo6akWQgghhBBCCCFKSXqqhRBCCCGEEEIUSK6pLpz0VAshhBBCCCGEEKUkjWohhBBCCCGEEKKUZPi3EEIIIYQQQogCKWSiskJJT/X/Qxs3bsTa2rrA148dO4aOjg7x8fEvLNP8+fNxcHBAR0eHPXv25Lts+PDh9OzZU/We1q1bM2XKlBeWMff6hRBCCCGEEEJ6qoXGXbt2jQULFrB7925effVVbGxs8l2W3djOtmvXLgwMDDQT+iXXs6MDA7s7Y2ttSGhkImu+i+B6aEKB5Vs1s2XUQDccKxlxKyaFtT9GcvpivFqZEQNc6dquMuam+gQGPWblunCi76SU23cYOdCVru0dMDfV4/L1J6xcd4PomMLX17OjIwN7Kr93WEQin68PV/vehgY6jB/uTpvX7THQ1+Wsfzyr1t0g7lG65M+df5Ab3do5Ym72NP/aUG4Vkb9XJycG9nR5Jn8Y10LU8783woM2r1d6mj+OlWvDyjy/Nmd/GfKPGlyVbu2z8z9mxdfFyN/ZiUE9q2BrY0hYRAKr16nn7/amI+1bVsLXyxwzU306Df6XhMTMMs+uzXXfs4MDA7o5YWttQFhkEmu+j+B6WGKB5Vu9asvIAVWUx/07KazbEsXpi49Ur7doakO39g74eppiZWHAaL/LhEUmlWnm3LS1/ru3r0T/bo7YWhkQFpXElxtvElRI3bd8xYbh/ZxxrGRE9J0Uvv0pmjP+OXX/ehNrurarhK+HGZYW+oydfYWwyOQyy5vN9vXGeE4fhVXD2hg7V+Zcn/Hc/e1I4e9p2ZSay2djXtOHlJsxhC75mlubd6uVqTpuMJ7TRmHkWInHl65zZcoiHp29XOb5n6XNx50XRXqqCyc91ULjwsLCAOjRoweOjo4YGRnluyw3W1tbLCwsXmhWTUhLS3uh63vjNTvGD3Nn445bjJl5ibCIJD77sAbWlvmfg6tVzZy5U3zZd+Qeo/0uceJsLItnVsPD1URVZlBPZ/p0dmTluhuMe/8yyalZfPZRDQwNdMrlOwzq5ULvLk6s+CaMd2dfJiU1i+Uf1Sx0fW80t+O9Ee5s2n6LMTMCCItIZPncmlhb5Zy4mTDCg9ca2zLvsyAmfxSIva0hi2ZVk/y5DO7lQp8uzqxYG8rYWQGkpGayfG7tQvO3aW7PeyM82PhzFKOnXyQ0IpHlc2ur5x/p+TT/dSZ9eAk7W0MWz6oh2V+m/L2r0KeLM8u/DmGsnz/JKVmsmF9E/tftmTDSU5l/2kVCwxNZMV89v7GRLqcvxvHDzptlnlmVXYvr/o1mtowb6samnbd4Z1YgYZFJLPugesHHfV9zPprszf6/7jNm1mVOnI1jkZ8v7s8c942N9Ai8/oR1W8qvzp+lrfXf+lUb3n3blR9+uc2771/lRmQyS2f7FFj3NX3M+GCiJwePPeDdOVc5eS6eBdO9cK9irCpjbKRLYFAC3/50q8xy5kfPzJTHl4IInLSgWOVN3KvQ5Le1PDx2mhONexD+xSbqrF2MffvXVWWc+nWixmdzCFn8FSea9uLJpeu8su87DCvZltfX0Orjjqg4pFFdAezduxdra2syM5Vnr/z9/dHR0WH27NmqMqNHj+att94C4MSJE7Ro0QITExNcXV2ZNGkSiYk5ZzRTU1OZMWMGLi4umJmZ8corr3Ds2LEC13///n0aN25Mr169SE1NVXstMTERS0tLdu7cqbZ8z549mJmZ8eTJkyK/3+XLl2nTpg0mJibY2dnxzjvvkJCgPJM3f/58unXrBoCuri46Ojr5LstP7uHf7u7ufPLJJ4wcORILCwvc3NxYt26d2ntu3rxJ//79sba2xtbWlh49ehAREVHkd3jW8uXLcXJyws7Ojvfee4/09Jyz1XFxcQwdOhQbGxtMTU3p1KkTISEhqtfnz59P/fr11T5v9erVuLu7q55nDzP/+OOPcXZ2plo1ZaPnf//7Hz4+PhgbG+Pg4EDfvn1LlLu4+nVzYt+f9zh49D6Rt5JZue4GKalZdG5TOd/yfTo7ccY/np9/u01UdDLfb7tJSHgivTo5qsr07eLED7/c4uTZOG5EJrHki1DsbQx5vWn5/CPZr6sTP+zMWd8na0Kwsy18ff27ObP38F0O/HWPyFvJrFh7g5TUTNX3NjPVo3Pbyny1MYKLgY8JvpHI0i9DqVPdkpq+5pJfLb8LP+y4yYkzsdyITOLjz4OV+V+xKzh/dxf2Hr6Tk/+bUFJSM+nS1kGVv0tbB77cEM6Fy4+U+b8IoU4NS2r6lt3JNW3O/jLk79/Nhc07ojhxJpawyCQ+Xh2Ena0RLV61L/A9A3q48Psfd9h/5C4RN5NY/nUoKalZdGnnoCqz4/fbbPnlFleCiv43q7S0ue77dXVi35F7HDz2gMjoZFZ+G05KWhad3qiUb/k+nR2Vx/3fY4iKTmHDz7cIuZFEr445dX74+AM2/xLN+cuP8v2Msqat9d+niwP7/3rAob8fEhWdwurvIklNy6Jj6/y3+d6dHDgb8Ijte+8SdTuFjTtuExqeRI8OOf9G/3kilh93xXDh8uMyyViQ+4f+IXjeau7++mexyld9ZyDJ4be4NvNTEq7fIPJ/W7jzyyE8Jg9XlfGYMoKb323n1qZdJFwL4/L4eWQmpeA6vE85fQvtPu6IikMa1RVAixYtePLkCRcvXgTg77//xt7eXq0h/Pfff9O6dWvCwsLo2LEjffr04dKlS/z888+cOHGCCRMmqMpOmDCBU6dOsW3bNi5dukS/fv3o2LGjWuMu282bN2nRogW1a9dm586deXqEzczMGDhwIBs2bFBbvmHDBvr27VtkT3FiYiIdOnTAxsaGs2fPsmPHDv78809V3hkzZqg+OyYmhpiYmHyXFdeKFSto3LgxFy9eZPz48YwbN46goCAA0tPT6dChAxYWFhw/fpyTJ09ibm5Ox44di90bfPToUcLCwjh69CibNm1i48aNbNy4UfX68OHDOXfuHL/99hunTp1CoVDQuXNntYZ3cRw5coSgoCAOHz7M3r17OXfuHJMmTWLhwoUEBQVx8OBBWrZsWaLPLA59fR2qeZpz/lK8aplCAecvx1OzWv6/dS1fC7XyAGf841V/cDhVNsLOxpDzl3L+sEpMyuRqSEKZ/0EO4OTwdH0BOZkSkzK5FvKEWgV8B319HXy9zNUyKhRw/tIj1Xt8Pc0wMNBV+9yo6GTu3E+lVhl+j5civ60h5/LJX7uaZaH5n32PMn+8Kn81L/P8899LKbBe/j9lfznyG+efP7iobd9CLZtCAecC4qlVwHcuD9pc9/p6Ovh6mnH+mQaYQgEXLj8q8NhQ09dcrTzA2YB4avmU7Qm64tLW+tfX08HXw4wLgbnqPvAxNX3M8n1PTR/18gBnLz2mpobqviSsX63Pg79OqS27f/gENq/WB0DHwACrhrV4cOTfnAIKBQ/++hfrVxuUSyZtPu68aFkKhcYe2kAa1RWAlZUV9evXVzWijx07xtSpU7l48SIJCQlER0cTGhpKq1atWLJkCUOGDGHKlCn4+Pjw2muvsWbNGjZv3kxKSgpRUVFs2LCBHTt20KJFC7y8vJgxYwavv/56noZxUFAQzZs3p0OHDmzYsAE9Pb18840ePZpDhw6pGrf37t1j//79jBw5ssjvtnXrVlJSUti8eTO1a9emTZs2fPnll/zwww/cvXsXc3Nz1aRpjo6OODo65rusuDp37sz48ePx9vZm1qxZ2Nvbc/ToUQB+/vlnsrKyWL9+PXXq1KFGjRps2LCBqKioQnvyn2VjY8OXX35J9erV6dq1K126dOHIEeX1QyEhIfz222+sX7+eFi1aUK9ePbZs2UJ0dHSe68GLYmZmxvr166lVqxa1atUiKioKMzMzunbtStWqVWnQoAGTJk0q0WcWh5WFPnp6OsTmulYsLj4dW+v8r1+3tTYgNj5X+Uc55W1tlP/NWyatwM98HrbWhsr15fcdbAzzfY+VhT76ejrExaflfc/TjHY2hqSlZ5GQlJmrTFqBn1sa2p7f7mn+uEfqWWLjC/69rSwMlPlzfefY+HRVfdhaF5D/Ubpqnf+fs8NLkP/psSL3dhxbyDZqZanMH5tn209Tfd6LoM11b2WpPO7H5T5GF3Hcz5077lE6NmW4PZSEtta/qu7z1GUGNgXktrE2IO5Rhtqy+EcF/1YViZGDPal3H6gtS737AAMrC3SNjTC0t0FXX5/Uew9zlXmIkWPBvcbPQ5uPO6JikYnKKohWrVpx7Ngxpk+fzvHjx1myZAnbt2/nxIkTxMbG4uzsjI+PDwEBAVy6dIktW7ao3qtQKMjKyiI8PJwbN26QmZmJr6+v2uenpqZiZ5czBCo5OZkWLVowePBgVq9eXWi2pk2bUqtWLTZt2sTs2bP58ccfqVq1arF6Sq9du0a9evUwM8s549q8eXOysrIICgrCwcGhkHeXXN26dVX/r6Ojg6OjI/fu3QMgICCA0NDQPL3rKSkpqmu4i1KrVi21kw9OTk5cvqycPOPatWvo6+vzyiuvqF63s7OjWrVqXLt2rUTfo06dOhga5hzM27dvT9WqVfH09KRjx4507NiRXr16YWpqmu/7U1NT8wzlz8pMQ1dPM3/wlKd2Le2ZPtZL9Xz2xyWra03T9vztW1Zi+rvequezPr6iwTQlo83Z4SXI36oSM8b5qJ7PWqQ9+bW97rWd1L8oLW0+7miaTFRWOGlUVxCtW7fm+++/JyAgAAMDA6pXr07r1q05duwYcXFxtGrVCoCEhATGjh2bby+lm5sbly5dQk9Pj/Pnz+fpeTY3zxkaZGRkRLt27di7dy9+fn64uLgUmm/06NF89dVXzJ49mw0bNjBixIgCr3XWpNyzgevo6JCVlQUo665Ro0ZqJySyVaqU/3VjJfn84tDV1UWRaxhLfkPDnz0JAWBhYcGFCxc4duwYf/zxB3PnzmX+/PmcPXs239ujLVmyhAUL1CcOqVpjJO41Rxea79GTDDIzFdhaqX9Pm3x6o7PF5tObYWOVUz42Tvnf3D3aNlaGhEYUPLtpcZ08E8u14JzZNg2eTixia2WgWnf2dwgNz399j55kkJGpyNPL8uz3fhiXhqGBLuamemq9FjbWhsTGlX4yOW3Pf+JMLFeDLz6TXzkAysbKkIfP5Le1Niwkf7oyf67tTrnNKLPFxheQ38qAh/Gly6/N2V+a/EEX8ua3zps/JDz/uw88eqzMb5tn21f/jLKm7XWvluOx8rifu2e0qON+7tw2VgZ5evvKy8tS/6q6z1OX+nlGDmSLi0/Hxkr9z3drq4J/q4ok9e4DjBzUe5yNHOxJf/SErJRU0h7EkZWRgVFlu1xl7Ei9o97DXVrafNwRFZsM/64gsq+rXrVqlaoBnd2oPnbsGK1btwagYcOGXL16FW9v7zwPQ0NDGjRoQGZmJvfu3cvz+rPDqHV1dfnhhx9o1KgRb7zxBrdv3y4031tvvUVkZCRr1qzh6tWrDBs2rFjfq0aNGgQEBKhNpHby5El0dXVVE3C9KA0bNiQkJITKlSvnqRsrK6vn/vwaNWqQkZHB6dOnVcsePnxIUFAQNWvWBJSN9zt37qg1rP39/Yv1+fr6+rRr145ly5Zx6dIlIiIi+Ouvv/ItO2fOHB49eqT2cKs2tMh1ZGQoCLqRQMM6OfWhowON6lhxtYCJNq4EP1ErD9C4njVXg5XlY+6l8jAuTa2MqYkeNX3MVWWeR3JKFtF3UlSPiJvJyvXVtVZbXw0fiwInC8nIUBAclkCjuurfu2FdK9V7gm8kkp6eRcNnyrg6G+NYyYgrz/E9tD9/Zq78STyMTaNRPvkDg/KfNCcnf857dHSgYR1rVf6gsATS07PUyrg6m+BY2bjUk8Boc/aXIn9yMfP7FrXtP8mTv1Fda64U8J3LgrbXvVqOTAXBNxJpWDvnWlAdHWhY26rAY8PV4AQa1lG/drRRXSuuhOTfCClrL0v9Z2QqCA5PpGHtnBF0OjrQoJYlV0PyPxlwNSSRBrVy1X0dS66+oLp/HvH/+WPX5lW1ZfZtXyPuP38AFOnpPLpwBfs2zXIK6Ohg90Yz4v+7SFnQ5uOOpikUCo09tIE0qisIGxsb6taty5YtW1QN6JYtW3LhwgWCg4NVDe1Zs2bx77//MmHCBPz9/QkJCeHXX39VTfzl6+vLkCFDGDp0KLt27SI8PJwzZ86wZMkS9u3bp7ZOPT09tmzZQr169WjTpg137twpNF/v3r3x8/PjzTffpEqVKsX6XkOGDMHY2Jhhw4YRGBjI0aNHmThxIm+//XaZD/0uThZ7e3t69OjB8ePHCQ8P59ixY0yaNIlbt57/thM+Pj706NGDMWPGcOLECQICAnjrrbdwcXGhR48egPJEyf3791m2bBlhYWF89dVXHDhwoMjP3rt3L2vWrMHf35/IyEg2b95MVlZWgScmjIyMsLS0VHsUd+j3jt9j6NrOgQ6tKuHmYsLUMZ4YG+lx4Oh9AOZM9GbMYDdV+V/2x9C0vjX9uznh5mzM8P5VqOZpxu4DOdvTzn0xvN2nCq81tsHDzZT3J3rzIC6NE2dii5WppHbsjWFo3yq81sQGTzdT3p/kzcNY9fWtnF9TbYby7b/fpks7Bzq0rkRVFxOmjfXExEiPA38pLx9ITMpk/5F7vDfCgwa1LfH1NGP2BG8Crz/manDZ/jGj/fmjGdrPleZNbPF0M+WDyb7K/KdzrpNbtaA2vTs55eT/LZqu7R3p+EZlqlYxYfpYL0yM9dh/5K4q/74jd5/mt8LX04w5E32e5i+7mVW1OfvLkH/779EM6+9K86a2eFY15cMpvjyMTeX4fzm9VKsX1qF355z8P/8aTdc3n8n/rjcmxrrs//OuqoyttQHeHmZUcVLedsizqhneHmZYmJfdgD1trvsde2Po2rYyHVrZ4+ZizNTR7hgb6XLw2NPj/nuejB7kqir/y/47NK1nRb+ujrg6GzOsnwvVvMzYfTCnzi3M9PCqaop7FeVtttycjfGqapqnV7bsvoN21v8v++7S+Y1KtG9ph5uzMZNHVlXW/d/KbX7WOHdGDcwZTbjrwF2a1LOkbxcHXJ2NGdrHGV9PU349dE9VRln3JlR9WveuTsZ4VTXJ08P9vPTMTLGsVx3LetUBMPWogmW96hi7Kuu42uJp1Nvwqap85LptmHq4Un2JH2bVPKn67mCc+nUi/PONqjLhqzfgOqo/Lm/3xLy6J7W/mo++mQk3N+0q0+zP0ubjjqg45FetQFq1aoW/v7+qUW1ra0vNmjW5e/euqvFUt25d/v77bz744ANatGiBQqHAy8uLAQMGqD5nw4YNLF68mOnTpxMdHY29vT2vvvoqXbt2zbNOfX19fvrpJwYMGECbNm0KnbBr1KhRbN26tVgTlGUzNTXl0KFDTJ48mSZNmmBqakqfPn1YuXJlsT+jrJiamvLPP/8wa9YsevfuzZMnT3BxcaFt27ZYWpbNbI0bNmxg8uTJdO3albS0NFq2bMn+/ftVw8Zr1KjB//73Pz755BMWLVpEnz59mDFjRp5bf+VmbW3Nrl27mD9/PikpKfj4+PDTTz9Rq1atMsn9rKP/PsTa0oARA12xtTYgNCKRmR9fU02k4mBvqHZdzZWgBBZ9HsKogW6MHuxGdEwKHy4LIvxmsqrMT3tuY2ykx4yxnpib6XP5+mNmLr5GWnr5nH38aXc0Jka6zHjXS7m+a4/xW3RVbX3OjsZYWeb8cXf0pPJ7jxzkpvze4Yn4LbqqNoHMlxvCyVIoWOhXDQMDXc76x7Nq3Q3Jn8vW3dEYG+sxY5y3Kv+MRYGF5v/r5ANl/oFu2Nooh2zOWBionv/7GygUHiyaWf1p/jhWri3efAj/H7K/FPl33cLEWA+/8T5P8z9ixoIrhec/ocw/anDVp/kTmLHgilr+Hh2dGDmoqur5V0vqAfDJ50GqE0/PnV2L6/7oqVisLA0Y3r8KttYGhEUkMeuT66oJsSrbG/Hs5ZRXghNYvCaMkQOrMHqQK9ExKXz0WTARzxz3X2tsw+z3cuaLmDtVeR3rxh232LQjukzzg/bW/7H/4rCy1Gd4X2dsrA0Ii0xiztIQ4guo+6shiXzyZTgj+rswcoAL0XdSmbcijIhbKaoyzRpZM3Och+r5h5OVv8PmnbfZ/EvhIxNLwqpRbZod+UH1vOby9wG4uXkXl0bNwcipEiauOQ3R5IhbnO0+lpor5uA+cSgpt+5weeyHPDh8QlUmZscBDCvZ4jtvEkaOlXgccI0zXUeTlmvysrKkzccdUXHoKLSlT11o3A8//MDUqVO5ffu22iRaQju07nuq6EIVlEyOoVkKRfHnDRDiWdq+7+roVry5Q4pLz6B8eoRflMwS3oqyojE0NtZ0hFKbunOIpiM8l6Wd12s6wnM5/msLTUfI11sflN0JmZL68WNnja27uKSnWhQpKSmJmJgYli5dytixY6VBLYQQQgghhBBPyTXVokjLli2jevXqODo6MmfOHLXXPvnkE8zNzfN9dOrUSUOJS6eg72Fubs7x48c1HU8IIYQQQgiNUGQpNPbQBtJTLYo0f/585s+fn+9r7777Lv3798/3NRMTk3JMVfYKm4W7qFuOCSGEEEIIIf5/kka1eC62trbY2tpqOkaZ8Pb21nQEIYQQQgghhJaRRrUQQgghhBBCiALJ3NaFk2uqhRBCCCGEEEKIUpKeaiGEEEIIIYQQBVJkye01CyM91UIIIYQQQgghRClJo1oIIYQQQgghhCglGf4thBBCCCGEEKJAWVpyv2hNkZ5qIYQQQgghhBCilKSnWgghhBBCCCFEgeSWWoWTnmohhBBCCCGEEKKUpKdaCCGEEEIIIUSBFHJNdaGkp1oIIYQQQgghhCglaVQLIYQQQgghhBClJMO/hRBCCCGEEEIUSIZ/F056qoUQQgghhBBCiFKSnmohhBBCCCGEEAXKUmRpOkKFJo1qIf6f0NPX03SEUktPTdN0BKGltrp8rukIz2XI7amajvB8dLX7jzBdPe09bmamp2s6wnPR5roHSElI1HSEUlvaeb2mIzyX2ftHazrCcwrSdABRCjL8WwghhBBCCCGEKCXpqRZCCCGEEEIIUSCZqKxw0lMthBBCCCGEEEKUkvRUCyGEEEIIIYQokPRUF056qoUQQgghhBBCiFKSnmohhBBCCCGEEAVSKKSnujDSUy2EEEIIIYQQQpSSNKqFEEIIIYQQQohSkuHfQgghhBBCCCEKlJWVpekIFZr0VAshhBBCCCGEEKUkPdVCCCGEEEIIIQokt9QqnPRUCyGEEEIIIYQQpSSNaiGEEEIIIYQQopRk+LcQQgghhBBCiAIpFDJRWWGkp1oIIYQQQgghhCgl6akWQgghhBBCCFEgmaiscNJT/YIMHz6cnj17FqvssWPH0NHRIT4+vlwzlURERAQ6Ojr4+/sXq/z169d59dVXMTY2pn79+uWWa+PGjVhbW5fb5wshhBBCCCFEYaSn+gX5/PPPUSi04wzP8OHDiY+PZ8+ePaplrq6uxMTEYG9vX6zPmDdvHmZmZgQFBWFubl4mudzd3ZkyZQpTpkxRLRswYACdO3cuk88XOXq8WZn+3ZywtTIgLCqJLzZEEhSWWGD5lq/YMKJ/FRwrGXHrTgrfbr3JGf9Hqtdfb2JDt/aV8fUww9JCn3dmBRIWmVSu32HkIDe6tXPE3EyPy9efsHJtKLdiUgp9T69OTgzs6YKttSFhEYl8vj6MayEJqtcNDXR4b4QHbV6vhIG+Lmf941i5Noy4R+mS/yXJb9ayAxZtu6NnaU16dCRxO74nPTK0wPLmrTtj1qID+jb2ZCY+Jvnifzz6bStkKDNZdu6HZef+au9JvxPN3cVTyixzbiMHutK1vQPmpk/rft0Noouo+54dHRnY0/mZug/neqh63Y8f7k6b1+2f1n08q9bd0Jptp1t7B9q1rIyvpxlmpvp0HnKKhKTMMs3ds6MDA7sr6zA0MpE130Wo1WFurZrZMmqgm/K4GZPC2h8jOX0xXvV6i1ds6f6mA76eZlhZGDB6RgChEXLczE9Z1z3AiAGudG1XGXNTfQKDHrNyXTjRdwqvi+cxaog73d50xMJMn8vXHrP8fyHcikku9D29OzszqLcrtjaGhIUnsGptKNdCnqhe797BifatKuPrZY6ZqT4dB54gIbFst3tV/sFV6dY+e9t5zIqvi7HtdHZiUM8qyvwRCaxel2u/fdOR9i0rqfJ3Gvxvmea3fb0xntNHYdWwNsbOlTnXZzx3fztS+HtaNqXm8tmY1/Qh5WYMoUu+5tbm3Wplqo4bjOe0URg5VuLxpetcmbKIR2cvl1luTZGe6sJJT/ULYmVlpdU9qnp6ejg6OqKvX7zzMGFhYbz++utUrVoVOzu7cstlYmJC5cqVy+3zNS09vez/YC1K62a2vPu2G5t3RvPuHGXj99M51bC2zP+3r+lrzoeTvDlw9D5jZwdy8lwcC2f44F7FRFXG2FiXwOtP+HbrzRfyHQb3cqFPF2dWrA1l7KwAUlIzWT63NoYGOgW+p01ze94b4cHGn6MYPf0ioRGJLJ9bG2srA1WZCSM9ea2xLfM+u86kDy9hZ2vI4lk1JP9Lkt+k4WtY9xrG4wM7uPvpLNKiI6n03gfomlvmX77x61j1GMLjAzu4s3gKcVu+xrTRa1h1H6xWLv12FLfnjFE97q/6qMwy5zaolwu9uzix4psw3p19mZTULJZ/VLPQun+juR3vjXBn0/ZbjJkRQFhEIsvn1lSv+xEeT+s+iMkfBWJva8iiWdXKPH95bTvGRnqcuRjHj7/cKvPMAG+8Zsf4Ye5s3HGLMTMvERaRxGcf1ijwuFmrmjlzp/iy78g9Rvtd4sTZWBbPrIaH6zPHTSNdLl97wrofo8olc27aut+WR90P6ulMn86OrFx3g3HvXyY5NYvPPqpRaF08jyF9XOnb1YXl/wvhnRkXSU7JZOXCOoXX/euVmDDaiw0/RTBqynlCwxNYubCOWt0bGely+kIsP+wo321ocO8q9OnizPKvQxjr509yShYr5hex7bxuz4SRnsptZ9pFQsMTWTE/936ry+mLcfyws3z+dtAzM+XxpSACJy0oVnkT9yo0+W0tD4+d5kTjHoR/sYk6axdj3/51VRmnfp2o8dkcQhZ/xYmmvXhy6Tqv7PsOw0q25fIdRMUhjeoX5Nnh36mpqUyaNInKlStjbGzM66+/ztmzZ/O85+TJk9StWxdjY2NeffVVAgMDi7WuyMhIunXrho2NDWZmZtSqVYv9+/cDkJmZyahRo/Dw8MDExIRq1arx+eefq947f/58Nm3axK+//oqOjg46OjocO3Ysz/DvuLg4hgwZQqVKlTAxMcHHx4cNGzYAoKOjw/nz51m4cCE6OjrMnz8fgFmzZuHr64upqSmenp589NFHeRqNv//+O02aNMHY2Bh7e3t69eoFQOvWrYmMjGTq1KmqXJD/8O+vv/4aLy8vDA0NqVatGj/88IPa6zo6Oqxfv55evXphamqKj48Pv/32W7HqtrDvDXDr1i0GDRqEra0tZmZmNG7cmNOnT5co29dff0337t0xMzPj448/BuDXX3+lYcOGGBsb4+npyYIFC8jIyChW5pLq28WR/X/d59DfD4iMTmH1+ghS07Lo2LpSvuV7d3LgbMAjtu+9Q9TtFDZujyYkPImeHRxUZf48/pAfdt3mfOCjfD+jrPXr6sIPO25y4kwsNyKT+PjzYOxsDXn9lYJP8PTv7sLew3c48Nc9Im8ls+KbUFJSM+nSVvk9zEz16NLWgS83hHPh8iOCbySy9IsQ6tSwpKavheR/CfJbtOlK4r9HSPrvGBl3bhG/bR2KtDTMmrXJt7yRRzVSbwSRfO4EmbH3Sb1+iaRzJzGs6q1WTpGVRdaT+JxH4pN8P68s9OvqxA87b3HybBw3IpP4ZE2Isu6bFvwHXf9uzuw9fDen7tfeICU1k85tlCcszUz16Ny2Ml9tjOBi4GNl3X8ZSp3qltT0LZuRSDn5y37bAdix9zZbdt3iSlD51H2/bk7s+/MeB4/eJ/JWMivX3SAlNUtVh7n16ezEGf94fv7tNlHRyXy/7SYh4Yn06uSoKnP4nwds3nmL85fkuFlo7nKo+75dnPjhl5z9aMkXodjbFL4fPdd36O7C5u2RnDj9kLCIRBavuo6drREtXi14dODAnlX4/VAM+4/cJeJmEp/9L4SU1Cy6ts/5Hjt+i+bHnTe5cv1xueTO1r+bC5t3RHHiTCxhkUl8vDqoyPwDerjw+x93VPmXfx1KSmoWXdo9s9/+fpstv5Tffnv/0D8Ez1vN3V//LFb5qu8MJDn8FtdmfkrC9RtE/m8Ld345hMfk4aoyHlNGcPO77dzatIuEa2FcHj+PzKQUXIf3KZfvICoOaVRrwMyZM/nll1/YtGkTFy5cwNvbmw4dOhAbG6tWzs/PjxUrVnD27FkqVapEt27ditVz+d5775Gamso///zD5cuX+fTTT1VDsLOysqhSpQo7duzg6tWrzJ07l/fff5/t27cDMGPGDPr370/Hjh2JiYkhJiaG1157Lc86PvroI65evcqBAwe4du0aX3/9tWpoeExMDLVq1WL69OnExMQwY8YMACwsLNi4cSNXr17l888/59tvv2XVqlWqz9y3bx+9evWic+fOXLx4kSNHjtC0aVMAdu3aRZUqVVi4cKEqV352797N5MmTmT59OoGBgYwdO5YRI0Zw9OhRtXILFiygf//+XLp0ic6dOzNkyJA89Z+fwr53QkICrVq1Ijo6mt9++42AgABmzpxJVlZWibLNnz+fXr16cfnyZUaOHMnx48cZOnQokydP5urVq6xdu5aNGzeqGtxlSV9PB18PMy5czvkjTqGAC5cfF/jHc00fc85fVv+j71zAozL/Y7u4nByMsLM15FxAvGpZYlIm10KeULta/j2O+vo6+HqZq71HoYDzl+KpVU35h181L3MMDHQ5/0yZqOhk7txLUZWR/FqcX08fA1dPUoIu5SxTKEgJuoShh2++b0kND8LQ1RODp41oPbvKGNdqQMqVC+rfr5IjTh+vxXH+l9gOm4SeTfEuoykpJwcj7GwM1eoou+4LqqPsun+24aas+0eq9/h6muVf9/dTqVWGJ2TKa9spb/r6OlTzNOf8pVwZLsdTs4AMtXwt1MoDnPGPL/MTXMWlrfttedS9U+Wn+9Ez+0RiUiZXQxLK5fdxdjDG3taIs/5x6usLfkzt6oXUvbcF5wJy3qNQwDn/OGoV8HuVFycH4/y3neCijjsWatuFQgHnAuJfeP6SsH61Pg/+OqW27P7hE9i8Wh8AHQMDrBrW4sGRf3MKKBQ8+OtfrF9t8AKTlo8sRZbGHtpArql+wRITE/n666/ZuHEjnTp1AuDbb7/l8OHDfPfdd/j5+anKzps3j/bt2wOwadMmqlSpwu7du+nfv3++n50tKiqKPn36UKdOHQA8PT1VrxkYGLBgQc4wFw8PD06dOsX27dvp378/5ubmmJiYkJqaiqOjY57PfnYdDRo0oHHjxoDyeuds2cPEzc3N1T7jww8/VP2/u7s7M2bMYNu2bcycOROAjz/+mIEDB6rlq1evHgC2trbo6elhYWFRaK7ly5czfPhwxo8fD8C0adP477//WL58OW+88Yaq3PDhwxk0aBAAn3zyCWvWrOHMmTN07NixwM8u6ntv3bqV+/fvc/bsWWxtlWezvb1zeqyKm23w4MGMGDFC9XzkyJHMnj2bYcOGAcrfc9GiRcycOZN58+YVmrekrCz10dPTIe6Rei943KN0XF2M832PrbVBnmvj4h6lY/vMEK4Xyc7a8GmGNLXlsfFp2Frnn8nKwgB9PZ083yM2Ph03F1MAbK0NSUvPynMdZtyjdNU6y4Lkf/Y9Ly6/rrkFOnp6ZD1RP0GU9fgRBg4u+b4n+dwJ9MwsqDx1EeiAjp4+Ccf/4MkfOdfXpUWEEPfjV2TcvY2ulQ2WnfpRaepC7n48DUVq2V6fafu0HmJz74/x6dja5F9HVhb6yrqPT8vzHjcX5XBYO5sC6j4+rcDPLY3y2nbKm5WF8riZX71n12FuttYGxMbnc9ws4HuWN23db8uj7m1tDFTfQ71MwXXxPLL3objc6ytk/7KyVNZ9bFzeuq9a5cVs99nsntZX7mNIbHHy5znupFG1Sv6/W0Vg5GBP6t0HastS7z7AwMoCXWMjDGys0NXXJ/Xew1xlHmJWzRPxcpNG9QsWFhZGeno6zZs3Vy0zMDCgadOmXLt2Ta1ss2bNVP9va2tLtWrV8pTJz6RJkxg3bhx//PEH7dq1o0+fPtStW1f1+ldffcX3339PVFQUycnJpKWllXiG7nHjxtGnTx8uXLjAm2++Sc+ePfPt0X7Wzz//zJo1awgLCyMhIYGMjAwsLXPOSPr7+zNmzJgS5cjt2rVrvPPOO2rLmjdvrjbEHVCrDzMzMywtLbl3716Rn1/Y9/b396dBgwaqBnVps2U32LMFBARw8uRJtZ7pzMxMUlJSSEpKwtQ07z+gqamppKamqi3LykxDV6/s/gCuKNq3rMT0d3NOXsz6+IoG05Sc5NdeRj41sejQm7ifvyUtMhR9e0es+47AomMfnhz8BYCUq/45b7gdxYOIEJwWfo1Jw9dIOvXXc62/XUt7po/1Uj2f/XHR/z5UJP+ftx1Nk7rXnPatKuP3Xs7ol5kLtWsCq/atKjFjnI/q+axFsu38fyETlRVOGtUvodGjR9OhQwf27dvHH3/8wZIlS1ixYgUTJ05k27ZtzJgxgxUrVtCsWTMsLCz47LPP1K77LY5OnToRGRnJ/v37OXz4MG3btuW9995j+fLl+ZY/deoUQ4YMYcGCBXTo0AErKyu2bdvGihUrVGVMTF7c2UkDA/WzzTo6Oqph2oUp7HuXVX4zMzO15wkJCSxYsIDevXvnKWtsnH/v8ZIlS9R6/AHca43Gs3bhJy0ePc4gM1OBjZX6ocHGKu+Z/Wyx8enY5OqVtrEyyNNzUF5OnInlavBF1XMDA92nGQx5+MxZfFtrQ0LD85/B/NGTdDIyFXm+h7JHQ3kmPTY+DUMDXcxN9dR6XWysDHiY62y75Nee/NmyEp6gyMxE18JKbbmupRWZj+PzfY9ll4EknflH1TjOuB3FYyMjrAeN5cmhXcrxjLkokpPIuHcb/UoFj7gprpNnYrkWnDNTrsHTSYFsrQzUerBsrA0KqfsMZd3n6jW0eaY372FcAXVvbUhsXMXfdsrboyfK42bu0Tk2+fSIZouNz9srXdhxtqy9LPttedR99r6Tu0fbxsqQ0IiC74JRXCfOPORq8DnVc8Psurc24OEz+5ONtSGhN/KfwfzRY2XdZ/eqZ7PN9Rnl4cSZWK4G5Vziotp2rPNuOyHhReTPc9xR/4yKJvXuA4wc1C/fMXKwJ/3RE7JSUkl7EEdWRgZGle1ylbEj9Y56D7d4+cg11S9Y9iRVJ0+eVC1LT0/n7Nmz1KxZU63sf//9p/r/uLg4goODqVGjeDNmurq68u6777Jr1y6mT5/Ot99+CygnP3vttdcYP348DRo0wNvbm7CwMLX3GhoakplZ9C0LKlWqxLBhw/jxxx9ZvXo169atK7Dsv//+S9WqVfnggw9o3LgxPj4+REZGqpWpW7cuR44UfCuD4uSqUaOGWt2C8jvnrtvnUdD3rlu3Lv7+/gVem13abA0bNiQoKAhvb+88D13d/HfhOXPm8OjRI7WHe41hRX63jEwFweGJNKid07DQ0YEGtS25Gpz/P45XQxJoWFv9GqhGdQsuX9aSUzKJvpOiekTcTOJhbBqN6lqrypia6FHDx4LAoPwna8nIUBAclqD2Hh0daFjHWjVBSlBYAunpWWplXJ1NcKxs/FyTqEh+zeZXycwg/eYNjKvVyVmmo4ORbx3SwoPzfYuOoRHkutZLoTo5l/+stzqGxujbO5L1KC7f10siOSUrV90n8zAujYb51H1BdZRT9+r7fMO6Vqr3BN9IJD09i4bPlHF1NsaxkhFXgiv+tlPeMjIUBN1IoGEd9TpsVMeKqwVkuBL8RK08QON61lx9jvosiZdlvy2Puo+5l6rcj54pY2qiR00f8zL5fZKTM4mOSVE9wqOSeBCbSuN6Nurr87UksIAJxjIyFASHPqFR3Zz36OhAo3o2XCng9yorycnF3HZ8izruPMmz7TSqa13u+Z9H/H/+2LV5VW2ZfdvXiPvPHwBFejqPLlzBvk3OSFN0dLB7oxnx/11EvNykp/oFMzMzY9y4cfj5+WFra4ubmxvLli0jKSmJUaNGqZVduHAhdnZ2ODg48MEHH2Bvb6+aQbwwU6ZMoVOnTvj6+hIXF8fRo0dVjXEfHx82b97MoUOH8PDw4IcffuDs2bN4eHio3u/u7s6hQ4cICgrCzs4OKyurPOuYO3cujRo1olatWqSmprJ3795CG/w+Pj5ERUWxbds2mjRpwr59+9i9W/2+fvPmzaNt27Z4eXkxcOBAMjIy2L9/P7NmzVLl+ueffxg4cCBGRkb53jPbz8+P/v3706BBA9q1a8fvv//Orl27+PPP4s3sWJTCvvegQYP45JNP6NmzJ0uWLMHJyYmLFy/i7OxMs2bNSp1t7ty5dO3aFTc3N/r27Yuuri4BAQEEBgayePHifN9jZGSEkZGR2rLiDv3eue8Os8Z5EnwjkeuhCfTp7IixkS6H/r4PwKzxnjyITeO7bcpb0+w6cJdVc6vTr4sj/12M543X7PD1NGPlugjVZ1qY6VHZ3kh17ZWrs7KHPTY+vVzuc7tjbzRD+7lyKyaZmLspjBpclYexaZw4nXOd06oFtTn+30N2HVBOerf9t2jmTPIlKCyBayFP6NfVGRNjPfYfuQsoJ17Zd+Qu743w4HFCBolJGUwZ40Xg9cdl/oew5NdM/id/7cX27fdIiwojLSIU8ze6oGtkROJ/yskEbd6eQOajWB7/thWAlMBzmL/RlbRb4aRFhKJfyRGrrgNJuXxe1di26vU2yZfPkxl7Hz0rGyy7DECRlUXS+ZMF5ngeO/bGMLRvFW7FJHPnbiojB7kq6/5Mzsm+lfNrcvx0LLsP3AFg+++3mTPRh+uhCVwPSaBvNydMjPQ48JfykpjEpEz2H7nHeyM8eJKQQWJSJpNHezyt+7I9eVYe2w4oe/BsrQ1xcVIeezyrmpGUnMndB6k8SXj+Oyns+D2GORO8CQpL5FpoAn27OGFspMeBo8rj5pyJ3jx4mMa3W5W3NvplfwyfL6hF/25O/Hc+jjav21PN04wV3+Sc5LYw18fB3hC7p9elujorR0PFxqeXS4+2tu635VH3O/fF8HafKtyKSSHmXiqjBrryIE59PypLO36LZtgAN27eVtb96LfceRibyvH/cno3Vy+uyz+nHrBr320Atu25xQdTq3M99AnXgp/Qv4cLJsa67Pvzjuo9ttYG2NoY4vJ02/Gsak5ScgZ375fNdp9t++/RDOufs+2MHlw1b/6Fdfjnvwfs2q/cdn7+NZr3J1dT5g95Qr9uyvz7/8y139oYUiX3fltG+fXMTDHzdlM9N/WogmW96qTFPiLlZgzVFk/D2MWBgBHKv0Mj122j6vghVF/ix82Nv2D/xqs49evE2e5jVZ8RvnoD9b7/lPjzgTw6ewn3ScPQNzPh5qZdz51X0xTFGNH5/5k0qjVg6dKlZGVl8fbbb/PkyRMaN27MoUOHsLGxyVNu8uTJhISEUL9+fX7//XcMDYtuGGVmZvLee+9x69YtLC0t6dixo2qW7bFjx3Lx4kUGDBiAjo4OgwYNYvz48Rw4cED1/jFjxnDs2DEaN25MQkICR48eVZuQC5S9xnPmzCEiIgITExNatGjBtm3bCszUvXt3pk6dyoQJE0hNTaVLly589NFHqtttgfK2WTt27GDRokUsXboUS0tLWrZsqXp94cKFjB07Fi8vL1JTU1HkM7SyZ8+efP755yxfvpzJkyfj4eHBhg0baN26dZH1VhyFfW9DQ0P++OMPpk+fTufOncnIyKBmzZp89dVXz5WtQ4cO7N27l4ULF/Lpp59iYGBA9erVGT16dJl8p9yOnYrFylKf4f1csLE2ICwyidlLg1STl1W2N1Sr+6vBCXz8RRgjB1Rh5MAqRN9JYe7yECJuJavKvNbYhpnjcibp+Giy8lq+TTuj2bwzusy/w9bd0Rgb6zFjnDfmZvpcvvaYGYsCSUvPye3saIyVZc7Qub9OPsDa0oCRA92wtVEOeZyxMFCt0f/l9zdQKDxYNLM6Bga6nPWPY+Va9ZEekl978ydf+Jd4c0ssuwxAz8Ka9OgIHnz1sWryMn1be7Uh3Y8P/oJCocCq6yD0rGzJTHhMSuA5Hv3+k6qMnrUddiMmo2tqQWbCY9JuXOfeivfJSiif3pifdkdjYqTLjHe9VHXvt+hqoXV/9ORDZd0PcsP26VBxv0VX1et+QzhZCgUL/ao9rft4Vq27Ueb5y2vb6dHBiREDc/54/vIT5bwan6wJ5uDRoufTKMrRf5V1OGKgq7IOIxKZ+fE1VQYHe0O16xGvBCWw6PMQRg10Y/RgN6JjUvhwWRDhN3OOm80b2zB7Qs51z/OmKa/D3bj9Jhu3l/39trV1vy2Puv9pz22MjfSYMdZTWRfXHzNz8TW1uihLW365ibGxHjMn+CrXd/UR0+ddVlufi6MJ1s/W/Yn7WFsZMHqIu7LubyQwfd5ltQnPenZyZuRgd9Xz/31aH4CPV1/nwDMnnZ7X1l23MDHWw2+8z9Nt5xEzFlwpfNs5odx2Rg2u+nTbSWDGgivq+21HJ0YOqqp6/tUS5eS1n3wepDrp9zysGtWm2ZGcW5vWXP4+ADc37+LSqDkYOVXCxNVJ9XpyxC3Odh9LzRVzcJ84lJRbd7g89kMeHD6hKhOz4wCGlWzxnTcJI8dKPA64xpmuo0nLNXmZePnoKPJrmYgyN2jQIPT09Pjxxx81HUX8P9V24BlNRyi19NQXc22kePlsdfm86EIV2JDbUzUd4bkotORWKAXR1dPTdIRSyyrGZVwVmTbXPUCGFv+7pVPApWXaYvb+8ul0eFG6pAdpOkK+2g06V3ShcvLnT42LLqRh2r3XaIGMjAyuXr3KqVOnqFWrlqbjCCGEEEIIIYQoQ9KoLmeBgYE0btyYWrVq8e6775bJZ3bq1Alzc/N8H5988kmZrOP/q3fffbfAui2r308IIYQQQghtolBkaeyhDeSa6nJWv359kpKSyvQz169fT3Jycr6vFXSPZFE8CxcuZMaMGfm+9uw9tYUQQgghhBACpFGtlVxcXDQd4aVVuXJlKleurOkYQgghhBBCCC0hjWohhBBCCCGEEAXKypK5rQsj11QLIYQQQgghhBClJI1qIYQQQgghhBAFUmRlaexRGl999RXu7u4YGxvzyiuvcOZM4beW3bFjB9WrV8fY2Jg6deqwf//+Eq1PGtVCCCGEEEIIIV4KP//8M9OmTWPevHlcuHCBevXq0aFDB+7du5dv+X///ZdBgwYxatQoLl68SM+ePenZsyeBgYHFXqc0qoUQQgghhBBCvBRWrlzJmDFjGDFiBDVr1uSbb77B1NSU77//Pt/yn3/+OR07dsTPz48aNWqwaNEiGjZsyJdfflnsdUqjWgghhBBCCCFEgRRZCo09UlNTefz4sdojNTU135xpaWmcP3+edu3aqZbp6urSrl07Tp06le97Tp06pVYeoEOHDgWWz480qoUQQgghhBBCVEhLlizByspK7bFkyZJ8yz548IDMzEwcHBzUljs4OHDnzp1833Pnzp0Slc+P3FJLCCGEEEIIIUSBFIrSTRhWFubMmcO0adPUlhkZGWkoTf6kUS2EEEIIIYQQokIyMjIqdiPa3t4ePT097t69q7b87t27ODo65vseR0fHEpXPjwz/FkIIIYQQQghRIE1eU10ShoaGNGrUiCNHjqiWZWVlceTIEZo1a5bve5o1a6ZWHuDw4cMFls+P9FQLIYQQQgghhHgpTJs2jWHDhtG4cWOaNm3K6tWrSUxMZMSIEQAMHToUFxcX1XXZkydPplWrVqxYsYIuXbqwbds2zp07x7p164q9TmlUCyGEEEIIIYR4KQwYMID79+8zd+5c7ty5Q/369Tl48KBqMrKoqCh0dXMGbL/22mts3bqVDz/8kPfffx8fHx/27NlD7dq1i71OaVQLIYQQQgghhCiQIktzE5WVxoQJE5gwYUK+rx07dizPsn79+tGvX79Sr0+uqRZCCCGEEEIIIUpLIYQQzyklJUUxb948RUpKiqajlJg2Z1coJL8maXN2hULya5I2Z1coJL8maXN2hULyi5eXjkKhKNmUakIIkcvjx4+xsrLi0aNHWFpaajpOiWhzdpD8mqTN2UHya5I2ZwfJr0nanB0kv3h5yfBvIYQQQgghhBCilKRRLYQQQgghhBBClJI0qoUQQgghhBBCiFKSRrUQ4rkZGRkxb948jIyMNB2lxLQ5O0h+TdLm7CD5NUmbs4Pk1yRtzg6SX7y8ZKIyIYQQQgghhBCilKSnWgghhBBCCCGEKCVpVAshhBBCCCGEEKUkjWohhBBCCCGEEKKUpFEthBBCCCGEEEKUkjSqhRBCCCGEEKIQKSkpmo4gKjBpVAshSi00NJRDhw6RnJwMgLbdTCAtLY2goCAyMjI0HUUIUQrx8fGajlBi9+7d4/jx4xw/fpx79+5pOk6ZyP43oCK7ceOGpiOIpx4/fsyePXu4du2apqMUKSsri0WLFuHi4oK5ublqO/roo4/47rvvNJxOVCT6mg4ghNA+Dx8+ZMCAAfz111/o6OgQEhKCp6cno0aNwsbGhhUrVmg6YqGSkpKYOHEimzZtAiA4OBhPT08mTpyIi4sLs2fP1nDCwiUnJ6NQKDA1NQUgMjKS3bt3U7NmTd58800Npyucu7s7I0eOZPjw4bi5uWk6TqllZGRw7NgxwsLCGDx4MBYWFty+fRtLS0vMzc01HU/NtGnTil125cqV5Zjk+Xz66ae4u7szYMAAAPr3788vv/yCo6Mj+/fvp169ehpOWLgnT54wfvx4tm3bRmZmJgB6enoMGDCAr776CisrKw0nLNykSZNYs2ZNnuWJiYl07dqVo0ePaiBV8Xl7e9OqVStGjRpF3759MTY21nSkYktMTGTp0qUcOXKEe/fukZWVpfZ6RT9h0L9/f1q2bMmECRNITk6mcePGREREoFAo2LZtG3369NF0xAItXryYTZs2sWzZMsaMGaNaXrt2bVavXs2oUaM0mE5UJNJTLYQosalTp6Kvr09UVJSqYQcwYMAADh48qMFkxTNnzhwCAgI4duyY2h9W7dq14+eff9ZgsuLp0aMHmzdvBpQ9da+88gorVqygR48efP311xpOV7gpU6awa9cuPD09ad++Pdu2bSM1NVXTsUokMjKSOnXq0KNHD9577z3u378PKBt9M2bM0HC6vC5evFish7+/v6ajFuqbb77B1dUVgMOHD3P48GEOHDhAp06d8PPz03C6oo0ePZrTp0+zd+9e4uPjiY+PZ+/evZw7d46xY8dqOl6R9u3bx7x589SWJSYm0rFjR60Y7XPhwgXq1q3LtGnTcHR0ZOzYsZw5c0bTsYpl9OjRfPfdd7Ro0YIJEyYwefJktUdF988//9CiRQsAdu/ejUKhID4+njVr1rB48WINpyvc5s2bWbduHUOGDEFPT0+1vF69ely/fl2DyUSFoxBCiBJycHBQ+Pv7KxQKhcLc3FwRFhamUCgUirCwMIWZmZkmoxWLm5ub4tSpUwqFQj1/SEiIwsLCQpPRisXOzk4RGBioUCgUim+//VZRt25dRWZmpmL79u2K6tWrazhd8Zw/f14xceJEhb29vcLGxkbx3nvvKc6fP6/pWMXSo0cPxVtvvaVITU1V236OHj2q8Pb21nC6l5exsbEiKipKoVAoFJMmTVK88847CoVCoQgKClJYW1trMlqxmJqaKo4fP55n+T///KMwNTXVQKKSCQ0NVTg5OSlWrVqlUCgUisePHyuaNWumaNGihSIhIUGz4UogPT1d8csvvyi6deumMDAwUNSqVUuxYsUKxb179zQdrUBWVlaKEydOaDpGqT2777799tuKWbNmKRQKhSIyMrLC/81gbGysiIiIUCgU6n8vXLlypcJnFy+W9FQLIUosMTFRrYc6W2xsLEZGRhpIVDL379+ncuXKeZYnJiaio6OjgUQlk5SUhIWFBQB//PEHvXv3RldXl1dffZXIyEgNpyuehg0bsmbNGm7fvs28efNYv349TZo0oX79+nz//fcV+vr848eP8+GHH2JoaKi23N3dnejoaA2lKhltnA/BxsaGmzdvAnDw4EHatWsHKLNnD6euyOzs7PId4m1lZYWNjY0GEpWMl5cXBw8eZNGiRaxZs4Y333wTQ0NDDhw4gJmZmabjFZu+vj69e/dmx44dfPrpp4SGhjJjxgxcXV0ZOnQoMTExmo6Yh42NDba2tpqOUWqurq6cOnWKxMREDh48qLpMKS4ursIPw69ZsybHjx/Ps3znzp00aNBAA4lERSWNaiFEibVo0UI1/BhAR0eHrKwsli1bxhtvvKHBZMXTuHFj9u3bp3qe3ZBev349zZo101SsYvP29mbPnj3cvHmTQ4cOqf5AuXfvHpaWlhpOVzzp6els376d7t27M336dBo3bsz69evp06cP77//PkOGDNF0xAJlZWXl24i7deuW6mRHRfXw4UPatm2Lr68vnTt3VjUgRo0axfTp0zWcrnC9e/dm8ODBtG/fnocPH9KpUydAObzd29tbw+mK9uGHHzJt2jTu3LmjWnbnzh38/Pz46KOPNJis+OrWrcvevXt5//33MTU11boGNcC5c+cYP348Tk5OrFy5khkzZhAWFsbhw4e5ffs2PXr00HTEPBYtWsTcuXNJSkrSdJRSmTJlCkOGDKFKlSo4OzvTunVrQDksvE6dOpoNV4S5c+cyYcIEPv30U7Kysti1axdjxozh448/Zu7cuZqOJyoQHYU2nJ4WQlQogYGBtG3bloYNG/LXX3/RvXt3rly5QmxsLCdPnsTLy0vTEQt14sQJOnXqxFtvvcXGjRsZO3YsV69e5d9//+Xvv/+mUaNGmo5YqJ07dzJ48GAyMzNp27Ytf/zxBwBLlizhn3/+4cCBAxpOWLALFy6wYcMGfvrpJ3R1dRk6dCijR4+mevXqqjKBgYE0adKkws4oPGDAAKysrFi3bh0WFhZcunSJSpUq0aNHD9zc3NiwYYOmIxZo6NCh3Lt3j/Xr11OjRg0CAgLw9PTk0KFDTJs2jStXrmg6YoHS09NZs2YNUVFRDB8+XNVLtGrVKiwsLBg9erSGExauQYMGhIaGkpqaqpqkLyoqCiMjI3x8fNTKXrhwQRMR82jQoEG+o3ciIyOpXLkyJiYmqmUVJXNBVq5cyYYNGwgKCqJz586MHj2azp07o6ub079069Yt3N3dK8Q14rnrPjQ0FIVCgbu7OwYGBmplK3rdA5w/f56oqCjat2+vmsxx3759WFtb07x5cw2nK9zx48dZuHAhAQEBJCQk0LBhQ+bOnVvhJwYVL5Y0qoUQpfLo0SO+/PJLtX9k3nvvPZycnDQdrVjCwsJYunSpWv5Zs2ZV+LPm2e7cuUNMTAz16tVT/VF45swZLC0t1RqoFY2enh7t27dn1KhR9OzZM88fh6Achj9hwoQK2zi9efMmHTt2RKFQEBISQuPGjQkJCcHe3p5//vkn30sLKgpHR0cOHTpEvXr1sLCwUDWqb9y4Qd26dUlISNB0xHylp6czduxYPvroIzw8PDQdp1QWLFhQ7LK5JwTTFG3MXBAfHx/VnQcK+ncqLS2Nn376iWHDhr3gdHm9LHWfnp5O9erV2bt3LzVq1NB0nBLJyMjgk08+YeTIkVSpUkXTcUQFJ41qIYQQL0xkZCRVq1bVdIznlpGRwc8//6x2UmbIkCFqPXcVkYWFBRcuXMDHx0etUX3u3Dk6dOjAw4cPNR2xQFZWVvj7+2tto1qbZWZmcvLkSerWrYu1tbWm4wgt4+Liwp9//ql1jWoAc3NzAgMDcXd313QUUcFJo1oIUWKXLl3Kd7mOjg7Gxsa4ublpxYRl9+7dy/een3Xr1tVQouLR9nuWajNt7nUB6Ny5M40aNWLRokWqoetVq1Zl4MCBZGVlsXPnTk1HLNCwYcOoX78+U6dO1XSUUouPj2fnzp2EhYXh5+eHra0tFy5cwMHBARcXF03HK5SxsTHXrl3T+pMaSUlJREVFkZaWpra8Ih/3PT09OXv2LHZ2dmrL4+PjadiwYYU/5n/yyScEBwezfv169PX1NR2nRHr06EHv3r0rxOgFUbFp15YthKgQ6tevr7rWK/u83LPXfhkYGDBgwADWrl1bIWf2PH/+PMOGDePatWt5Zj3W0dGp8DMJjx49mr///pu3334bJycnrZixPFtmZiarVq1i+/bt+f5hGxsbq6FkxWNgYEBKSoqmY5TasmXLaNu2LefOnSMtLY2ZM2eqzYdQkfn4+LBw4UJOnjxJo0aN8kyQNWnSJA0lK55Lly7Rrl07rKysiIiIYMyYMdja2rJr1y6ioqLUJn+siGrXrs2NGze0tlF9//59hg8fzsGDB/N9vSIf9yMiIvLNl5qayq1btzSQqGTOnj3LkSNH+OOPP6hTp06efXfXrl0aSla0Tp06MXv2bC5fvpzvcad79+4aSiYqGumpFkKU2K+//sqsWbPw8/OjadOmgPJ63hUrVjBv3jwyMjKYPXs2AwYMYPny5RpOm1e9evXw8vJi1qxZODg45GmUVvThydbW1uzbt6/CT+6Sn7lz57J+/XqmT5/Ohx9+yAcffEBERAR79uxh7ty5Fb5hBNrd6wLaOx9CYY05HR2dCt9b165dOxo2bMiyZcvUht7/+++/DB48mIiICE1HLNTBgweZM2cOixYtyrdxUdHvPDBkyBAiIyNZvXo1rVu3Zvfu3dy9e5fFixezYsUKunTpoumIefz2228A9OzZk02bNqndki0zM5MjR45w+PBhgoKCNBWxWEaMGFHo6xV1/gxAbSK73LThJLx4caRRLYQosaZNm7Jo0SI6dOigtvzQoUN89NFHnDlzhj179jB9+nTCwsI0lLJgFhYWWnMbnvx4eHiwf/9+rRx+7OXlxZo1a+jSpQsWFhb4+/urlv33339s3bpV0xGL1KtXL44cOYK5ubnW9boIzbGysuLChQt4eXmpNaojIyOpVq1ahR8B8Wzj4tkTkQqFQisaF05OTvz66680bdoUS0tLzp07h6+vL7/99hvLli3jxIkTmo6YR3ad6+jo5BlVZWBggLu7OytWrKBr166aiCeEeIb2nWIXQmjc5cuX8+3NrVq1KpcvXwaUQ8Sz74Fb0bRt25aAgACtbVRn37N006ZNmJqaajpOidy5c0c1w7q5uTmPHj0CoGvXrlpzr15ra2v69Omj6Ril4u3tzVtvvcWQIUPy3MZJlC8jIyMeP36cZ3lwcDCVKlXSQKKSOXr0qKYjPJfExETVzPw2Njbcv38fX19f6tSpU2FvSZU9X4aHhwdnz57F3t5ew4mEEAWRRrUQosSqV6/O0qVLWbduHYaGhoByAqelS5eqbucUHR2Ng4ODJmMWaP369QwbNozAwEBq166d57ZOFf0aqRUrVhAWFoaDg4PW3bO0SpUqxMTE4ObmhpeXF3/88QcNGzbk7NmzWjG5HVTsoYpFee+999i6dSsLFy6kUaNGvPXWWwwYMABHR0dNRyvSyJEjC339+++/f0FJSqd79+4sXLiQ7du3A8rex6ioKGbNmqUVJ2latWql6QjPpVq1agQFBeHu7k69evVYu3Yt7u7ufPPNNxX+0ofw8HBNR3guHh4ehc79UdEv3fj7779Zvnw5165dA6BmzZr4+fnRokULDScTFYk0qoUQJfbVV1/RvXt3qlSpopox9fLly2RmZrJ3715A+Y/k+PHjNRmzQKdOneLkyZMcOHAgz2vaMIyxZ8+emo5QatlDp1955RUmTpzIW2+9xXfffUdUVJTWzep8//591bWM1apV04rexqlTpzJ16lSCg4PZsmULX331FTNmzOCNN97grbfeYujQoZqOWKC4uDi15+np6QQGBhIfH0+bNm00lKr4VqxYQd++falcuTLJycm0atWKO3fu0KxZMz7++GNNxyuW+Ph4vvvuO1XjolatWowcOVLtWt+KavLkyarRU/PmzaNjx45s2bIFQ0NDNm7cqNlwxXDkyJEC7/hQ0U8oTZkyRe15eno6Fy9e5ODBg/j5+WkmVDH9+OOPjBgxgt69e6vm/Dh58iRt27Zl48aNDB48WMMJRUUh11QLIUrlyZMnbNmyheDgYEDZqBg8eDAWFhYaTlY0d3d31XDjitqb/v/FqVOnOHXqFD4+PnTr1k3TcYolMTGRiRMnsnnzZtUft3p6egwdOpQvvvhC64bk//fff4wbN45Lly5V+BNKuWVlZTFu3Di8vLyYOXOmpuMUy4kTJ7h06ZJqkrh27dppOlKxZN/L3MTERDVB5dmzZ0lOTlaNONEmSUlJXL9+HTc3two/rHrBggUsXLiQxo0b53vHh927d2so2fP56quvOHfuXIUe/VOjRg3eeeedPCd9V65cybfffqs6wSSENKqFEKV29erVfG+LVNGHTz87QZY2O3/+vFqPUYMGDTSc6P+HsWPH8ueff/Lll1+qZmA/ceIEkyZNon379nz99dcaTlg8Z86cYevWrfz88888fvyYbt26sW3bNk3HKrGgoCBat25dYedwyE9KSgpGRkZadTu8Fi1a4O3tzbfffqua9T4jI4PRo0dz48YN/vnnHw0nfHk5OTmxbNky3n77bU1HKVM3btygfv36+c41UFEYGRlx5cqVPHOwhIaGUrt27Qo/waB4cWT4txCixG7cuEGvXr24fPmyalbSZ/84rOi9Xb179+bo0aNa26i+d+8eAwcO5NixY1hbWwPKYZlvvPEG27Ztq3DDkLNvC1McFf2EDMAvv/zCzp07ad26tWpZ586dMTExoX///hW6UZ097Punn34iPDycNm3a8Omnn9K7d2/Mzc01Ha9UwsLCyMjI0HSMImVlZfHxxx/zzTffcPfuXYKDg/H09OSjjz7C3d2dUaNGaTpioc6dO6fWoAbQ19dn5syZNG7cWIPJCjZt2rRil125cmU5Jnk+aWlpvPbaa5qOUeZ27tyJra2tpmMUytXVlSNHjuRpVP/555+4urpqKJWoiKRRLYQoscmTJ+Ph4cGRI0fw8PDg9OnTxMbGMn369Ap5X+rcfH19mTNnDidOnKBOnTp5Jvqq6PdKnjhxIk+ePOHKlSuq22pdvXqVYcOGMWnSJH766ScNJ1SX+xrw/G4Pk31SpqKfkAHlsNH8LhuoXLkySUlJGkhUfNWrV6dJkya89957DBw4UKsuf8jdQFIoFMTExLBv3z6GDRumoVTFt3jxYjZt2sSyZcsYM2aMannt2rVZvXp1hW9UW1paEhUVpZqMMtvNmzcr7GU/Fy9eVHt+4cIFMjIyqFatGqA8yaSnp0ejRo00Ea/YRo8ezdatW7XmDgm5NWjQIM9t2O7cucP9+/f53//+p8FkRZs+fTqTJk3C399fdWLj5MmTbNy4kc8//1zD6URFIsO/hRAlZm9vz19//UXdunWxsrLizJkzVKtWjb/++ovp06fn+UOmovHw8CjwNR0dnQo/E6mVlRV//vknTZo0UVt+5swZ3nzzTeLj4zUTrBj+/PNPZs2axSeffEKzZs0A5XXVH374IZ988gnt27fXcMKitW3bFjs7OzZv3oyxsTEAycnJDBs2jNjYWP78808NJyxYSEiI1t5K64033lB7rqurS6VKlWjTpg0jR45U60GtiLy9vVm7di1t27ZVu0/19evXadasWZ6J2CqaSZMmsXv3bpYvX67WuPDz86NPnz6sXr1aswGLsHLlSo4dO8amTZuwsbEBlJPfjRgxghYtWjB9+nQNJyzY5MmT2bx5M3Xr1qVu3bp5TgRX5F52UF4T/qzsfbd169Z5TtJURLt372bFihWqy61q1KiBn58fPXr00HAyUZFIo1oIUWI2NjZcuHABDw8PvLy8WL9+PW+88QZhYWHUqVOnwvfWaTsLCwuOHz9O/fr11ZZfvHiRVq1aVejr02rXrs0333zD66+/rrb8+PHjvPPOO1ox6UtgYCAdOnQgNTWVevXqARAQEICxsTGHDh2iVq1aGk5YuPj4eHbu3ElYWBh+fn7Y2tpy4cIFHBwccHFx0XS8l5aJiQnXr1+natWqao3qq1ev0rRpUxISEjQdsVBpaWn4+fnxzTffqIbbGxgYMG7cOJYuXVrhb4nn4uLCH3/8kWf/DAwM5M033+T27dsaSla03CeUnqWjo8Nff/31AtMIIfJTsU/rCiEqpNq1axMQEICHhwevvPIKy5Ytw9DQkHXr1uHp6anpeC+9Nm3aMHnyZH766SecnZ0B5X3Bp06dStu2bTWcrnBhYWGq68CfZWVlRURExAvPUxq1a9cmJCSELVu2cP36dQAGDRrEkCFDMDEx0XC6wl26dIm2bdtibW1NREQEY8aMwdbWll27dhEVFcXmzZs1HbFI2ngrM1De2/b48eNUrVpVbfnOnTu1YpJBQ0NDPv/8c5YsWUJYWBgAXl5eWjPb/ePHj7l//36e5ffv3+fJkycaSFR8R48e1XSE55aZmcmePXvUJtfs3r07enp6Gk5WuLNnz5KVlcUrr7yitvz06dPo6elV2PkExIsnPdVCiBI7dOgQiYmJ9O7dm9DQULp27UpwcDB2dnb8/PPPFfKesdOmTWPRokWYmZkVOXlNRR9Kd/PmTbp3786VK1dUE6XcvHmT2rVr89tvv1GlShUNJyxYy5YtMTY25ocfflBdz3v37l2GDh1KSkoKf//9t4YTvtzatm1Lo0aNWLZsmVpv6b///svgwYMr9IkNbb+V2a+//sqwYcOYM2cOCxcuZMGCBQQFBbF582b27t1b4S99+Ouvv3jttddUlzxom6FDh3L8+HFWrFihuiXY6dOn8fPzo0WLFmzatEnDCYvn1q1bABX6OJ9baGgonTt3Jjo6WnU9e1BQEK6uruzbt69CTxratGlTZs6cSd++fdWW79q1i08//ZTTp09rKJmoaKRRLYQoE7GxsdjY2FTYW8S88cYb7N69G2tr60KH0oF29AooFAr+/PNPVU9pjRo1tOJ+t6GhofTq1Yvg4GC1EwI+Pj7s2bMnzwyrFdGSJUtwcHBg5MiRasu///577t+/z6xZszSUrGhWVlZcuHABLy8vtUZ1ZGQk1apVq9C3h3kZbmV2/PhxFi5cSEBAgOo+1XPnzuXNN9/UdLQimZubk5GRQZMmTWjdujWtWrWiefPmFX50RrakpCRmzJjB999/T3p6OqCcvXzUqFF89tlnmJmZaThhwbKysli8eDErVqxQXSZgYWHB9OnT+eCDD9DV1dVwwsJ17twZhULBli1bVLN9P3z4kLfeegtdXV327dun4YQFMzc359KlS3lG4YWHh1O3bt0KP8pBvDjSqBZCCPFCKRQKDh8+nOeEQEU9IZObu7s7W7duzXOLm9OnTzNw4EDCw8M1lKxolStX5tChQzRo0ECtUX348GFGjhzJzZs3NR2xQPb29nluZcb/tXfncTWn7//AX6dI0SItiJKUaCMaY9/3RpS9KBFjq5R1xlZGGEZZP9aoLBmyZYZEUsoulSxtaKFINKYSLef3R9/Oz3FaTobu9+lcz8djHg/dnT9eH59TzvW+7/u6UP4QbMKECZUe7SXfTnFxMW7fvo2IiAhERETg+vXr+PTpEywsLDBgwACsXbuWdUSxFBQUCB1f/7KYzszMhJaWFqcK1V9++QW+vr7w9PQUeqDk4eGBmTNnwsvLi3HC6jVp0gQ3b96Eqamp0HpcXBx69erF6X4Campq+OuvvwSNNStcv34dlpaWnG8wSOoOFdWEEKkzffp0bN26VWQMTMXx0gMHDjBKVrVt27Zh1qxZkJeXx7Zt26p9LddHgonD1NQU58+f5+QcUHl5eTx+/Fiki/zTp09hZGTE6d1eJycn5Obm4vjx42jWrBni4+MhKyuLMWPGoG/fvpzu4Ny4cWPcu3dPMEauwsOHD9GtWzcUFBQwSiadHj58iE2bNuHIkSMoKyuTiHF44lBWVkZsbCyn+oNoaWlh9+7dsLKyElo/e/Ys5s6dixcvXjBKJp5mzZrhr7/+EnkQGR0djVGjRuHt27eMktVs8uTJyMrKwtmzZ6GiogKgvNnjmDFjoKmpiePHjzNOSLiCimpCiNSRlZVFVlYWNDU1hdbfvHmDFi1aCDrbcknbtm1x9+5dqKmpSfxIMHF8vovKNQYGBli9ejWmTJkitH7o0CGsXr2a03////zzD8aNG4e7d+/i33//hZaWFrKzs9GjRw+cP3+e00dgJXGUWW2uxHC5sADKZzpfvXoVV69eRUREBD5+/Ig+ffqgf//+6N+/v6ATvqTj4u8eeXl5xMfHo3379kLriYmJ6Ny5Mz58+MAomXjs7e0RExMDX19fofvsM2fORNeuXeHn58c2YDVevHiBvn37Ijc3V9BQMDY2Fs2bN8elS5c4+eCXsEHdvwkhUuP9+/fg8/ng8/n4999/hRrulJaW4vz58yKFNld8fqSYy8eLpcHMmTOxYMECFBcXC5ryhYWFYcmSJZyedQuU36m+dOkSoqKiEB8fL7jXKwn38bdu3Yphw4ahdevWlY4y4yIu7/zXVocOHaChoQFXV1csW7YMpqamEnNlQ9J16tQJO3bsEDmltGPHDol4mLFt2zY4ODigR48eghnbJSUlsLKywtatWxmnq16rVq0QHx+PI0eOIC4uDgoKCnB0dMTkyZNF5oUT6UY71YQQqSEjI1Pth0AejwdPT08sX768DlPV3po1a7Bo0SKRbscfPnzApk2bsGrVKkbJvh0u7hZV4PP5WLZsGbZt24ZPnz4BKN9JWrp0ab34u+eywsJCoVFmHTt2lIhRZvXBggULEBkZiUePHqFLly6CHerevXtzvvN6bXDxd09ERAQsLS2ho6MjuNt748YNZGRk4Pz58+jTpw/jhOJJTk4W+tmVhMaUhIiLimpCiNSIiIgAn8/HwIEDcfLkSUEXUqB8BmubNm0Ec5+5rKrj67m5udDU1KwXdxu5+MH2S/n5+Xj8+DEUFBRgYGCARo0asY5UqZru4H+uPtzH56qYmBg0bNhQ0Kzp7NmzOHjwIIyMjODh4QE5OTnGCcWTl5eHa9euCRqWPXz4EObm5oiOjmYd7Zvg6u+ely9fYufOnUJF6dy5cyXi3yxJ5u/vD3V1dVhaWgIAlixZgr1798LIyAiBgYEic+eJ9KKimhAiddLS0qCjo1Pj0cW5c+dizZo1UFdXr6Nk4pGRkcGrV6+goaEhtH7lyhVMnDixXnRB5uoH28q8f/8eV65cgaGhoUgTLS6o7g7+5yThPn5ycjLCw8Px+vVrwazqClw/JfDDDz9g2bJlGDt2rKCpnY2NDe7cuQNLS0uJOSqem5uLiIgIhIeH4+rVq3j06BFUVVXx5s0b1tG+CS42KpN0paWl8PPzQ1hYWKU/u1euXGGUrGaGhobYtWsXBg4ciBs3bmDQoEHYsmUL/vrrLzRo0ACnTp1iHZFwBN2pJoRIHXGfLB8+fBiLFi3iTFFd0fSIx+Ohffv2Qg8FSktLkZ+fj9mzZzNMKB0mTJiAvn37Yv78+fjw4QMsLCzw/Plz8Pl8HDt2DGPHjmUdUUh9uYO/b98+zJkzB+rq6mjRooXQ+5/H43G+qE5KSkLnzp0BACdOnEC/fv1w9OhRREdHY9KkSZwvql1cXISK6L59+2LmzJno37+/yKgkScbVvaaioiLEx8dXWpR+2RWca1xdXeHn5wdLS0uYmJhI1F38jIwMwTH1M2fOYNy4cZg1axZ69eolMt6PSDcqqgkhpApc+3C1ZcsW8Pl8TJ8+HZ6enoLxHkD58XVdXV2RWZpcUlxcjOHDh2P37t0wMDCo9rV79uxB8+bN6yhZ7URGRgru3Z8+fRp8Ph95eXnw9/fH2rVrOVdUfw0u7tatXbsWXl5eWLp0KesoX4XP5wuKocuXL+Onn34CAGhra0vELm9WVhZmzZqF/v37w8TEhHWcWikuLoaCggJiY2NrzP7o0SPOHakOCQmBvb19pe8THo/H+Ss/x44dw/HjxzFy5EjWUWpNUVERubm50NHRQWhoKNzd3QGU99Hgetd1UreoqCaEEAnh4OAAoPw4b8+ePSWu82jDhg0RHx8v1mttbW2/c5qv988//wju44eEhGDs2LFo3LgxLC0tsXjxYsbpvg2uPVACgHfv3mH8+PGsY3w1CwsLrF27FoMHD0ZERAR27doFoPwkAVcfIH3uxIkTYr3O0tIS+/fvR8uWLb9zIvE1bNgQOjo6YhWfXByR5OzsjPHjx2PVqlUS8V75kpycnMQ2JRsyZAicnJxgbm6OpKQkwYOBhw8fQldXl204wikyrAMQQgipnX79+gkK6qKiIrx//17oPy6bMmUKfH19Wcf4T7S1tXHjxg0UFBQgJCQEQ4cOBVBe9H0+po18W+PHj0doaCjrGF9ty5YtiImJwfz587F8+XJBkREUFISePXsyTvftREZGcnIHb/ny5fj11185Pw+8Mq9evYK7u7tEFtQAsHDhQmzdupWTD+tqsnPnTvTo0QM5OTk4efIk1NTUAAD37t3D5MmTGacjXEKNygghpApcbZZVWFiIJUuW4Pjx48jNzRX5PpePAjo7OyMgIAAGBgbo2rUrmjRpIvR9b29vRsnE97///Q+urq5QVFREmzZtEBMTAxkZGWzfvh2nTp1CeHg464j/GVfe+593Li8oKIC3tzcsLS1hamoqclJDUjuXFxUVQVZWVvC/JzAwEFZWViI/G5KCK++dL5mbmyMlJQXFxcVo06aNyN9vTEwMo2Q1mz59Onr16oUZM2awjiI2Gxsboa+vXLmCZs2awdjYWORntz40++JqY1NSd6ioJoSQKnD1w+G8efMQHh6O3377DVOnTsXOnTvx4sUL7NmzBxs2bICdnR3riFUaMGBAld/j8Xic7gL7uXv37iE9PR1DhgyBoqIiAODvv/9G06ZN0atXL8bp/juuvPfrU+dycXHxPnttcOW98yVPT89qv7969eo6SlJ7hYWFGD9+PDQ0NCTmgZKjo6PYrz148OB3TFI3JP3nlvx3VFQTQkgV5syZg99++41zT551dHQQEBCA/v37Q1lZGTExMdDX18ehQ4cQGBiI8+fPs45IINkfsiQ5u6TjalEqLknPz0W+vr6YPXs25OXloaamJtL5vr48UIqOjoaFhQUaNWrEOkqt0fueUKMyQojUKiwsRHp6Oj59+iS0bmZmBgCCRkJc8/btW8E/3MrKyoI7gr1798acOXNYRhNbSkoKUlNT0bdvXygoKIDP50vUmBVxSPIza0nOTg8ESFXy8vIQFBSE1NRULF68GM2aNUNMTAyaN2+OVq1asY5XpeXLl8PT0xPLli2DjEz9bYc0YsQI+tklEouKakKI1MnJyYGjoyMuXLhQ6fe5fCcZAPT09PDs2TPo6OigQ4cOOH78OLp164Zz586hadOmrONVKzc3FxMmTEB4eDh4PB6Sk5Ohp6eHGTNmQFVVFZs3b2YdUaqUlpbiwYMHaNOmDVRVVQXrFy5c4HSRUR1JfiBAvp/4+HgMHjwYKioqeP78OWbOnIlmzZrh1KlTSE9PR0BAAOuIVfr06RMmTpxYrwtqgH52iWSr3z+dhBBSiQULFiAvLw+3bt2CgoICQkJC4O/vDwMDAwQHB7OOVyNHR0fExcUBAJYtW4adO3dCXl4ebm5unB/p5ObmhoYNGyI9PR2NGzcWrE+cOBEhISEMk0mHBQsWCLqvl5aWol+/fujSpQu0tbVx9epVwet69+4tkUcwCXu//vqrYOQcl7i7u2PatGlITk4W6tI/cuRIREZGMkxWMwcHB/z555+sYxBCqkE71YQQqXPlyhWcPXsWFhYWkJGRQZs2bTBkyBAoKytj/fr1sLS0ZB2xWm5uboI/Dx48GE+ePMG9e/egr68vOLrOVaGhobh48SJat24ttG5gYIC0tDRGqaRHUFAQpkyZAgA4d+4cnj17hidPnuDQoUNYvnw5oqOjGSckXFXVA0cejwd5eXno6+ujbdu2+OWXX+o4mXju3LmDPXv2iKy3atUK2dnZDBKJr7S0FBs3bsTFixdhZmYm0qhMEqYmEFLfUVFNCJE6BQUF0NTUBACoqqoiJycH7du3h6mpKafHqlSlTZs2aNOmDesYYikoKBDaoa7w9u3berczysU74m/evEGLFi0AAOfPn8f48ePRvn17TJ8+HVu3bmWcjgDlP89fFk1cMGbMGPB4PJEjuhVrPB4PvXv3xpkzZ4SuEnBFo0aN8P79e5H1pKQkaGhoMEgkvgcPHsDc3BwAkJCQIPQ9Lv6ekUZTpkyBsrIy6xiEISqqCSFSx9DQEImJidDV1UWnTp2wZ88e6OrqYvfu3WjZsiXreDVycXGBvr6+yBiVHTt2ICUlBVu2bGETTAx9+vRBQEAAfvvtNwDlHwjLysqwcePGasdtSSIu3g9s3rw5Hj16hJYtWyIkJETQjK+wsBCysrKM030bXC4yxGmU9WXRxBWXLl3C8uXL4eXlhW7dugEAbt++jZUrV2LFihVQUVHBzz//jEWLFgmuGHCJlZUV1qxZg+PHjwMof5+kp6dj6dKlGDt2LON01QsPDxfrdZmZmdDS0pLYu9dc/dnNy8vD7du38fr1a5SVlQl9z97eHgB3G5uSOsQnhBApc+jQIf7Bgwf5fD6ff/fuXb66ujpfRkaGLy8vzz927BjbcGLQ0tLi3717V2T93r17/FatWjFIJL4HDx7wNTU1+cOHD+fLycnxx40bx+/YsSO/efPm/JSUFNbxxHLlyhWxXnft2jV+UVHRd05TO6tXr+arqKjwO3TowNfR0RHk8/X15Xfv3p1xum9DUVGRn5qayjqGiLi4OL6GhgZfX1+f36BBA0HG5cuX86dOnco4Xc2MjY350dHRIutRUVF8IyMjPp/P51+6dImvra1d19HEkpeXxx88eDC/adOmfFlZWb62tja/YcOG/L59+/Lz8/NZx/smlJSUOPneFxcXf3aDg4P5SkpKfB6Px1dRUeE3bdpU8J+qqirreIRDaE41IUTqFRYW4smTJ9DR0eHcTOrKyMvLIyEhAfr6+kLrKSkpMDExQVFREaNk4vnnn3+wY8cOxMXFIT8/H126dMG8efMk4pQAUH6MtHXr1nB0dISDgwO0tbVZR6qVoKAgZGRkYPz48YK77f7+/mjatClGjx7NOJ14Kj66VLazFRUVhR9++IFz1wkGDx6MLl26YOPGjUIzba9fvw5bW1s8f/6cdcRqKSgo4M6dOzAxMRFaf/DgAbp164YPHz4gLS0NHTt2RGFhIaOUNYuKikJ8fLzgd8/gwYNZR/pmuDwruaSkBFevXkVqaipsbW2hpKSEly9fQllZGYqKiqzjVal9+/YYOXIk1q1bV+nVJUIqUFFNCCESxsTEBLNnz8b8+fOF1rdv345du3bh0aNHjJJJhzdv3uDQoUPw9/fHw4cPMXDgQMyYMQNjxoyBnJwc63i1lpeXx/lRbBV8fX3h4+OD5ORkAOUN7hYsWAAnJyfGyWqmoqKCmJgYtGvXTqj4SUtLg6GhIecfhvXu3RtKSkoICAgQ3EHOycmBvb09CgoKEBkZicuXL2PevHlITExknFY6cbWoTktLw/Dhw5Geno6PHz8iKSkJenp6cHV1xcePH7F7927WEavUpEkTPHjwgHN/p4R76E41IUQquLu747fffkOTJk3g7u5e7Wu53knV3d0d8+fPR05ODgYOHAgACAsLw+bNmzl9n7rCu3fv4Ovri8ePHwMAjIyM4OjoyMkxPJVRV1eHm5sb3NzcEBMTg4MHD2Lu3LmYO3cubG1tMWPGDHTq1Il1zEr9/vvv0NXVxcSJEwEAEyZMwMmTJ9GyZUucP3+e093jV61aBW9vbzg7O6NHjx4AgBs3bsDNzQ3p6elYs2YN44TVk+RGWUD5A43Ro0ejdevWgtMZGRkZ0NPTw9mzZwEA+fn5WLFiBcuY1QoLC4OPj4/gd0/Hjh2xYMGCerVbzUWurq6wsLBAXFwc1NTUBOvW1taYOXMmw2Q1GzZsGO7evUtFNakR7VQTQqTCgAEDcPr0aTRt2rTahlg8Hg9Xrlypw2RfZ9euXfDy8sLLly8BALq6uvDw8BA0TeGqyMhIjBo1CioqKrCwsAAA3Lt3D3l5eTh37hz69u3LOGHtvXz5Env37sWGDRvQoEEDFBUVoUePHti9ezeMjY1ZxxPStm1bHDlyBD179sSlS5cwYcIE/Pnnnzh+/DjS09MRGhrKOmKVNDQ0sG3bNkyePFloPTAwEM7Oznjz5g2jZOJxcnJCbm4ujh8/jmbNmiE+Ph6ysrIYM2YM+vbtKxEPxMrKyhAaGoqkpCQA5U0fhwwZIhGNsf73v//B1dUV48aNEzyUuXnzJoKCguDj44N58+YxTvjfcXWnWk1NDdevX4ehoaFQxufPn8PIyIjT1wV8fX2xZs0aODo6wtTUVKQzv5WVFaNkhGuoqCaEEAmWk5MDBQUFTt9J+5ypqSl69OiBXbt2CbpNl5aWYu7cubh+/ToePHjAOKF4iouLcfbsWRw4cACXLl2ChYUFZsyYgcmTJyMnJwcrVqxATEwM547iKygoICkpCdra2nB1dUVRURH27NmDpKQk/Pjjj3j37h3riFVq2rQp7ty5AwMDA6H1pKQkdOvWDXl5eWyCiemff/7BuHHjcPfuXfz777/Q0tJCdnY2evTogfPnz6NJkyasI9ZrrVu3xrJly0SuzezcuRPr1q3DixcvGCX7dpSVlREbG8u5olpVVRXR0dEwMjISKqqjoqIwduxYvHr1inXEKlX3wIjH46G0tLQO0xAuo6KaEEJInVFQUEBsbCwMDQ2F1hMTE9G5c2d8+PCBUTLxOTs7IzAwEHw+H1OnToWTk5NI86bs7GxoaWmJjF9hTUtLC0FBQejZsycMDQ2xdu1ajB8/HomJifjhhx8qPZ7MFc7OzmjYsKHI9YxFixbhw4cP2LlzJ6NktRMdHS3UpE+Sjh6HhYUhLCys0tFCBw4cYJRKPIqKioiNjRVp8JicnAxzc3Pk5+czSvbtcHWneuLEiVBRUcHevXuhpKSE+Ph4aGhoYPTo0dDR0cHBgwdZRyTkP6M71YQQqWBjYyP2a0+dOvUdk3ydLl26ICwsDKqqqjA3N692nmdMTEwdJqudLl264PHjxyJF9ePHjzl7D/lLjx49wvbt22FjY1Nlh2l1dXWxZ8vWJRsbG9ja2sLAwAC5ubkYMWIEAOD+/fsixQYX+fr6IjQ0FN27dwcA3Lp1C+np6bC3txfqlcC1vgjFxcWCB0q9evVCr169WEeqNU9PT6xZswYWFhZo2bIlZ2cKV8XKygqnT5/G4sWLhdbPnj2Ln376iVGqmn3+3vny4d2XHj16BC0trTpKJr7Nmzdj2LBhMDIyQlFREWxtbZGcnAx1dXUEBgayjkfIN0FFNSFEKqioqAj+zOfzcfr06Urv9dam+K5Lo0ePFhRwY8aMYRvmP3BxcYGrqytSUlIEhdHNmzexc+dObNiwAfHx8YLXcrVp1urVq9GzZ080aCD8T2hJSQmuX7+Ovn37okGDBujXrx+jhFXz8fGBrq4uMjIysHHjRsG1gaysLMydO5dxuuolJCSgS5cuAIDU1FQA5Q8v1NXVkZCQIHgdF4u9hg0bQkdHR6KPiu7evRt+fn6YOnUq6yhfxcjICF5eXrh69arQnero6GgsXLgQ27ZtE7zWxcWFVUwRtXnvcHW8X+vWrREXF4djx44JxpnNmDEDdnZ2UFBQYB2vRhEREfjjjz+EmmsuXrwYffr0YZyMcAkd/yaESJ2lS5fi7du32L17t8i9XmVlZWzatIlxQlHbtm3DrFmzIC8vj/T0dLRu3VoimgN9qabMPB4PfD6f03fVZGVlkZWVBU1NTaH13NxcaGpqcjY3YcvX1xenTp3CoUOHJKbT/efU1NRw+/ZttGvXjnWUr9K2bVuxXsfj8fD06dPvnKZ2JP29I8kOHz4MR0dH2NjYCE6YREdH4/Tp0/Dz84OtrS3jhIQrqKgmhEgdDQ0NREVFVXqvt2fPnsjNzWWUrGoNGjTAy5cvoampWWVRJwnS0tLEfm2bNm2+Y5KvJyMjg1evXomMQUpKSoKFhQWn7yUDwKFDh7Bnzx48ffoUN27cQJs2bbBlyxa0bdsWo0ePZh2vRikpKUhNTUXfvn2hoKAgeAjDdebm5khJSUFxcTHatGkj0piMy9c2gPKHkYqKili5ciXrKFJH0t87QPnd9fDw8Erv469atYpRqpp17NgRs2bNgpubm9C6t7c39u3bJ9i9JoSOfxNCpE5JSQmePHkiUlQ/efKEc42lKmhpaeHkyZMYOXIk+Hw+MjMzUVRUVOlrdXR06jid+MQtlC0tLbF//360bNnyOycSX8XVAB6Ph2nTpgndpy4tLUV8fDx69uzJKp5Ydu3ahVWrVmHBggXw8vIS7Ko3bdoUW7Zs4XRRnZubiwkTJiA8PBw8Hg/JycnQ09PDjBkzoKqqis2bN7OOWC1JvrYBAEVFRdi7dy8uX74MMzMzkdFCXLvH/rW42EFb0t87+/btw5w5c6Curo4WLVoIPQTj8XicLqqfPn2KUaNGiaxbWVnh119/ZZCIcBUV1YQQqePo6IgZM2YgNTUV3bp1A1De8GjDhg1wdHRknK5yK1asgLOzM+bPnw8ej4cffvhB5DVcPzZdG5GRkZzrBF5xL5/P50NJSUnoLqCcnBy6d++OmTNnsoonlu3bt2Pfvn0YM2YMNmzYIFi3sLDAokWLGCarmZubGxo2bIj09HR07NhRsD5x4kS4u7tzvqhevXo16wj/SXx8PDp37gwAQnfYAW7eY/9aXDzAKenvnbVr18LLywtLly5lHaXWtLW1ERYWJtLI8fLly5y9w07YoKKaECJ1/vjjD7Ro0QKbN29GVlYWAKBly5ZYvHgxFi5cyDhd5WbNmoXJkycjLS0NZmZmuHz5MtTU1FjHkioVY190dXWxaNEiiZwr/OzZM5ibm4usN2rUCAUFBQwSiS80NBQXL15E69athdYNDAxqda2AtXv37gmOjBobG1f6/wcXcbGbvTTJy8tDUFAQUlNTsXjxYjRr1gwxMTFo3rw5WrVqxTpetd69e4fx48ezjvFVFi5cCBcXF8TGxgpOIkVHR8PPzw9bt25lnI5wCRXVhBCpIyMjgyVLlmDJkiWC+6/KysqMU9VMSUkJJiYmOHjwIHr16lXlOCfyfUnyrlHbtm0RGxsrcgw/JCREaPeXiwoKCtC4cWOR9bdv30rEz8Lr168xadIkXL16FU2bNgVQXigNGDAAx44dE7mjT0iF+Ph4DB48GCoqKnj+/DlmzpyJZs2a4dSpU0hPT0dAQADriNUaP348QkNDMXv2bNZRam3OnDmCh/DHjx8HUH7P+s8//+T0dRlS96ioJoRIpZKSEly9ehWpqamC7p0vX76EsrKyYMwQVzk4OLCOIHXqy5xwd3d3zJs3D0VFReDz+bh9+zYCAwOxfv167N+/n3W8avXp0wcBAQH47bffAJQfOS4rK8PGjRsxYMAAxulq5uzsjH///RcPHz4UPMB49OgRHBwc4OLiwsl5vTY2NvDz84OysnKN4wZPnTpVR6mkj7u7O6ZNm4aNGzdCSUlJsD5y5EiJ6D6tr6+PlStX4ubNmzA1NRW5j8+lEWaVsba2hrW1NesYhOOoqCaESJ20tDQMHz4c6enp+PjxI4YMGQIlJSX8/vvv+PjxI3bv3s06oohmzZohKSkJ6urqUFVVrbaoe/v2bR0mkw6fzwkfPXq0xN4hdXJygoKCAlasWIHCwkLY2tpCS0sLW7duxaRJk1jHq9bGjRsxaNAg3L17F58+fcKSJUvw8OFDvH37FtHR0azj1SgkJASXL18WOhFgZGSEnTt3YujQoQyTVU1FRUXwXq/oKVDfcfFn+86dO9izZ4/IeqtWrZCdnc0gUe3s3bsXioqKiIiIQEREhND3eDwe54tqQsRBRTUhROq4urrCwsICcXFxQveSra2tOdtoysfHR7BD4ePjw8kPfvXZ50e+PTw82AX5D0pKSnD06FEMGzYMdnZ2KCwsRH5+vsSMZjMxMUFSUhK2b98OJSUl5Ofnw8bGBvPmzeNUl/iqlJWViezQAUDDhg05O3Wgoo8An8+Hp6cnNDQ0hBr01UdcbFTWqFGjSkf1JSUlScS1gWfPnrGOUCv0EJt8DZpTTQiROmpqarh+/ToMDQ2hpKSEuLg46Onp4fnz5zAyMkJhYSHriFJv/fr1mDNnjuDuKZc4OTlhypQp6N+/P+sotda4cWM8fvyYszPA67PRo0cjLy8PgYGB0NLSAgC8ePECdnZ2UFVVxenTpxknrFpZWRnk5eXx8OFDGBgYsI7zXUVFReGHH37g1D19Jycn5Obm4vjx42jWrBni4+MhKyuLMWPGoG/fvtiyZQvriPWKv78/Jk2ahEaNGsHPz6/aopquY5EKtFNNCJE6ZWVllY6dyszMFLqvxlWysrLIysoS2WHMzc2FpqYmp0dq+fv7Q11dHZaWlgCAJUuWYO/evTAyMkJgYKCg2Pvll19YxqxWTk4Ohg8fDg0NDUyaNAlTpkxBp06dWMcSS7du3XD//n2JLaqvXbuGPXv24OnTpzhx4gRatWqFQ4cOoW3btujduzfreNXasWMHrKysoKurKxjFk5GRARMTExw+fJhxuurJyMjAwMAAubm5EltUl5aWws/PD2FhYXj9+rXI6YArV64AACffR5s3b8a4ceOgqamJDx8+oF+/fsjOzkaPHj3g5eXFOl6l3N3d8dtvv6FJkyZwd3ev9rVcm3H+eaE8bdo0dkGIRKGimhAidYYOHYotW7Zg7969AMrvdOXn52P16tUYOXIk43Q1q+qA0cePHyEnJ1fHaWpn3bp12LVrFwDgxo0b2LlzJ3x8fPDXX3/Bzc1NIpodnT17Fu/evcOJEydw9OhReHt7o0OHDrCzs4OtrS10dXVZR6zS3LlzsXDhQmRmZqJr164iY8HMzMwYJavZyZMnMXXqVNjZ2SEmJgYfP34EAPzzzz9Yt24dzp8/zzhh9bS1tRETE4PLly/jyZMnAMq7CA8ePJhxMvFs2LABixcvxq5du2BiYsI6Tq25urrCz88PlpaWMDExkagrNCoqKrh06RKioqIQHx+P/Px8dOnShdPvnfv376O4uFjw56pw/f8HSX6ITeoWHf8mhEidzMxMDBs2DHw+H8nJybCwsEBycjLU1dURGRnJ2Tum27ZtAwC4ubnht99+E+pSXlpaisjISDx//rzaDzCsNW7cGE+ePIGOjg6WLl2KrKwsBAQE4OHDh+jfvz9ycnJYR6y1zMxMBAYG4sCBA0hOTkZJSQnrSFWSkZERWePxeODz+eDxeJz+gGhubg43NzfY29sLXdu4f/8+RowYwcmGTZ/fzZw+fTq2bt0qEadhKqOqqorCwkKUlJRATk5O5G411++WqqurIyAgQCIenBLukJGRQXZ2tsjngpcvX6Jdu3b48OEDo2SEa2inmhAidVq3bo24uDgcO3ZM8NR/xowZsLOz43QTHh8fHwDlO9W7d++GrKys4HtycnLQ1dXlZOfyzykqKiI3Nxc6OjoIDQ0VHAuUl5eXyA8nxcXFuHv3Lm7duoXnz5+jefPmrCNVS9IaBn0uMTERffv2FVlXUVFBXl5e3QcSw6dPn/D+/Xuoq6vD398fv//+u8QW1ZJ+b1dOTg76+vqsY3y1sLAw+Pj44PHjxwDKTzksWLCA07vVkqziITaPx8P+/fsrfYjdoUMHVvEIB1FRTQiRSg0aNMCUKVNYx6iVioJowIABOHXqFFRVVRknqr0hQ4bAyckJ5ubmSEpKEuwaPXz4kNPHpr8UHh6Oo0eP4uTJkygrK4ONjQ3++usvDBw4kHW0aqWlpaFnz55o0ED4n/+SkhJcv36d03etW7RogZSUFJH3SVRUFPT09NiEqkGPHj0wZswYdO3aFXw+Hy4uLlU+uDtw4EAdp6sdSW/ItHDhQmzduhU7duzg/JHjL/3vf/+Dq6srxo0bB1dXVwDAzZs3MXLkSPj4+GDevHmME4qytrYW+++Zi9d+6sNDbFK3qKgmhEilly9fIioqqtKGNVyfmRkeHi74c8UNHkn5kLhz506sXLkS6enpOHnypGCk2b179zB58mTG6cTTqlUrvH37FsOHD8fevXsxatQoTnUKrs6AAQMqvR/4zz//YMCAAZw+/j1z5ky4urriwIED4PF4ePnyJW7cuIFFixZh5cqVrONV6vDhw/Dx8UFqaip4PB7++ecfFBUVsY71VdLT06v9vo6OTh0l+TpRUVEIDw/HhQsXYGxsLDLejIuFXYV169bBx8cH8+fPF6y5uLigV69eWLduHSeLai5ObqiN+vAQm9QtulNNCJE6fn5++PnnnyEnJwc1NTWhgpTH4+Hp06cM04knICAAmzZtQnJyMgCgffv2WLx4MaZOnco4WdVKSkqwbt06TJ8+Ha1bt2Yd56vt27cP48ePl8gPjTIyMnj16pXIbNukpCRYWFhUOguXK/h8PtatW4f169cLxt41atQIixYtwm+//cY4Xc3atm2Lu3fvCh4kSRoZGZlqH95x+YEMADg6Olb7/YqZ3FykqKiI2NhYkePrycnJMDc3R35+PqNkVQsODsbw4cM53zyTkG+FimpCiNTR1tbG7Nmz8csvv1TauInrvL29sXLlSsyfPx+9evUCUL4Ls3PnTqxduxZubm6ME1ZNUVERCQkJEnXUuz6wsbEBUN65fPjw4UI766WlpYiPj4ehoSFCQkJYRRTbp0+fkJKSgvz8fBgZGQnddZQURUVFkJeXZx2jVuLi4oS+Li4uxv379+Ht7Q0vLy/Be4x8e7a2tjA3N8fixYuF1v/44w/cvXsXx44dY5SsarKyssjOzoaGhkaVHbQlwdixY9GtWzcsXbpUaH3jxo24c+cOTpw4wSgZ4Ro6/k0IkTqFhYWYNGmSRBbUALB9+3bs2rUL9vb2gjUrKysYGxvDw8OD00X1oEGDEBERIXFFtY2NDfz8/KCsrFxj8cDFY6QqKioAynd7lZSUhO71ysnJoXv37pg5cyareLUiJycHIyMj1jFqraysDF5eXti9ezdevXqFpKQk6OnpYeXKldDV1cWMGTNYR6xWZbPYLSwsoKWlhU2bNklMUZ2Tk4PExEQAgKGhocipDS4yMjKCl5cXrl69ih49egAov1MdHR2NhQsXCppqAdy5vqShoYGbN29i1KhRgukCkigyMhIeHh4i6yNGjMDmzZvrPhDhLCqqCSFSZ8aMGThx4gSWLVvGOspXycrKQs+ePUXWe/bsiaysLAaJxDdixAgsW7YMDx48qHROspWVFaNk1VNRURF8KFRWVpa4D4gVR1s1NDTg4eGBxo0bAwCeP3+OM2fOoGPHjlBXV2cZsVK1KdS4+DDjc2vXroW/vz82btwo9ADDxMQEW7Zs4XxRXRVDQ0PcuXOHdYwaFRQUwNnZGQEBAYI+GrKysrC3t8f27dsFPxNc5OvrC1VVVTx69AiPHj0SrDdt2hS+vr6Cr3k8HmeK6tmzZ2P06NHg8Xjg8Xho0aJFla/l8tWB/Pz8So+wN2zYkNPXZUjdo+PfhBCpU1paip9++gkfPnyAqampSMMab29vRsnEY2JiAltbW/z6669C62vXrsWff/6JBw8eMEpWs+pOB3B9TnJ9MGTIEIwdOxazZ89GXl4eOnTogIYNG+LNmzfw9vbGnDlzWEcUUtM92M9x+U4sAOjr62PPnj0YNGiQ0JztJ0+eoEePHnj37h3riNX6soDg8/nIysqCh4cHnjx5gtjYWDbBxPTzzz/j8uXL2LFjh9C1GRcXFwwZMgS7du1inLD+efLkCVJSUmBlZYWDBw9W2Ydi9OjRdRusFrp164affvoJq1atElr38PDAuXPncO/ePUbJCNfQTjUhROqsX78eFy9ehKGhIQCINCrjOk9PT0ycOBGRkZGCD4fR0dEICwvD8ePHGaer3ped1iXRwIEDcerUKZEPiO/fv8eYMWNw5coVNsHEcP/+fcG84aCgIDRv3hz379/HyZMnsWrVKs4V1Z8Xyh8+fEBZWZngdMPnu+zDhg1jFVFsL168qHROcllZGYqLixkkqp2mTZuK/H7k8/nQ1tbm5J3eL508eRJBQUHo37+/YG3kyJFQUFDAhAkT6kVRraysjNjYWE6MmAsODsaIESPQoUMHrF69GuPHj+f0aYCqrFy5EjY2NkhNTRWMTAwLC0NgYCDdpyZCqKgmhEidzZs348CBA5g2bRrrKF9l7NixuHXrFnx8fHDmzBkAQMeOHXH79m2Ym5uzDScFrl69ik+fPomsFxUV4dq1awwSia+wsBBKSkoAgNDQUNjY2EBGRgbdu3dHWloa43TVGz16NGxsbAS77N27d+f0LvuXjIyMcO3aNZFZ4EFBQRLxc/v5KD+g/NSJhoYG9PX1Reaec1FhYSGaN28usq6pqSnoJi/puHT41NraWtCobM2aNZgzZ45EFtWjRo3CmTNnsG7dOgQFBUFBQQFmZma4fPky+vXrxzoe4RDu/xYkhJBvrFGjRoIdXknVtWtXHD58mHWMWluzZk213//yiB2XxMfHC/786NEjZGdnC74uLS1FSEgIWrVqxSKa2PT19XHmzBlYW1vj4sWLgqZ2r1+/hrKyMuN01YuJiYGPjw8Aydhl/9KqVavg4OCAFy9eoKysDKdOnUJiYiICAgLw119/sY5XI0kvIHr06IHVq1cjICBA0Hn9w4cP8PT0FDT/It9OfWlUBgCWlpawtLRkHYNwHN2pJoRInfXr1yMrK0uoY6qkKSsrQ0pKCl6/fi1ypLpv376MUtXsyx254uJiPHv2DA0aNEC7du0QExPDKFnNPp/TW9k/nQoKCti+fTumT59e19HEFhQUBFtbW5SWlmLQoEEIDQ0FUP4zERkZiQsXLjBOWLXGjRvjyZMn0NHRwYQJE2BsbIzVq1cjIyMDhoaGErHbeO3aNaxZswZxcXHIz89Hly5dsGrVKgwdOpR1tEoFBweL/VquNhmskJCQgGHDhuHjx4+CTuZxcXGQl5fHxYsXYWxszDjhf/f5XX3WPDw8sGbNGrGKaeqlQeoDKqoJIVLH2toaV65cgZqaGoyNjUUalXG9i/DNmzdha2uLtLQ0keJOEpt9vX//HtOmTYO1tTWmTp3KOk6VKv6+9fT0cPv2baFRPHJyctDU1ISsrCzDhOLJzs5GVlYWOnXqJGgcd/v2bSgrK6NDhw6M01XNzMwMTk5OsLa2homJCUJCQtCjRw/cu3cPlpaWQicHyLfxZWNBHo8n9Dvn84JJEn7vFBYW4siRI3jy5AmA8mszdnZ2QiPmJBmXimqgfjQqKy0thY+PD44fP4709HSRqz9v375llIxwDRXVhBCpU1NHYa53Ee7cuTPat28PT09PtGzZUmQnoGImsSR58OABRo0ahefPn7OOQjhKknfZP3f37l08fvwYQPk9665duzJOJJ7Lly9j6dKlWLduneC49I0bN7BixQqsW7cOQ4YMYZyQcKlR2ec8PT2xePFiibxTvWrVKuzfvx8LFy7EihUrsHz5ckGTxFWrVnFmhBlhj4pqQgipQnR0NCwsLNCoUSPWUYQ0adIEcXFxlXYSllRRUVEYNWoU58cKAeVFXPPmzUWOeR84cAA5OTlYunQpo2T1n6TusgNAZmYmJk+ejOjoaMGOXV5eHnr27Iljx46hdevWbAPWwMTEBLt370bv3r2F1q9du4ZZs2YJHhRwSUUH6oYNG9Z4lJ3rx9fFwbWd6i/l5OQgMTERQPl8889P+3BVu3btsG3bNlhaWkJJSQmxsbGCtZs3b+Lo0aOsIxKOoKKaEEKqwNWn/gMHDsSSJUswfPhw1lFq7ct77BWzbg8dOoR+/fpJxAcUXV1dHD16FD179hRav3XrFiZNmoRnz54xSka4bPjw4cjLy4O/v79gnF9iYiIcHR2hrKyMkJAQxgmrp6CggDt37sDExERoPT4+Hj/++CM+fPjAKFnVZGRkkJ2dDU1NTZGj7J/j+rWZNWvWYNGiRSI7vR8+fMCmTZsEDR6joqLwww8/cO5BcGFhIebPn49Dhw4J/p5lZWVhb2+P7du3c3oHu0mTJnj8+DF0dHTQsmVL/P333+jSpQuePn0Kc3Nz/PPPP6wjEo6gopoQQqrA1af+p0+fxooVK7B48WKYmpqK3Ak3MzNjlKxmbdu2Ffq6YizPwIED8csvvwjGPXGZvLw8Hj9+LPK/5enTpzAyMkJRURGjZITLFBQUcP36dZFmfffu3UOfPn0432itb9++kJeXx6FDhwSjqV69egV7e3sUFRUhIiKCccL6S1ZWFllZWdDU1BRaz83NhaamJqcfCADAzz//jMuXL2PHjh2CyRtRUVFwcXHBkCFDOD0j3NDQEAEBAfjxxx/Ru3dv/PTTT1i2bBn+/PNPODs74/Xr16wjEo6gkVqEECJhxo4dCwBCx48rGghxfcelPuziamtrIzo6WqSojo6OhpaWFqNUhOu0tbVRXFwssl5aWioR75sDBw7A2toaOjo60NbWBgBkZGTAwMAAZ86cYRtODAEBAZg4caLILu6nT59w7Ngx2NvbM0pWs6pGUsXFxaFZs2YMEtXOyZMnERQUhP79+wvWRo4cCQUFBUyYMIHTRbW1tTXCwsLw448/wtnZGVOmTIGvry/S09MFIwkJAaioJoQQiVMfClOg/I4pAM7fJf3SzJkzsWDBAhQXF2PgwIEAgLCwMCxZsgQLFy5knI5w1aZNm+Ds7IydO3fCwsICQHnTMldXV/zxxx+M09VMX18f8fHxuHTpklD37MGDB0vEDGJHR0cMHz5cZLf333//haOjIyeLalVVVfB4PPB4PLRv316k23p+fj5mz57NMKF4CgsLBacbPqepqcn5ExobNmwQ/HnixIlo06YNrl+/DgMDA4waNYphMsI1dPybEEKqwNXj3+KytLTE/v370bJlS9ZRBMrKyrB27Vps3rwZ+fn5AMr/nhcuXIjly5dXe++RK/h8PpYtW4Zt27YJxqvIy8tj6dKlgruNhAD/vyiqUFBQgJKSEjRoUL6nUfHnJk2a1JvRPKampjh//rxgN5srZGRk8OrVK5HmWHFxcRgwYAAn//79/f3B5/Mxffp0bNmyRWiyg5ycHHR1dQWd2Lls0KBBUFNTQ0BAAOTl5QGU3wd3cHDA27dvcfnyZcYJhXXp0gVhYWFQVVWt8j47IV+iopoQQqrA1UZl4uLiQ4FffvkFvr6+8PT0FLpb5+HhgZkzZ8LLy4txQvHl5+fj8ePHUFBQgIGBAeeaAxH2/P39xX6tg4PDd0xSd7j2e8fc3Bw8Hg9xcXEwNjYWPNAAynd7nz17huHDh+P48eMMU1YvIiICPXv2FOmfISkSEhIwbNgwfPz4EZ06dQJQ/jBDXl4eFy9ehLGxMeOEwhQUFJCcnIzWrVtXeZ+dkC/R8W9CCKkCPXP89vz9/bF//36h8TVmZmZo1aoV5s6dK1FFtaKiIn744QfWMQiHfU2hvGHDBsyePVswdov8N2PGjAEAxMbGYtiwYVBUVBR8r2K3t6JPBVe1bdsWWVlZVX5fR0enDtPUnomJCZKTk3HkyBHB1YHJkyfDzs4OCgoKjNOJ6ty5MxwdHdG7d2/w+Xz88ccfQu+bz9HpJFKBdqoJIaSe4tqOEVB+TDo+Ph7t27cXWk9MTETnzp05OZbnSwMGDKj2DumVK1fqMA2pb+iEzPfh7++PiRMnCo4fSxIZGZlqf+dwuTllbXDlylJiYiJWr16N1NRUxMTEwMjISOiEQwUej4eYmBgGCQkX0U41IUQqVBwBFAf9I/n9dOrUCTt27BCZV71jxw7BsUCu69y5s9DXxcXFiI2NRUJCQr05wkvYob2O76PiZ/Pu3bt4/PgxAMDIyAhdu3ZlGUss9+/fF/q6uLgY9+/fh7e3t0Sd7qlJZGQkJx6sGhoa4tixYwDKH2iEhYXR8W9SIyqqCSFSoeIIIGFr48aNsLS0xOXLlwUNdm7cuIGMjAycP3+ecTrx+Pj4VLru4eEhaL5GCOGWFy9eYNKkSYiOjhYcrc/Ly0PPnj1x7NgxTk8hqOyBo4WFBbS0tLBp0ybY2NgwSCUdysrKWEcgEoKOfxNCSD3F1WOYL1++xM6dO4XG8sydO1ciZvVWJyUlBd26deNkF2EiObj6cysuruYfPnw48vLy4O/vD0NDQwDlx3wdHR2hrKyMkJAQxglrLyUlBZ06dUJBQQHrKN8EF987/v7+UFdXh6WlJQBgyZIl2Lt3L4yMjBAYGIg2bdowTki4gnaqCSFEAnzNiI9ff/0VzZo1q6OE4tPS0qpXRxYr3LhxQyLvaxLytfLy8kQaqu3Zs6fSmcSsRURE4Pr164KCGig/5rt9+3b06dOHYbKavX//XuhrPp+PrKwseHh4wMDAgFEq6bBu3Trs2rULQPnv+J07d8LHxwd//fUX3NzccOrUKcYJCVdQUU0IkTqlpaXw8fHB8ePHkZ6eLpg1XIGLO42PHz9GQUEBVFVV4enpidmzZ9dYVP/yyy91lK528vLycPv2bbx+/VrkaJ29vT2jVOL78qhlxQfcu3fvYuXKlYxSEfJ9/f7779DV1cXEiRMBABMmTMDJkyfRokULnD9/XnBE2dbWlmXMKmlra6O4uFhkvbS0lPOnZJo2bSrSE4TP50NbW1tw95d8HxkZGdDX1wcAnDlzBmPHjsWsWbPQq1cv9O/fn204wilUVBNCpI6npyf279+PhQsXYsWKFVi+fDmeP3+OM2fOcHY8Rn0Z8XHu3DnY2dkhPz8fysrKQh8UeTyeRBTVKioqQl/LyMjA0NAQa9aswdChQxmlIvVFnz59ODlmaPfu3Thy5AgA4NKlS7h06RIuXLiA48ePY/HixQgNDWWcsHqbNm2Cs7Mzdu7cCQsLCwDlTctcXV3xxx9/ME5XvfDwcKGvZWRkoKGhAX19/Uq7UpNvR1FREbm5udDR0UFoaCjc3d0BlE+y4EJTNcIddKeaECJ12rVrh23btsHS0hJKSkqIjY0VrN28eRNHjx5lHVFEfRnx0b59e4wcORLr1q2rcaedkPomNTUVBw8eRGpqKrZu3QpNTU1cuHABOjo6MDY2Zh2vWgoKCkhKSoK2tjZcXV1RVFSEPXv2ICkpCT/++CPevXvHOmK1VFVVUVhYiJKSEsHvzoo/N2nSROi1XDytJMkKCgpE/o4rs379esyZM4dTM9rt7Ozw5MkTmJubIzAwEOnp6VBTU0NwcDB+/fVXJCQksI5IOIIebxFCpE52djZMTU0BlD+F/ueffwAAP/30E2eP79aXER8vXryAi4sLFdRE6kRERGDEiBHo1asXIiMj4eXlBU1NTcTFxcHX1xdBQUGsI1ZLVVUVGRkZ0NbWRkhICNauXQug/BiyJMxJ3rJlC+sI/0lqaiq2bNkiNA7M1dUV7dq1Y5ysZs2bN8eECRMwffp09O7du8rXcfHK0s6dO7FixQpkZGTg5MmTUFNTAwDcu3cPkydPZpyOcAkV1YQQqdO6dWtkZWVBR0cH7dq1Q2hoKLp06YI7d+6gUaNGrOPVSJJHfAwbNgx3797lVHdXcaiqqoo955x2uUhlli1bhrVr18Ld3R1KSkqC9YEDB2LHjh0Mk4nHxsYGtra2MDAwQG5uLkaMGAGgfIZyxZ1TLpPkGfIXL16ElZUVOnfujF69egEAoqOjYWxsjHPnzmHIkCGME1bv8OHD8PPzw8CBA6Grq4vp06fD3t6e83fZgfL77JX9fHp6ejJIQ7iMjn8TQqTOsmXLoKysjF9//RV//vknpkyZAl1dXaSnp8PNzQ0bNmxgHbFGkrRrERwcLPhzTk4O1qxZA0dHR5iamqJhw4ZCr7WysqrreGLx9/cX/Dk3Nxdr167FsGHDhGZtX7x4EStXroSbmxurmITDFBUV8eDBA7Rt21ZodNDz58/RoUMHFBUVsY5YreLiYmzduhUZGRmYNm0azM3NAZTPbVdSUoKTkxPjhOJ5/fp1pU0SzczMGCWqmbm5OYYNGybyb9OyZcsQGhrK6Ss/n8vJycGhQ4fg5+eHx48fY9iwYZg+fTqsrKw4dTc8Pj4eJiYmkJGRQXx8fLWv5fL7htQtKqoJIVLvxo0buHHjBgwMDDBq1CjWcWpU1a5FXFwcJ3ctZGRkxHodj8eTiGOkY8eOxYABAzB//nyh9R07duDy5cs4c+YMm2CE01q3bo3jx4+jZ8+eQkX16dOnsWjRIqSmprKOWK33799DWVm50u+lpKRwfrf63r17cHBwwOPHj/HlR1+u/+6Rl5fHgwcPRMZnJSUlwczMjPMPZCqzfft2LF68GJ8+fYK6ujpmz56NZcuWceJqkIyMDLKzs6GpqQkZGRnweDyh90zF11x/35C6RUU1IYRImPqyayGpFBUVERsbK1JEpKSkoHPnzsjPz2eUjHDZokWLcOvWLZw4cQLt27dHTEwMXr16BXt7e9jb22P16tWsI1arT58+uHz5ssgVmcTERAwaNAiZmZmMkomnU6dOaNeuHZYuXYrmzZuLXOdo06YNo2Q109bWhre3N8aPHy+0fvz4cSxatAjp6emMktXOq1ev4O/vDz8/P6SlpcHa2hozZsxAZmYmfv/9d2hpaXGii3xaWhp0dHTA4/GQlpZW7Wu5/L4hdYs7Zy0IIeQ7Cg4OxogRI9CwYUOh48iV4eoR5AqPHz/G8ePHRdanT58u8c14KpiamuL8+fPQ1tZmHUWEmpoazp49i4ULFwqtnz17VtDEhpAvrVu3DvPmzYO2tjZKS0thZGSE0tJS2NraYsWKFazj1UhRURHW1tYIDg4WHNV9/PgxBg4ciAkTJjBOV7OnT5/i5MmTnN9Rr8zMmTMxa9YsPH36FD179gRQfjrp999/F4x44rJTp07h4MGDuHjxIoyMjDB37lxMmTJFqMt3z5490bFjR3YhP/N5oZyWloaePXuKHE8vKSnB9evXqagmArRTTQiRCl8e56qKJBznqi+7FtX5/Hgs1/j5+cHJyQkjRozAjz/+CAC4desWQkJCsG/fPkybNo1tQMJp6enpSEhIQH5+PszNzUWO9HLVhw8fMHjwYLRu3RrHjh3Dw4cPMWjQINjZ2cHb25t1vBqNGTMGU6dOxdixY1lHqTU+n48tW7Zg8+bNePnyJQBAS0sLixcvhouLi9hNFFlRUVHBpEmT4OTkhB9++KHS13z48AEbN27k3IkNWVlZZGVliUzbyM3NhaamJuc/L5C6Q0U1IYRImDVr1sDHxwfLli2rdNeCq2PBaoPLRTVQXkRv27ZN0CiuY8eOcHFxERTZhNRHeXl56N+/PwwMDBAZGQl7e3ts2rSJdSyxvHnzBg4ODujWrRtMTEwkpknil/79918AEOogz3WFhYWcuCv9NWRkZPDq1StoaGgIrSclJcHCwgLv379nlIxwDRXVhBAiYSR910IcXC+qCaktPp+PoKAghIeHV9p9+tSpU4ySVa2ygiErKwtDhgzBTz/9JNTXoaomZlxx7tw5TJ06tdL/TZJwQknS1KbY5OJ7x8bGBkD5tZ7hw4cL9RIoLS1FfHw8DA0NERISwioi4RgqqgkhUsfFxQX6+vpwcXERWt+xYwdSUlIk6l5ydbsW0dHRsLCwkIjZ21/ielFdWlqKM2fOCHaqjY2NYWVlBVlZWcbJCFe5urpiz549GDBgQKWNsg4ePMgoWdUqOh9/qeKjoyR1QdbV1cVPP/2ElStXonnz5qzj1MqrV6+waNEihIWF4fXr1yLdy7n4d1/Ve+dzXH7vODo6AigfpzhhwgQoKCgIvicnJwddXV3MnDkT6urqrCISjqGimhAidVq1aoXg4GB07dpVaD0mJgZWVlac72IrLmVlZcTGxnK2MK0Ol4vqlJQUWFpaIjMzE4aGhgDKOyBra2vj77//5uSscMJes2bNcPjwYYwcOZJ1FLFFRESI/dp+/fp9xyT/nZKSEmJjYyXy53PEiBFIT0/H/Pnz0bJlS5FidfTo0YySVa2+vHc8PT2xaNEiNGnShHUUwnHU/ZsQInVyc3OhoqIisq6srIw3b94wSPR90DPT78PFxQV6enq4ceMGmjVrBqD8PTVlyhS4uLjg77//ZpyQcJGKigonHxJVh8vFTm3Z2NggPDxcIovqqKgoXLt2DZ07d2YdRWyfv3eKi4tF7rBX4Pq/uVxrnEa4i4pqQojU0dfXR0hICObPny+0fuHCBYn70CtpMjMz0bp160q/d/PmTXTv3h0AsGfPHs4e0YyIiMDNmzcFBTVQPmZrw4YN6NWrF8NkhMs8PDzg6emJAwcOCB0llTSFhYVIT0/Hp0+fhNbNzMwYJRJP+/bt8csvvyAqKgqmpqYiRd6X14G4RFtbW6Ifkk6aNAlBQUEiO+yvXr3CoEGDkJCQwCiZeIKCgnD8+PFK3/cxMTGMUhGuoaKaECJ13N3dMX/+fOTk5GDgwIEAgLCwMGzevFmi7lNLoqFDhyIqKkqoIAXK739bWloiLy8PAGBra8sgnXgaNWokuMv+ufz8fMjJyTFIRCTBhAkTEBgYCE1NTejq6ooUdVz/cJ6TkwNHR0dcuHCh0u9z8V7s5/bv3w9FRUVERESIHE3m8XicLqq3bNmCZcuWYc+ePdDV1WUdp9bS09Ph5OQEX19fwVpWVhYGDhwIY2Njhslqtm3bNixfvhzTpk3D2bNn4ejoiNTUVNy5cwfz5s1jHY9wCBXVhBCpM336dHz8+BFeXl747bffAJQ3sdm1axfs7e0Zp6vfunfvjqFDhyI8PFzQXC0yMhKjRo2Ch4cH23Bi+umnnzBr1iz4+vqiW7duAMpHbM2ePVtixvKQuufg4IB79+5hypQplTYq47oFCxYgLy8Pt27dQv/+/XH69Gm8evUKa9euxebNm1nHq9GzZ89YR/hqEydORGFhIdq1a4fGjRuLPJB5+/Yto2TiOX/+PPr27Qt3d3d4e3vj5cuXGDBgADp16oRjx46xjlet//3vf9i7dy8mT54MPz8/LFmyBHp6eli1ahXn/95J3aJGZYQQqZaTkwMFBQUoKiqyjvLNcbFRWVlZGcaNG4e3b9/i4sWLuH79OqysrLB27Vq4urqyjieWvLw8ODg44Ny5c4IPtyUlJbCysoKfn1+l9/UJadKkCS5evIjevXuzjvJVWrZsibNnz6Jbt25QVlbG3bt30b59ewQHB2Pjxo2IiopiHbHe8vf3r/b7Dg4OdZTk62VkZKB3794YO3Ys/vrrL3Tp0gVHjhzh/MSExo0b4/Hjx2jTpg00NTVx6dIldOrUCcnJyejevTtyc3NZRyQcQTvVhBCplZOTg8TERABAhw4dJGI0Bp/PR0ZGBjQ1NSEvL1/ja7lGRkYGx44dg6WlJQYOHIj4+HisX79e5H47V/H5fLx//x7Hjh3DixcvBCO1OnbsCH19fcbpCJdpa2tzch6vuAoKCqCpqQkAUFVVRU5ODtq3bw9TU1POH10Hyk8oVefAgQN1lKR2iouLERERgZUrV6Jt27as43w1bW1tXLp0CX369MGQIUNw6NAhiTit0aJFC7x9+xZt2rSBjo4Obt68iU6dOuHZs2ec/DeWsENFNSFE6hQUFMDZ2RkBAQEoKysDAMjKysLe3h7bt29H48aNGSesGp/Ph76+Ph4+fAgDA4NqX1vZvV8W4uPjRdY8PDwwefJkTJkyBX379hW8huvNjr78+6dCmohr8+bNWLJkCXbv3i2R92INDQ2RmJgIXV1ddOrUSXC/d/fu3WjZsiXreDV69+6d0NfFxcVISEhAXl6eoLcGFzVs2BAnT57EypUrWUepFVVV1UqL5sLCQpw7dw5qamqCNS4fox44cCCCg4Nhbm4OR0dHuLm5ISgoCHfv3oWNjQ3reIRD6Pg3IUTq/Pzzz7h8+TJ27Ngh6NYcFRUFFxcXDBkyBLt27WKcsHrGxsbw9fUVdMrmOhkZGfB4PKGn+p9/XfFnHo/H+WZHgOT9/RNuUFVVRWFhIUpKSiTyXuzhw4dRUlKCadOm4d69exg+fDjevn0LOTk5+Pn5YeLEiawj1lpZWRnmzJmDdu3aYcmSJazjVMnBwQGdO3eGm5sb6yhiq+nI+ue4fHy9rKwMZWVlaNCgfB/y2LFjuH79OgwMDPDzzz9Tc0oiQEU1IUTqqKurIygoCP379xdaDw8Px4QJE5CTk8MmmJjOnTuHjRs3YteuXTAxMWEdp0ZpaWliv7ZNmzbfMcm3IWl//4Qb6sO92M8VFhbiyZMn0NHRkYirM1VJTExE//79kZWVxTpKlSqawQ0aNAhdu3ZFkyZNhL7P5c7lhEgLKqoJIVKncePGuHfvHjp27Ci0/vDhQ3Tr1g0FBQWMkonn8x0vOTk5kZm3XN3xKi4uxs8//yzxdwMl9e+fkG/h06dPePbsGdq1ayfYvZNk58+fh4ODA6cfplb3+5LH4+Hp06d1mObrpKam4uDBg0hNTcXWrVuhqamJCxcuQEdHh9NjtUJCQqCoqChoMLhz507s27cPRkZG2LlzJ1RVVRknJFxBRTUhROoMGjQIampqCAgIEDT7+vDhAxwcHPD27VtcvnyZccLqSfKOl4qKCmJjYyW6qJbkv39St96/fy9oTvb+/ftqX8v1JmaFhYVwdnYWvP+TkpKgp6cHZ2dntGrVCsuWLWOcsHru7u5CX/P5fGRlZeHvv/+Gg4MDduzYwShZ/RcREYERI0agV69eiIyMxOPHj6Gnp4cNGzbg7t27CAoKYh2xSqampvj9998xcuRIPHjwABYWFli4cCHCw8PRoUMHHDx4kHVEwhFUVBNCpE5CQgKGDRuGjx8/olOnTgCAuLg4yMvL4+LFi5x+ai7pJPFuICFfS1ZWFllZWdDU1BT0FviSpPQTcHV1RXR0NLZs2YLhw4cjPj4eenp6OHv2LDw8PHD//n3WEas1YMAAoa9lZGSgoaGBgQMHYvr06fVi152revTogfHjx8Pd3R1KSkqIi4uDnp4ebt++DRsbG2RmZrKOWCVFRUUkJCRAV1cXHh4eSEhIQFBQEGJiYjBy5EhkZ2ezjkg4gn6DEEKkjomJCZKTk3HkyBE8efIEADB58mTY2dmJHOXlKkk9SmdgYIA1a9YgOjpaou8GlpaW4vTp04KRWkZGRhg9ejR9MCdCrly5gmbNmgEo79kgyc6cOYM///wT3bt3F3o4YGxsjNTUVIbJxCPJf/+SOg6swoMHD3D06FGRdU1NTbx584ZBIvHJycmhsLAQAHD58mXY29sDAJo1a1bj6RMiXehff0KIVGrcuDFmzpzJOsZX+fIonZeXFzQ1NREXFwdfX19OH6Xz9fVF06ZNce/ePdy7d0/oezweTyKK6ocPH8LKygrZ2dkwNDQEAPz+++/Q0NDAuXPnqHkZEejXr5/gz23btoW2trbIbnXF7Hmuy8nJEcyp/lxBQYFEzBv+8OED+Hy+YGRiWloaTp8+DSMjIwwdOpRxuupJ6jiwCk2bNkVWVpbItZ/79++jVatWjFKJp3fv3nB3d0evXr1w+/Zt/PnnnwDKrz+0bt2acTrCJTKsAxBCSF3z9/fH33//Lfh6yZIlaNq0KXr27FmrTtWsLFu2DGvXrsWlS5eExnkMHDgQN2/eZJisZs+ePavyP0lotgMATk5OMDY2RmZmJmJiYhATE4OMjAyYmZlh1qxZrOMRjmrbtm2lzbDevn0rET0GLCwshH5vVhTS+/fvR48ePVjFEtvo0aMREBAAAMjLy0O3bt2wefNmjB49mvNjFE+fPi30319//YWnT59i4sSJEjHab9KkSVi6dCmys7PB4/FQVlaG6OhoLFq0SLDzy1U7duxAgwYNEBQUhF27dgkeAly4cAHDhw9nnI5wCp8QQqRM+/bt+WFhYXw+n8+/fv06X0FBgb9nzx7+qFGj+NbW1ozT1axJkyb8p0+f8vl8Pl9RUZGfmprK5/P5/GfPnvEbNWrEMlqtlJWV8cvKyljHqDV5eXl+QkKCyPqDBw/48vLyDBIRScDj8fivX78WWX/+/Dm/cePGDBLVzrVr1/iKior82bNn8+Xl5fmurq78IUOG8Js0acK/e/cu63g1UlNTE/zc7tu3j29mZsYvLS3lHz9+nN+hQwfG6b7OkydP+C1atGAdo0YfP37kOzk58Rs0aMDn8Xj8hg0b8mVkZPhTpkzhl5SUsI73Taxfv57/7t071jEIQ3T8mxAidTIyMqCvrw+g/J7guHHjMGvWLPTq1UtkdjUXSfJROgAICAjApk2bkJycDABo3749Fi9ejKlTpzJOJp727dvj1atXInfXX79+LXhfEVKhous0j8fDypUrBcePgfK7+bdu3ULnzp0ZpRNf7969ERcXh/Xr18PU1BShoaHo0qULbty4AVNTU9bxalRYWAglJSUAQGhoKGxsbCAjI4Pu3btLxAmlyqSmpqKkpIR1jBrJyclh3759WLlyJRISEpCfnw9zc3MYGBiwjvbNrFu3DhMmTEDTpk1ZRyGMUFFNCJE6ioqKyM3NhY6ODkJDQwUfeuXl5fHhwwfG6WpWcZTuxIkTEneUztvbGytXrsT8+fPRq1cvAEBUVBRmz56NN2/eSERX8PXr18PFxQUeHh6Co5c3b97EmjVr8Pvvvws1r+H6mCTy/VV0xebz+Xjw4IHQlQ05OTl06tQJixYtYhVPLJ/PmN+3bx/rOF9FX18fZ86cgbW1NS5evCj4XfP69WvO/5zWNA5MUrRo0QIfPnyoNzPOP8enYUpSj0ZqEUKkjp2dHZ48eQJzc3MEBgYiPT0dampqCA4Oxq+//oqEhATWEav16dMnzJs3D35+figtLUWDBg1QWloKW1tb+Pn5QVZWlnXEKrVt2xaenp4ixb+/vz88PDzw7NkzRsnEJyPz/9uRVNwrrfin9POvJWFMEqk7jo6O2Lp1a40FXGZmJrS0tITeZ1wg6TPmg4KCYGtri9LSUgwaNAihoaEAyh+SRUZG4sKFC4wTVk3Sx4FJ+oxzcXw+KoxIJyqqCSFSJy8vDytWrEBGRgbmzJkjaDayevVqyMnJYfny5YwTiic9PV3ijtLJy8sjISFB5Jh0cnIyTE1NUVRUxCiZ+CIiIsR+7efdnwkRh7KyMmJjYzn34bw+zJjPzs5GVlYWOnXqJHhocfv2bSgrK6NDhw6M09Vfkj7jXBxUVBNuP9oihJDvoGnTptixY4fIuqenp9DXc+fOxZo1a6Curl5X0WpFR0cH2traACARI22A8iOYx48fx6+//iq0/ueff0rEQwFA/EJ57ty5MDY25uz7h3ATV/c66sOM+RYtWqBFixZCa926dWOUpvZev36NxMREAIChoWGlI864SNJnnBMiDtqpJoSQKnB1xwgon/fs4+MjaPZlYGCABQsWwMnJiXGy6p08eRITJ07E4MGDBXeqo6OjERYWhuPHj8Pa2ppxwm+Hy+8fwl1c3fGq7tg3j8fj/Ei8goICbNiwAWFhYXj9+jXKysqEvs/l/O/fv8e8efMQGBgoyC0rK4uJEydi586dUFFRYZyweo0bN0ZCQgL09PSE3t9xcXHo27cv/vnnH9YR/zOu/tySukM71YQQUgWuPnNctWoVvL294ezsLJgPe+PGDbi5uSE9PR1r1qxhnLBqY8eOxe3bt+Ht7Y0zZ84AADp27Ijbt2/D3NycbbhvjKvvH0K+xuf9Dr7sISAJnJycEBERgalTp6Jly5YSlX3mzJm4f/8+/v77b6Hf+a6urvj5559x7NgxxgmrVzHj3NnZGYDkzTgXR58+faCgoMA6BmGIdqoJIaQKXH3yrKGhgW3btmHy5MlC64GBgXB2dsabN28YJauZvb09BgwYgL59+6Jdu3as43xXXH3/EG7j8vtGUk/IAOXXfv7++2/BCRlJ0qRJE1y8eBG9e/cWWr927RqGDx+OgoICRsnEExUVhREjRmDKlCnw8/PDzz//jEePHuH69euIiIhA165dWUesVmlpKU6fPo3Hjx8DKH8QPGbMGM43iCN1i1utJQkhhNSouLgYFhYWIutdu3bl/MxSOTk5rF+/Hu3bt4e2tjamTJmC/fv3Cz6kEyLtuLqDumrVKri6umLUqFE4ceIETpw4gVGjRsHNzQ2rVq1iHa9GqqqqaNasGesYX0VNTa3SI94qKipQVVVlkKh2Kmacl5SUCGaca2pq4saNG5wvqB8+fIj27dvDwcEBp0+fxunTpzFt2jQYGBhwflIIqVu0U00IIVXg6o6Rs7MzGjZsCG9vb6H1RYsW4cOHD9i5cyejZOJ78eIFIiMjERERgYiICCQlJaFly5bIzMxkHe2b4er7h3AbV983knxCBgAOHz6Ms2fPwt/fH40bN2Ydp1b27t2LEydO4NChQ4JGa9nZ2XBwcICNjQ1+/vlnxgmrJ8knlHr06AENDQ34+/sLHmC8e/cO06ZNQ05ODq5fv844IeEKOrdACCESwN3dXfBnHo+H/fv3IzQ0FN27dwcA3Lp1C+np6SLzn7lKVVUVampqUFVVRdOmTdGgQQNoaGiwjkUIc48ePYKWlhbrGCIk+YQMAGzevBmpqalo3rw5dHV10bBhQ6Hvx8TEMEpWOXNzc6FTC8nJydDR0YGOjg6A8pGKjRo1Qk5ODueL6ooTSk5OTtDS0kK/fv3Qv39/9OvXj/NTH2JjY3H37l2hEwGqqqrw8vLCDz/8wDAZ4RoqqgkhpApTpkyBsrIy6xgAIDLHs+LIXMU4EnV1dairq+Phw4d1nq02fv31V1y9ehX3799Hx44d0a9fPyxbtgx9+/aViGOMtcGl9w9hT9zu0xVj8rhm6tSp2LVrl8gJmb1798LOzo5RKvGNGTOGdYRakbS81dm/fz8A4RNKmzdvxs8//8z5E0rt27fHq1evYGxsLLT++vVr6OvrM0pFuIiOfxNCpI6uri6mT5+OadOmCZ76k7ohIyMDDQ0NuLm5wcbGBu3bt2cdSSzx8fFiv9bMzOw7JiGSavLkydV2n3Z1dWWUrGqfn5ApKSmBn58fdHR0Kj0hs337dlYxyf8JDAyElZWVyAxxrigsLERUVBTCw8Nx9epVxMTEwMjISOShMWvv378X/DkqKgpLliyBh4eH4H1/8+ZNrFmzBhs2bMDIkSNZxSQcQ0U1IUTqbNmyBX5+fkhISMCAAQMwY8YMWFtbo1GjRqyj1XtxcXGIiIjA1atXce3aNcjJyQmOAvbv35+zRbaMjAx4PB74fH6NjaRKS0vrKBWRJJLYfXrAgAFivY7H4+HKlSvfOc23ce/ePUEXZ2Nj43o1yk9ZWRmxsbGcu49f2Qml/v37c/aEUsXv+wpfjpD7/Gv6fU8qUFFNCJFaMTEx8PPzQ2BgIEpLS2Fra4vp06ejS5curKNVq6ioCNu3b0d4eHilx0i5djewOnFxcfDx8cGRI0dQVlbG2Q8oaWlpgj/fv38fixYtwuLFi4Vmxm7evBkbN26sV8c2ybfTtm1bnD9/Hh07dmQdRSq9fv0akyZNwtWrV9G0aVMAQF5eHgYMGIBjx47Vi54OXG1yJ2knlCIiIsR+bb9+/b5jEiJJqKgmhEi94uJi/O9//8PSpUtRXFwMU1NTuLi4wNHRkZPjbezs7BAaGopx48ahefPmIhlXr17NKFnN+Hw+7t+/j6tXr+Lq1auIiorC+/fvYWZmhn79+sHHx4d1xBp169YNHh4eIsf+zp8/j5UrV+LevXuMkhEuk+Tu0/XBxIkT8fTpUwQEBAgebDx69AgODg7Q19dHYGAg44T/HVeLakk9oURIbVBRTQiRWsXFxTh9+jQOHjyIS5cuoXv37pgxYwYyMzOxc+dODBw4EEePHmUdU4SKigrOnz8vUcdIK6iqqiI/Px+dOnUSfKjq06ePYOdIEigoKCAmJkZkx/Hx48fo0qULPnz4wCgZ4TJzc3OkpqaCz+dLRPfp+kZFRQWXL18W6dh8+/ZtDB06FHl5eWyCfUNcLaq/JCknlCrk5eXB19dX6NrA9OnTK50dTqQXdf8mhEidmJgYHDx4EIGBgZCRkYG9vT18fHzQoUMHwWusra05Oy6jVatWUFJSYh3jqxw+fBh9+vSR6K7YHTt2xPr167F//37IyckBAD59+oT169fT0V5SJboWwFZZWZnIgwwAaNiwocgVGvJt1XRCicvu3r2LYcOGQUFBAd26dQMAeHt7w8vLC6GhoZy/LkbqDu1UE0KkjqysLIYMGYIZM2ZgzJgxlX7QKigowPz583Hw4EEGCat34cIFbNu2Dbt370abNm1Yx5E6t2/fxqhRo8Dn8wWdvuPj48Hj8XDu3DnBBy9CCHeMHj0aeXl5CAwMFMwBf/HiBezs7KCqqorTp08zTvjfcXWnWpJPKPXp0wf6+vrYt28fGjQo34ssKSmBk5MTnj59isjISMYJCVdQUU0IkTppaWkSXYzm5ORgwoQJiIyMROPGjUUeCrx9+5ZRMulRUFCAI0eO4MmTJwDKd69tbW05O8qGcENeXh6CgoKQmpqKxYsXo1mzZoiJiUHz5s3RqlUr1vHqtYyMDFhZWeHhw4eCWeAZGRkwMTFBcHAwWrduzTjhf2diYoILFy5wbtb533//LbEnlBQUFHD//n2hk2xA+X18CwsLFBYWMkpGuIaKakIIkTCDBw9Geno6ZsyYUWmjMgcHB0bJCCFViY+Px+DBg6GiooLnz58jMTERenp6WLFiBdLT0xEQEMA6Yr3H5/Nx+fJloYdhgwcPZpyKcFnz5s1x6NAhDB06VGj94sWLsLe3x6tXrxglI1xDRTUhRCqoqqqK3cmb6zu9jRs3xo0bN9CpUyfWUaTWoUOHsGfPHjx9+hQ3btxAmzZt4OPjAz09PYwePZp1PMJBgwcPRpcuXbBx40ahY7rXr1+Hra0tnj9/zjoi4aiq/v3i8XiQl5eHvr4+pk2bBkdHRwbp6jcXFxecPn0af/zxB3r27AkAiI6OxuLFizF27Fhs2bKFbUDCGdSojBAiFerTP3wdOnSgDtMM7dq1C6tWrcKCBQuwdu1aQedaVVVVbNmyhYpqUqk7d+5gz549IuutWrVCdnY2g0TSxcXFBfr6+nBxcRFa37FjB1JSUjj9b8SqVavg5eWFESNGCHo23L59GyEhIZg3bx6ePXuGOXPmoKSkBDNnzmSctn75448/wOPxYG9vj5KSEvD5fMjJyWHOnDnYsGED63iEQ2inmhBCJExoaCg8PT3h5eUFU1NTkTvVknhvTZIYGRlh3bp1GDNmjNCOY0JCAvr37483b96wjkg4SFNTExcvXoS5ubnQ++bSpUuYPn06MjIyWEes11q1aoXg4GB07dpVaD0mJgZWVlbIzMxklKxmY8eOxZAhQzB79myh9T179iA0NBQnT57E9u3bsXfvXjx48IBRyvqtsLAQqampAIB27drRrHkigopqQohUeP/+vaDYfP/+fbWv5XpRKiMjAwAixwH5fD54PB7nZ35KOgUFBTx58gRt2rQRKo6Sk5NhZmZGpwhIpZycnJCbm4vjx4+jWbNmiI+Ph6ysLMaMGYO+fftyeqe0PpCXl0dCQgL09fWF1lNSUmBiYoKioiJGyWqmqKiI2NjYSrN37twZ+fn5SE1NhZmZGQoKChilrD9sbGzg5+cHZWVl2NjYVPtaRUVFGBsbY/bs2TS3WsrR8W9CiFRQVVVFVlYWNDU10bRp00rvp0lKURoeHs46glRr27YtYmNjRTrIh4SE0JxqUqXNmzdj3Lhx0NTUxIcPH9CvXz9kZ2ejR48e8PLyYh2v3tPX10dISAjmz58vtH7hwgXOjaD6UrNmzXDu3Dm4ubkJrZ87dw7NmjUDUD6RQElJiUW8ekdFRUXwGaGmQvnjx4/YvXs3oqOjERwcXBfxCEdRUU0IkQpXrlwRfPiQ9KK0X79+rCNINXd3d8ybNw9FRUXg8/m4ffs2AgMDsX79euzfv591PMJRKioquHTpEqKiohAfH4/8/Hx06dKFuk/XEXd3d8yfPx85OTkYOHAgACAsLAybN2/m/CmBlStXYs6cOQgPDxfcqb5z5w7Onz+P3bt3AwAuXbpE/zZ8IwcPHqz0z1V59OgRfvjhh+8ZiUgAOv5NCCESJjIystrv9+3bt46SSK8jR47Aw8NDcMdOS0sLnp6emDFjBuNkRBIUFRWhUaNGYk8kIN/Grl274OXlhZcvXwIAdHV14eHhAXt7e8bJahYdHY0dO3YgMTERAGBoaAhnZ2dBR2rCTmlpKRISEmgih5SjopoQIrUKCwuRnp6OT58+Ca2bmZkxSiSeijvVn/v8wznXj6/XJ4WFhcjPz4empibrKITjysrK4OXlhd27d+PVq1dISkqCnp4eVq5cCV1dXXogU4dycnKgoKAARUVFke9FR0fDwsICjRo1YpCMECKp6Pg3IUTq5OTkwNHRERcuXKj0+1wvSt+9eyf0dXFxMe7fv4+VK1fS3cw6sHbtWtjZ2aFt27Zo3LgxdYElYlm7di38/f2xceNGobFHJiYm2LJlCxXVdUhDQ6PK740YMQKxsbGcu2ddVlaGlJQUvH79GmVlZULfo9NJhLBHRTUhROosWLAAeXl5uHXrFvr374/Tp0/j1atXWLt2LTZv3sw6Xo0qa5wyZMgQyMnJwd3dHffu3WOQSnqcOHECq1evxo8//ogpU6ZgwoQJUFdXZx2LcFxAQAD27t2LQYMGCY1G6tSpE548ecIwGfkcFw9w3rx5E7a2tkhLSxPJJwnNNQmRBqJnCAkhpJ67cuUKvL29YWFhARkZGbRp0wZTpkzBxo0bsX79etbxvlrz5s0F9+3I9xMXF4f4+Hj0798ff/zxB7S0tGBpaYmjR4+isLCQdTzCUS9evBAZiQSU70AWFxczSEQkxezZs2FhYYGEhAS8ffsW7969E/z39u1b1vEIIaCdakKIFCooKBDcgVVVVUVOTg7at28PU1NTxMTEME5Xs/j4eKGv+Xw+srKysGHDBnTu3JlNKCljbGyMdevWYd26dYiOjsbRo0exYMECzJ49u8Y56EQ6GRkZ4dq1ayKj2IKCgmBubs4oFZEEycnJCAoKqvShDCGEG6ioJoRIHUNDQyQmJkJXVxedOnXCnj17oKuri927d6Nly5as49Woc+fO4PF4IscAu3fvjgMHDjBKJb2aNGkCBQUFyMnJ4d9//2Udh3DUqlWr4ODggBcvXqCsrAynTp1CYmIiAgIC8Ndff7GORzjsxx9/REpKChXVhHAYFdWEEKnj6uqKrKwsAMDq1asxfPhwHD58GHJycvD392ecrmbPnj0T+lpGRgYaGhqQl5dnlEj6PHv2DEePHsXRo0eRmJiIfv36wdPTE+PGjWMdjXDU6NGjce7cOaxZswZNmjTBqlWr0KVLF5w7dw5DhgxhHY/8Hy6OOXN2dsbChQuRnZ0NU1NTNGzYUOj7XJ9YQYg0oJFahBCpV1hYiCdPnkBHR0diGk6FhYUhLCys0k6wtFv9fXXv3h137tyBmZkZ7OzsMHnyZLRq1Yp1LMJhJSUlWLduHaZPn47WrVuzjkOqoaSkhLi4OE51/65qjCKfz6dGZYRwBO1UE0Kkgru7u9iv9fb2/o5J/jtPT0+sWbMGFhYWaNmyJSd3VuqzQYMG4cCBAzAyMmIdhUiIBg0aYOPGjbC3t2cdRaqVlJTg6tWrSE1Nha2tLZSUlPDy5UsoKysLZlZz8QrHl6eTCCHcQzvVhBCpMGDAAKGvY2JiUFJSAkNDQwBAUlISZGVl0bVrV1y5coVFRLG1bNkSGzduxNSpU1lHIYSIafTo0bCxsYGDgwPrKFIpLS0Nw4cPR3p6Oj5+/IikpCTo6enB1dUVHz9+xO7du1lHJIRIMNqpJoRIhfDwcMGfvb29oaSkBH9/f6iqqgIA3r17B0dHR/Tp04dVRLF9+vQJPXv2ZB1Dqri7u+O3335DkyZNajz1wPWTDoSNESNGYNmyZXjw4AG6du2KJk2aCH3fysqKUTLp4OrqCgsLC8TFxUFNTU2wbm1tjZkzZzJMVrng4GCMGDECDRs2FspeAAAST0lEQVQ2RHBwcLWvpfcOIezRTjUhROq0atUKoaGhMDY2FlpPSEjA0KFD8fLlS0bJxLN06VIoKipi5cqVrKNIjQEDBuD06dNo2rSpyKmHz/F4PM6fdCBsVHYvtgLdi/3+1NTUcP36dRgaGgrdm37+/DmMjIw4N2NeRkYG2dnZ0NTUpPcOIRKAdqoJIVLn/fv3yMnJEVnPycnh5H26LxUVFWHv3r24fPkyzMzMRDrB0k7pt/f5SYfP/0yIuL5sKEjqVllZWaXFZ2ZmJpSUlBgkqt7n7xd67xDCfVRUE0KkjrW1NRwdHbF582Z069YNAHDr1i0sXrwYNjY2jNPVLD4+Hp07dwZQvrv+OWpaVndSUlKQmpqKvn37QkFBQdCJlxDCPUOHDsWWLVuwd+9eAOW/K/Pz87F69WqMHDmScTpCiKSj49+EEKlTWFiIRYsW4cCBAyguLgZQ3p13xowZ2LRpk8hdR0I+l5ubiwkTJiA8PBw8Hg/JycnQ09PD9OnToaqqis2bN7OOSDjIxcUF+vr6cHFxEVrfsWMHUlJSsGXLFjbBpERmZiaGDRsGPp+P5ORkWFhYIDk5Gerq6oiMjISmpibriEK2bdsm9mu/fE8RQuoeFdWEEKlVUFCA1NRUAEC7du2omCZisbe3x+vXr7F//3507NhRcDfz4sWLcHd3x8OHD1lHJBzUqlUrBAcHo2vXrkLrMTExsLKyQmZmJqNk0qOkpATHjh1DfHw88vPz0aVLF9jZ2UFBQYF1NBFt27YV63U8Hg9Pnz79zmkIITWh49+EEKnVpEkTmJmZsY5BJExoaCguXryI1q1bC60bGBggLS2NUSrCdbm5uVBRURFZV1ZWxps3bxgkkj4NGjTAlClTWMcQC82mJkSyVN1OkBBCCCEiCgoK0LhxY5H1t2/folGjRgwSEUmgr6+PkJAQkfULFy5AT0+PQSLpc+jQIfTu3RtaWlqCB2A+Pj44e/Ys42Ti+fTpExITE1FSUsI6CiHkC1RUE0IIIbXQp08fBAQECL7m8XgoKyvDxo0bqx23RaSbu7s7lixZgtWrVyMiIgIRERFYtWoVli5dCjc3N9bx6r1du3bB3d0dI0aMwLt37wSdwFVVVTl/n72wsBAzZsxA48aNYWxsjPT0dACAs7MzNmzYwDgdIQSgO9WEEEJIrSQkJGDQoEHo0qULrly5AisrKzx8+BBv375FdHQ02rVrxzoi4ahdu3bBy8sLL1++BFB+b3b16tWwt7dnnKz+MzIywrp16zBmzBihOdUJCQno378/p4/gu7q6Ijo6Glu2bMHw4cMRHx8PPT09nD17Fh4eHrh//z7riIRIPdqpJoQQQmrBxMQESUlJ6N27N0aPHo2CggLY2Njg/v37VFCTKn348AEODg7IzMzEq1evEB8fj/nz56N58+aso0mFZ8+ewdzcXGS9UaNGKCgoYJBIfGfOnMGOHTvQu3dvobF9xsbGgmabhBC2qFEZIYQQUksqKipYvnw56xhEgowePRo2NjaYPXs2GjZsiMGDB6Nhw4Z48+YNvL29MWfOHNYR67W2bdsiNjYWbdq0EVoPCQlBx44dGaUST05OTqUjvwoKCoSKbEIIO7RTTQghhNTCwYMHceLECZH1EydOwN/fn0EiIgliYmLQp08fAEBQUBCaN2+OtLQ0BAQE1GomMfk67u7umDdvHv7880/w+Xzcvn0bXl5e+OWXX7BkyRLW8aplYWGBv//+W/B1RSG9f/9+9OjRg1UsQshnaKeaEEIIqYX169djz549IuuampqYNWsWHBwcGKQiXFdYWAglJSUA5WPZbGxsICMjg+7du9Motjrg5OQEBQUFrFixAoWFhbC1tYWWlha2bt2KSZMmsY5XrXXr1mHEiBF49OgRSkpKsHXrVjx69AjXr19HREQE63iEENBONSGEEFIr6enpaNu2rch6mzZtBF15CfmSvr4+zpw5g4yMDFy8eBFDhw4FALx+/RrKysqM09VPwcHBKC4uFnxtZ2eH5ORk5OfnIzs7G5mZmZgxYwbDhOLp3bs3YmNjUVJSAlNTU4SGhkJTUxM3btxA165dWccjhIB2qgkhhJBa0dTURHx8PHR1dYXW4+LioKamxiYU4bxVq1bB1tYWbm5uGDRokODYbmhoaKUNtMh/Z21tjezsbGhoaEBWVhZZWVnQ1NRE48aNK501z2Xt2rXDvn37WMcghFSBdqoJIYSQWpg8eTJcXFwQHh6O0tJSlJaW4sqVK3B1deX8MVLCzrhx45Ceno67d+8iJCREsD5o0CD4+PgwTFZ/aWho4ObNmwAAPp8v0U29UlNTsWLFCtja2uL169cAgAsXLuDhw4eMkxFCAJpTTQghhNTKp0+fMHXqVJw4cQINGpQf+CorK4O9vT12794NOTk5xgkJIQDg4eGBNWvWiFVMl5aW1kGirxMREYERI0agV69eiIyMxOPHj6Gnp4cNGzbg7t27CAoKYh2REKlHRTUhhBAiJj6fj4yMDGhoaCAzMxOxsbFQUFCAqampyKgeQgh7T548QUpKCqysrHDw4EE0bdq00teNHj26boPVQo8ePTB+/Hi4u7tDSUkJcXFx0NPTw+3bt2FjY4PMzEzWEQmRenSnmhBCCBETn8+Hvr4+Hj58CAMDAxgYGLCORAipQnBwMEaMGIEOHTpg9erVGD9+vMTdpQaABw8e4OjRoyLrmpqaePPmDYNEhJAv0Z1qQgghREwyMjIwMDBAbm4u6yiEkBpYW1sjLy8PALBmzRrk5+ezDfSVmjZtiqysLJH1+/fvo1WrVgwSEUK+REU1IYQQUgsbNmzA4sWLkZCQwDoKIaQa9aVR2aRJk7B06VJkZ2eDx+OhrKwM0dHRWLRoEezt7VnHI4SA7lQTQgghtaKqqorCwkKUlJRATk4OCgoKQt9/+/Yto2SEkM/Vl0Zlnz59wrx58+Dn54fS0lI0aNAApaWlsLW1hZ+fH2RlZVlHJETqUVFNCCGE1IK/v3+133dwcKijJISQmkhqo7L3799DWVlZaC0jIwMPHjxAfn4+zM3NqacDIRxCRTUhhBBCCKnXPD09sXjxYolpVCYrK4usrCxoampi4MCBOHXqVJUPBAgh7FFRTQghhNRSamoqDh48iNTUVGzduhWampq4cOECdHR0YGxszDoeIaQKOTk5SExMBAAYGhpCQ0ODcaLKqaio4ObNm+jYsSNkZGTw6tUrzmYlhNBILUIIIaRWIiIiMGLECPTq1QuRkZHw8vKCpqYm4uLi4Ovri6CgINYRCSFfKCwsxPz583Ho0CHB/WlZWVnY29tj+/btnNvBHjx4MAYMGICOHTsCKO9kLicnV+lrr1y5UpfRCCGVoO7fhBBCSC0sW7YMa9euxaVLl4Q+5A4cOFDQaZgQwi1ubm6IiIhAcHAw8vLykJeXh7NnzyIiIgILFy5kHU/E4cOH4eHhAQsLCwCAsbExOnXqVOl/hBD26Pg3IYQQUguKiop48OAB2rZtCyUlJcTFxUFPTw/Pnz9Hhw4dUFRUxDoiIeQL6urqCAoKQv/+/YXWw8PDMWHCBOTk5LAJJoYBAwbg9OnTdKeaEA6jnWpCCCGkFpo2bYqsrCyR9fv376NVq1YMEhFCalJYWIjmzZuLrGtqaqKwsJBBIvGFh4eLVVArKyvj6dOn3z8QIUQEFdWEEEJILUyaNAlLly5FdnY2eDweysrKEB0djUWLFsHe3p51PEJIJXr06IHVq1cLnST58OEDPD090aNHD4bJvh06fEoIO3T8mxBCCKmFT58+Yd68efDz80NpaSkaNGiAkpIS2NnZwc/PD7KysqwjEkK+8ODBAwwfPhwfP34U3EOOi4tDo0aNEBoaWi+69n9+HYUQUreoqCaEEEK+QkZGBh48eICCggKYm5tDX1+fdSRCSDUKCwtx5MgRPHnyBADQsWNH2NnZQUFBgXGyb4OKakLYoZFahBBCSC35+vrCx8cHycnJAAADAwMsWLAATk5OjJMRQiqzfv16NG/eHDNnzhRaP3DgAHJycrB06VJGyQgh9QHdqSaEEEJqYdWqVXB1dcWoUaNw4sQJnDhxAqNGjYKbmxtWrVrFOh4hpBJ79uxBhw4dRNaNjY2xe/duBom+PR6PxzoCIVKLjn8TQgghtaChoYFt27Zh8uTJQuuBgYFwdnbGmzdvGCUjhFRFXl4ejx8/Rtu2bYXWnz59CiMjo3oxCo+OfxPCDu1UE0IIIbVQXFwMCwsLkfWuXbuipKSEQSJCSE20tbURHR0tsh4dHQ0tLS0Gib5eaWkpYmNj8e7dO6H1Cxcu0Fg/QhihopoQQgiphalTp2LXrl0i63v37oWdnR2DRISQmsycORMLFizAwYMHkZaWhrS0NBw4cABubm4i96y5ZsGCBfD19QVQXlD369cPXbp0gba2Nq5evSp4Xe/evdGoUSNGKQmRbnT8mxBCCKkFZ2dnBAQEQFtbG927dwcA3Lp1C+np6bC3t0fDhg0Fr/X29mYVkxDyGT6fj2XLlmHbtm349OkTgPIj4UuXLuV8L4TWrVvjzJkzsLCwwJkzZzBv3jyEh4fj0KFDuHLlSqU78ISQukVFNSGEEFILAwYMEOt1PB4PV65c+c5pCCG1kZ+fj8ePH0NBQQEGBgYSsbMrLy+PlJQUtG7dGrNmzULjxo2xZcsWPHv2DJ06dcL79+9ZRyRE6tFILUIIIaQWwsPDWUcghHwlRUVF/PDDD6xj1Erz5s3x6NEjtGzZEiEhIYLrJ4WFhZCVlWWcjhACUFFNCCGEEEIIZzk6OmLChAlo2bIleDweBg8eDKD82kllY8IIIXWPimpCCCGEEEI4ysPDAyYmJsjIyMD48eMFR9ZlZWWxbNkyxukIIQDdqSaEEEIIIYSznj59SrOnCeE4GqlFCCGEEEIIR+nr62PAgAE4fPgwioqKWMchhFSCimpCCCGEEEI4KiYmBmZmZnB3d0eLFi3w888/4/bt26xjEUI+Q8e/CSGEEEII4biSkhIEBwfDz88PISEhaN++PaZPn46pU6dCQ0ODdTxCpBoV1YQQQgghhEiIjx8/4n//+x9++eUXfPr0CXJycpgwYQJ+//13tGzZknU8QqQSHf8mhBBCCCGE4+7evYu5c+eiZcuW8Pb2xqJFi5CamopLly7h5cuXGD16NOuIhEgt2qkmhBBCCCGEo7y9vXHw4EEkJiZi5MiRcHJywsiRIyEj8//3xjIzM6Grq4uSkhKGSQmRXjSnmhBCCCGEEI7atWsXpk+fjmnTplV5vFtTUxO+vr51nIwQUoF2qgkhhBBCCCGEkK9EO9WEEEIIIYRwXGFhIdLT0/Hp0yehdTMzM0aJCCEVqKgmhBBCCCGEo3JycjBt2jSEhIRU+v3S0tI6TkQI+RJ1/yaEEEIIIYSjFixYgH/++Qe3bt2CgoICQkJC4O/vDwMDAwQHB7OORwgB7VQTQgghhBDCWVeuXMHZs2dhYWEBGRkZtGnTBkOGDIGysjLWr18PS0tL1hEJkXq0U00IIYQQQghHFRQUQFNTEwCgqqqKnJwcAICpqSliYmJYRiOE/B8qqgkhhBBCCOEoQ0NDJCYmAgA6deqEPXv24MWLF9i9e3eVI7YIIXWLRmoRQgghhBDCUYcPH0ZJSQmmTZuGe/fuYfjw4cjNzYWcnBz8/f0xceJE1hEJkXpUVBNCCCGEECIhCgsL8eTJE+jo6EBdXZ11HEIIqFEZIYQQQgghnOLu7i72a729vb9jEkKIOKioJoQQQgghhEPu378v9HVMTAxKSkpgaGgIAEhKSoKsrCy6du3KIh4h5AtUVBNCCCGEEMIh4eHhgj97e3tDSUkJ/v7+UFVVBQC8e/cOjo6O6NOnD6uIhJDP0J1qQgghhBBCOKpVq1YIDQ2FsbGx0HpCQgKGDh2Kly9fMkpGCKlAI7UIIYQQQgjhqPfv3wtmU38uJycH//77L4NEhJAvUVFNCCGEEEIIR1lbW8PR0RGnTp1CZmYmMjMzcfLkScyYMQM2Njas4xFCQMe/CSGEEEII4azCwkIsWrQIBw4cQHFxMQCgQYMGmDFjBjZt2oQmTZowTkgIoaKaEEIIIYQQjisoKEBqaioAoF27dlRME8IhVFQTQgghhBBCCCFfie5UE0IIIYQQQgghX4mKakIIIYQQQggh5CtRUU0IIYQQQgghhHwlKqoJIYQQQgghhJCvREU1IYQQQgghhBDylaioJoQQQgghhBBCvhIV1YQQQgghhBBCyFeiopoQQgghhBBCCPlK/w/bp/eQyZ4+g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0375" y="243159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numeric_features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social_df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numeric_features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fmt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'.2f'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'Correlation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Heatmap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808" y="1482773"/>
            <a:ext cx="5589758" cy="5099139"/>
          </a:xfrm>
          <a:prstGeom prst="rect">
            <a:avLst/>
          </a:prstGeom>
        </p:spPr>
      </p:pic>
      <p:sp>
        <p:nvSpPr>
          <p:cNvPr id="10" name="AutoShape 4" descr="https://www.kaggleusercontent.com/kf/240726389/eyJhbGciOiJkaXIiLCJlbmMiOiJBMTI4Q0JDLUhTMjU2In0..0tP3HA5w7_qmW8lOsXwz0A.bxmRQyEUnXg0DQ-n7qep4IXA2b5sNJC1yLUBK_Ck2dQSRMIAhYb0uCtTqm58_VW4IuEMK7DXDDcSZumNCo98P0qKuX25jX8Cn1S7tkWJ0vmxP93fBByO5iYLCTnIvTpugdD_7V5ahQQy_hSBpAqnNU_9py5jRjmh8kjJi7z-OgC_BQxNDeyEFZYtXT4GS6R6mvR7QCQcLORR5YwwHX1fPDPeMW-6O9Xon-lG1qm_J656ZyV2n54y9RJ4Drh6D__JMR_KZx0N_g2Oh1UPy4bdh_QERAyrHIPpzJdolXYdHVe80PC2PmjIoMNTcIkXh8xyRNbDCCdsXE2aLMMySHqR8gGFm4K5BKNO-MKYZ75uHi6AcjF8UF25nz_WwyQ-GN2nOW-Ssa__5F0ztnValCdPFybZhVKU9LKbAC-n-o4j3opyTfm7Zf85T6mlIRs0IVd_GpI1CPHGsMCTW_TN6hv_HVAB3DgJVA3Jt4FIJ1Eljh5QcY9ocIEO10dpWLJBnDUQ9Yd8vR9ANH9vPDPgQ5QR8u39Ox2rBoap-cSkLkknKdCicD8jf18ikYq14wGaKHD8wSIpyPoCr6H4X-QeJCzK_AKtXeeQrTLGs2gpay9enQnN_Sc-2nDKJ0fNdnLV2ZNQxeFglq4kan0gjewX9biz9Ea2bF4iXS1MvoIj7ohozmM.k_icU_IM5itLaBxeprUDUg/__results___files/__results___8_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Bivariate</a:t>
            </a:r>
            <a:r>
              <a:rPr lang="fr-FR" sz="4000" dirty="0" smtClean="0"/>
              <a:t> </a:t>
            </a:r>
            <a:r>
              <a:rPr lang="fr-FR" sz="4000" dirty="0" err="1" smtClean="0"/>
              <a:t>analysis</a:t>
            </a:r>
            <a:endParaRPr lang="fr-FR" sz="4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777" y="1381488"/>
            <a:ext cx="4831150" cy="50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5" y="23245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Model Development phase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4579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Artificiel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1- </a:t>
            </a:r>
            <a:r>
              <a:rPr lang="fr-FR" dirty="0" err="1"/>
              <a:t>Hyperparameter</a:t>
            </a:r>
            <a:r>
              <a:rPr lang="fr-FR" dirty="0"/>
              <a:t> </a:t>
            </a:r>
            <a:r>
              <a:rPr lang="fr-FR" dirty="0" err="1"/>
              <a:t>tuning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2-Model training</a:t>
            </a:r>
          </a:p>
          <a:p>
            <a:pPr marL="0" indent="0">
              <a:buNone/>
            </a:pPr>
            <a:r>
              <a:rPr lang="fr-FR" dirty="0"/>
              <a:t>3-Model </a:t>
            </a:r>
            <a:r>
              <a:rPr lang="fr-FR" dirty="0" err="1"/>
              <a:t>evaluation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2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Hyperparameter</a:t>
            </a:r>
            <a:r>
              <a:rPr lang="fr-FR" dirty="0"/>
              <a:t> </a:t>
            </a:r>
            <a:r>
              <a:rPr lang="fr-FR" dirty="0" err="1"/>
              <a:t>tuning</a:t>
            </a:r>
            <a:r>
              <a:rPr lang="fr-FR" dirty="0"/>
              <a:t> (</a:t>
            </a:r>
            <a:r>
              <a:rPr lang="fr-FR" dirty="0" err="1"/>
              <a:t>GridSearchCV</a:t>
            </a:r>
            <a:r>
              <a:rPr lang="fr-F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nb</a:t>
            </a:r>
            <a:r>
              <a:rPr lang="en-US" dirty="0"/>
              <a:t> of hidden layer</a:t>
            </a:r>
          </a:p>
          <a:p>
            <a:r>
              <a:rPr lang="en-US" dirty="0" err="1"/>
              <a:t>nb</a:t>
            </a:r>
            <a:r>
              <a:rPr lang="en-US" dirty="0"/>
              <a:t> of units (neurons per layer)</a:t>
            </a:r>
          </a:p>
          <a:p>
            <a:r>
              <a:rPr lang="en-US" dirty="0"/>
              <a:t>batch size: The number of training samples used to update the model's weights </a:t>
            </a:r>
            <a:r>
              <a:rPr lang="en-US" b="1" dirty="0"/>
              <a:t>once</a:t>
            </a:r>
            <a:endParaRPr lang="en-US" dirty="0"/>
          </a:p>
          <a:p>
            <a:r>
              <a:rPr lang="en-US" dirty="0"/>
              <a:t>epochs: One </a:t>
            </a:r>
            <a:r>
              <a:rPr lang="en-US" b="1" dirty="0"/>
              <a:t>epoch</a:t>
            </a:r>
            <a:r>
              <a:rPr lang="en-US" dirty="0"/>
              <a:t> = the model has seen the </a:t>
            </a:r>
            <a:r>
              <a:rPr lang="en-US" b="1" dirty="0"/>
              <a:t>entire training dataset once</a:t>
            </a:r>
            <a:r>
              <a:rPr lang="en-US" dirty="0"/>
              <a:t>.</a:t>
            </a:r>
          </a:p>
          <a:p>
            <a:r>
              <a:rPr lang="en-US" dirty="0"/>
              <a:t>learning rate: How big the step is during weight updates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2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561" y="3457329"/>
            <a:ext cx="7731034" cy="3151324"/>
          </a:xfrm>
        </p:spPr>
        <p:txBody>
          <a:bodyPr>
            <a:normAutofit/>
          </a:bodyPr>
          <a:lstStyle/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28" y="104503"/>
            <a:ext cx="11815072" cy="4109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9" y="4059435"/>
            <a:ext cx="10129488" cy="2360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98234" y="2605340"/>
            <a:ext cx="4679064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kern="0" dirty="0">
                <a:solidFill>
                  <a:srgbClr val="1F1F1F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✅</a:t>
            </a:r>
            <a:r>
              <a:rPr lang="en-US" kern="100" dirty="0">
                <a:solidFill>
                  <a:srgbClr val="1F1F1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Best score: 0.8219167869895859 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kern="0" dirty="0">
                <a:solidFill>
                  <a:srgbClr val="1F1F1F"/>
                </a:solidFill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✅</a:t>
            </a:r>
            <a:r>
              <a:rPr lang="en-US" kern="0" dirty="0">
                <a:solidFill>
                  <a:srgbClr val="1F1F1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Best Parameters: </a:t>
            </a:r>
            <a:r>
              <a:rPr lang="en-US" kern="100" dirty="0">
                <a:solidFill>
                  <a:srgbClr val="1F1F1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{'</a:t>
            </a:r>
            <a:r>
              <a:rPr lang="en-US" kern="100" dirty="0" err="1">
                <a:solidFill>
                  <a:srgbClr val="1F1F1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batch_size</a:t>
            </a:r>
            <a:r>
              <a:rPr lang="en-US" kern="100" dirty="0">
                <a:solidFill>
                  <a:srgbClr val="1F1F1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10, 'epochs': 30, 'model__</a:t>
            </a:r>
            <a:r>
              <a:rPr lang="en-US" kern="100" dirty="0" err="1">
                <a:solidFill>
                  <a:srgbClr val="1F1F1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learning_rate</a:t>
            </a:r>
            <a:r>
              <a:rPr lang="en-US" kern="100" dirty="0">
                <a:solidFill>
                  <a:srgbClr val="1F1F1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0.001, 'model__</a:t>
            </a:r>
            <a:r>
              <a:rPr lang="en-US" kern="100" dirty="0" err="1">
                <a:solidFill>
                  <a:srgbClr val="1F1F1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num_hidden_layers</a:t>
            </a:r>
            <a:r>
              <a:rPr lang="en-US" kern="100" dirty="0">
                <a:solidFill>
                  <a:srgbClr val="1F1F1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4, '</a:t>
            </a:r>
            <a:r>
              <a:rPr lang="en-US" kern="100" dirty="0" err="1">
                <a:solidFill>
                  <a:srgbClr val="1F1F1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model__units</a:t>
            </a:r>
            <a:r>
              <a:rPr lang="en-US" kern="100" dirty="0">
                <a:solidFill>
                  <a:srgbClr val="1F1F1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 64}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0292" y="2913018"/>
            <a:ext cx="5379719" cy="3095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KerasClassifier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model=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epochs=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verbose=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Fit the model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X_train_selected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116644"/>
                </a:solidFill>
                <a:latin typeface="Courier New" panose="02070309020205020404" pitchFamily="49" charset="0"/>
              </a:rPr>
              <a:t>0.2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verbose=</a:t>
            </a:r>
            <a:r>
              <a:rPr lang="en-US" sz="1400" dirty="0" smtClean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493124" y="1133356"/>
            <a:ext cx="7945482" cy="5135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6A5221"/>
                </a:solidFill>
                <a:latin typeface="Courier New" panose="02070309020205020404" pitchFamily="49" charset="0"/>
              </a:rPr>
              <a:t>create_model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model = Sequential([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InputLayer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input_dim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,)),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Dense(</a:t>
            </a:r>
            <a:r>
              <a:rPr lang="en-US" sz="1200" dirty="0">
                <a:solidFill>
                  <a:srgbClr val="116644"/>
                </a:solidFill>
                <a:latin typeface="Courier New" panose="02070309020205020404" pitchFamily="49" charset="0"/>
              </a:rPr>
              <a:t>64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activation=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 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1st hidden layer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Dense(</a:t>
            </a:r>
            <a:r>
              <a:rPr lang="en-US" sz="1200" dirty="0">
                <a:solidFill>
                  <a:srgbClr val="116644"/>
                </a:solidFill>
                <a:latin typeface="Courier New" panose="02070309020205020404" pitchFamily="49" charset="0"/>
              </a:rPr>
              <a:t>64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activation=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 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2nd hidden layer (added)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Dense(</a:t>
            </a:r>
            <a:r>
              <a:rPr lang="en-US" sz="1200" dirty="0">
                <a:solidFill>
                  <a:srgbClr val="116644"/>
                </a:solidFill>
                <a:latin typeface="Courier New" panose="02070309020205020404" pitchFamily="49" charset="0"/>
              </a:rPr>
              <a:t>64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activation=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 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3rd hidden layer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Dense(</a:t>
            </a:r>
            <a:r>
              <a:rPr lang="en-US" sz="1200" dirty="0">
                <a:solidFill>
                  <a:srgbClr val="116644"/>
                </a:solidFill>
                <a:latin typeface="Courier New" panose="02070309020205020404" pitchFamily="49" charset="0"/>
              </a:rPr>
              <a:t>64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activation=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 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4th hidden layer (added)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Dense(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num_classes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activation=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softmax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])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optimizer = Adam(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learning_rate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116644"/>
                </a:solidFill>
                <a:latin typeface="Courier New" panose="02070309020205020404" pitchFamily="49" charset="0"/>
              </a:rPr>
              <a:t>0.001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sz="1200" dirty="0" err="1">
                <a:solidFill>
                  <a:srgbClr val="6A5221"/>
                </a:solidFill>
                <a:latin typeface="Courier New" panose="02070309020205020404" pitchFamily="49" charset="0"/>
              </a:rPr>
              <a:t>compile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optimizer=optimizer,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loss=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SparseCategoricalCrossentropy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metrics=[</a:t>
            </a:r>
            <a:r>
              <a:rPr lang="en-US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   </a:t>
            </a:r>
            <a:r>
              <a:rPr lang="en-US" sz="1200" dirty="0">
                <a:solidFill>
                  <a:srgbClr val="9723B4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model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0635" y="169182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9056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63" y="2408146"/>
            <a:ext cx="6751320" cy="302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keras_model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create_model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plot_model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keras_model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to_file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'model_plot.png'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show_shapes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show_layer_names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display(Image(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'model_plot.png'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fr-FR" sz="2400" dirty="0"/>
          </a:p>
        </p:txBody>
      </p:sp>
      <p:pic>
        <p:nvPicPr>
          <p:cNvPr id="5" name="Picture 4" descr="C:\Users\dell\AppData\Local\Microsoft\Windows\INetCache\Content.MSO\94B26AC0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63" y="1044302"/>
            <a:ext cx="3034937" cy="51813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048000" y="-9497615"/>
            <a:ext cx="6096000" cy="80483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15s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4ms/step - accuracy: 0.7858 - loss: 0.5073 Epoch 2/30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18s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0.8116 - loss: 0.4495 Epoch 3/30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10s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0.8133 - loss: 0.4473 Epoch 4/30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6s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0.8119 - loss: 0.4490 Epoch 5/30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10s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0.8175 - loss: 0.4440 Epoch 6/30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8s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0.8194 - loss: 0.4346 Epoch 7/30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6s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0.8219 - loss: 0.4333 Epoch 8/30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12s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4ms/step - accuracy: 0.8219 - loss: 0.4317 Epoch 9/30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8s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0.8197 - loss: 0.4356 Epoch 10/30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7s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0.8196 - loss: 0.4311 Epoch 11/30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10s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0.8162 - loss: 0.4351 Epoch 12/30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9s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4ms/step - accuracy: 0.8215 - loss: 0.4304 Epoch 13/30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6s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0.8214 - loss: 0.4272 Epoch 14/30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8s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0.8216 - loss: 0.4248 Epoch 15/30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12s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4ms/step - accuracy: 0.8234 - loss: 0.4255 Epoch 16/30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6s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0.8272 - loss: 0.4215 Epoch 17/30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8s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0.8263 - loss: 0.4243 Epoch 18/30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9s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0.8262 - loss: 0.4161 Epoch 19/30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7s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0.8222 - loss: 0.4238 Epoch 20/30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7s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0.8251 - loss: 0.4231 Epoch 21/30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7s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0.8215 - loss: 0.4240 Epoch 22/30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11s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0.8248 - loss: 0.4164 Epoch 23/30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6s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0.8263 - loss: 0.4207 Epoch 24/30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11s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0.8268 - loss: 0.4173 Epoch 25/30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10s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0.8258 - loss: 0.4193 Epoch 26/30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11s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0.8233 - loss: 0.4247 Epoch 27/30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11s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0.8239 - loss: 0.4237 Epoch 28/30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9s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0.8261 - loss: 0.4202 Epoch 29/30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10s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0.8247 - loss: 0.4217 Epoch 30/30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2310/2310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6400"/>
                </a:solidFill>
                <a:effectLst/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8s</a:t>
            </a: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3ms/step - accuracy: 0.8281 - loss: 0.4174 188/188 - 1s - 3ms/step - accuracy: 0.8218 - loss: 0.4265 0.42648470401763916 0.821803629398346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147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375647"/>
            <a:ext cx="11427823" cy="6299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7s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0.7854 - loss: 0.5143 -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0.7952 -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0.4744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2/30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10s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0.8147 - loss: 0.4449 -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0.8113 -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0.4554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3/30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6s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0.8202 - loss: 0.4394 -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0.8145 -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0.4536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4/30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9s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0.8190 - loss: 0.4433 -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0.8136 -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0.4504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5/30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6s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0.8209 - loss: 0.4309 -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0.8158 -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0.4478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6/30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11s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0.8193 - loss: 0.4399 -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0.8078 -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0.4595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7/30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10s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0.8236 - loss: 0.4329 -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0.8152 -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0.4490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8/30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6s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0.8195 - loss: 0.4355 -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0.8119 -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0.4522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9/30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11s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0.8224 - loss: 0.4337 -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0.8147 -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0.4510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10/30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5s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0.8200 - loss: 0.4289 -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0.8123 -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0.4587</a:t>
            </a:r>
          </a:p>
          <a:p>
            <a:pPr marL="0" indent="0">
              <a:buNone/>
            </a:pPr>
            <a:endParaRPr lang="en-US" sz="11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24/30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10s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0.8234 - loss: 0.4217 -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0.8158 -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0.4429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25/30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6s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0.8281 - loss: 0.4146 -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0.8106 -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0.4492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26/30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5s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0.8270 - loss: 0.4175 -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0.8141 -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0.4419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27/30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5s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0.8273 - loss: 0.4158 -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0.8102 -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0.4445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28/30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6s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0.8347 - loss: 0.4079 -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0.8147 -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0.4398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29/30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5s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0.8247 - loss: 0.4203 -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0.8143 -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0.4435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Epoch 30/30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1848/1848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6400"/>
                </a:solidFill>
                <a:latin typeface="Courier New" panose="02070309020205020404" pitchFamily="49" charset="0"/>
              </a:rPr>
              <a:t>━━━━━━━━━━━━━━ </a:t>
            </a:r>
            <a:r>
              <a:rPr lang="en-US" sz="1100" b="1" dirty="0">
                <a:solidFill>
                  <a:srgbClr val="1F1F1F"/>
                </a:solidFill>
                <a:latin typeface="Courier New" panose="02070309020205020404" pitchFamily="49" charset="0"/>
              </a:rPr>
              <a:t>7s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 3ms/step - accuracy: 0.8329 - loss: 0.4076 -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val_accuracy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0.8128 - </a:t>
            </a:r>
            <a:r>
              <a:rPr lang="en-US" sz="1100" dirty="0" err="1">
                <a:solidFill>
                  <a:srgbClr val="1F1F1F"/>
                </a:solidFill>
                <a:latin typeface="Courier New" panose="02070309020205020404" pitchFamily="49" charset="0"/>
              </a:rPr>
              <a:t>val_loss</a:t>
            </a:r>
            <a:r>
              <a:rPr lang="en-US" sz="1100" dirty="0">
                <a:solidFill>
                  <a:srgbClr val="1F1F1F"/>
                </a:solidFill>
                <a:latin typeface="Courier New" panose="02070309020205020404" pitchFamily="49" charset="0"/>
              </a:rPr>
              <a:t>: 0.4480</a:t>
            </a:r>
          </a:p>
          <a:p>
            <a:pPr marL="0" indent="0">
              <a:buNone/>
            </a:pPr>
            <a:endParaRPr lang="en-US" sz="110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188/188 - 1s - 3ms/step - accuracy: 0.8220 - loss: 0.4265</a:t>
            </a:r>
            <a:endParaRPr lang="fr-FR" sz="11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79669" y="3161212"/>
            <a:ext cx="0" cy="56170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 err="1"/>
              <a:t>Backword</a:t>
            </a:r>
            <a:r>
              <a:rPr lang="fr-FR" sz="4000" dirty="0"/>
              <a:t>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523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 Layer (type)                    ┃ Output Shape           ┃       </a:t>
            </a:r>
            <a:r>
              <a:rPr lang="en-US" sz="1200" dirty="0" err="1">
                <a:solidFill>
                  <a:srgbClr val="1F1F1F"/>
                </a:solidFill>
                <a:latin typeface="Courier New" panose="02070309020205020404" pitchFamily="49" charset="0"/>
              </a:rPr>
              <a:t>Param</a:t>
            </a: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 #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---------------------------------------------------------------------------┃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│ dense_10 (Dense)                │ (None, 64)             │           384 │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├─────────────────────────────────┼────────────────────────┼───────────────┤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│ dense_11 (Dense)                │ (None, 64)             │         4,160 │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├─────────────────────────────────┼────────────────────────┼───────────────┤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│ dense_12 (Dense)                │ (None, 64)             │         4,160 │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├─────────────────────────────────┼────────────────────────┼───────────────┤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│ dense_13 (Dense)                │ (None, 64)             │         4,160 │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├─────────────────────────────────┼────────────────────────┼───────────────┤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│ dense_14 (Dense)                │ (None, 3)              │           195 │</a:t>
            </a:r>
          </a:p>
          <a:p>
            <a:pPr marL="0" indent="0">
              <a:buNone/>
            </a:pPr>
            <a:endParaRPr lang="en-US" sz="12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Epoch 30: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Layer 5 (backward): Neuron 0 first 5 weights: [-0.03742458 -1.6555421 -0.11419478 0.26276207 -0.21847779]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Layer 4 (backward): Neuron 0 first 5 weights: [-0.09752201 -0.02178353 0.09747047 0.04057218 0.05066625]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Layer 3 (backward): Neuron 0 first 5 weights: [-0.02484785 0.14389396 -0.14555076 0.31889078 0.05331968]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Layer 2 (backward): Neuron 0 first 5 weights: [-0.60131717 -0.19934924 -0.7742542 -0.11080083 -0.3455812 ]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F1F1F"/>
                </a:solidFill>
                <a:latin typeface="Courier New" panose="02070309020205020404" pitchFamily="49" charset="0"/>
              </a:rPr>
              <a:t>Layer 1 (backward): Neuron 0 first 5 weights: [-0.2956777 0.19294187 -0.32689008 -0.2861264 0.10434556]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622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df.info()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6226"/>
          <a:stretch/>
        </p:blipFill>
        <p:spPr>
          <a:xfrm>
            <a:off x="6210300" y="1983762"/>
            <a:ext cx="4546600" cy="45282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555"/>
          <a:stretch/>
        </p:blipFill>
        <p:spPr>
          <a:xfrm>
            <a:off x="1155700" y="1983761"/>
            <a:ext cx="4302126" cy="40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Forward</a:t>
            </a:r>
            <a:r>
              <a:rPr lang="fr-FR" sz="4000" dirty="0"/>
              <a:t> propagation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4494" y="1552189"/>
            <a:ext cx="522296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Layer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z1 = W1·x + b1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a1 =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(z1)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Layer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z2 = W2·a1 + b2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a2 =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(z2)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Layer 3: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z3 = W3·a2 + b3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a3 =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(z3)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Layer 4: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z4 = W4·a3 + b4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a4 =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(z4)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Output Layer: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z5 = W5·a4 + b5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a5 =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softmax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(z5) 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Final predicted class probabilities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60" t="22053" r="56492" b="20982"/>
          <a:stretch/>
        </p:blipFill>
        <p:spPr>
          <a:xfrm>
            <a:off x="5520721" y="862149"/>
            <a:ext cx="6420926" cy="54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Forward</a:t>
            </a:r>
            <a:r>
              <a:rPr lang="fr-FR" sz="4000" dirty="0"/>
              <a:t> propagation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59" t="21339" r="55589" b="14553"/>
          <a:stretch/>
        </p:blipFill>
        <p:spPr>
          <a:xfrm>
            <a:off x="838200" y="1424549"/>
            <a:ext cx="5431971" cy="5104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624" y="3016251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Final predicted probabilities (</a:t>
            </a:r>
            <a:r>
              <a:rPr lang="en-US" sz="16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softmax</a:t>
            </a:r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 output): [0.0072911 0.00317846 0.98953044]</a:t>
            </a:r>
          </a:p>
          <a:p>
            <a:r>
              <a:rPr lang="en-US" sz="1600" dirty="0">
                <a:solidFill>
                  <a:srgbClr val="1F1F1F"/>
                </a:solidFill>
                <a:latin typeface="Courier New" panose="02070309020205020404" pitchFamily="49" charset="0"/>
              </a:rPr>
              <a:t>Predicted class :High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190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Model </a:t>
            </a:r>
            <a:r>
              <a:rPr lang="fr-FR" dirty="0" err="1"/>
              <a:t>evaluation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94" y="1690688"/>
            <a:ext cx="10474235" cy="2789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X_test_selected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"\n✅ Test Set Accuracy: {:.2f}%"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model.score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X_test_selected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*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"\n📊 Classification Report</a:t>
            </a:r>
            <a:r>
              <a:rPr lang="en-US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:\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"🧩 Confusion Matrix:\n"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fr-FR" sz="1600" dirty="0"/>
          </a:p>
        </p:txBody>
      </p:sp>
      <p:sp>
        <p:nvSpPr>
          <p:cNvPr id="6" name="Rectangle 5"/>
          <p:cNvSpPr/>
          <p:nvPr/>
        </p:nvSpPr>
        <p:spPr>
          <a:xfrm>
            <a:off x="629194" y="45259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✅ Testing Accuracy: 82.36% </a:t>
            </a:r>
          </a:p>
          <a:p>
            <a:r>
              <a:rPr lang="en-US" dirty="0" smtClean="0">
                <a:solidFill>
                  <a:srgbClr val="1F1F1F"/>
                </a:solidFill>
                <a:latin typeface="Courier New" panose="02070309020205020404" pitchFamily="49" charset="0"/>
              </a:rPr>
              <a:t>✅ 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Training Accuracy: 82.81%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58" t="32054" r="63922" b="30446"/>
          <a:stretch/>
        </p:blipFill>
        <p:spPr>
          <a:xfrm>
            <a:off x="5682342" y="2634867"/>
            <a:ext cx="5421087" cy="37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ROC and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925"/>
            <a:ext cx="5314406" cy="444137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y_test_bin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label_binarize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y_test_enc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classes=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num_classes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y_proba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model.predict_proba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X_test_selected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num_classes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_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roc_curve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y_test_bin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y_proba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roc_auc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curve of class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le.classes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(AUC =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{roc_auc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:.2f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'k--'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'Random guess'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plt.xlim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plt.ylim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1.05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'False Positive Rate'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 Positive Rate'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'ROC Curves for Multiclass Classification'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'lower right'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fr-FR" dirty="0"/>
          </a:p>
        </p:txBody>
      </p:sp>
      <p:pic>
        <p:nvPicPr>
          <p:cNvPr id="4" name="Picture 3" descr="C:\Users\dell\AppData\Local\Microsoft\Windows\INetCache\Content.MSO\C9495434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069" y="1690688"/>
            <a:ext cx="5323114" cy="4107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99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i4AAAGdCAYAAAA1/PiZAAAAOnRFWHRTb2Z0d2FyZQBNYXRwbG90bGliIHZlcnNpb24zLjEwLjAsIGh0dHBzOi8vbWF0cGxvdGxpYi5vcmcvlHJYcgAAAAlwSFlzAAAPYQAAD2EBqD+naQAAdZZJREFUeJzt3Xd41FX2+PH3zKT3hJCQhEAIvQYMEEFAkCioNEFFZQEBUVlwV1FXcdf63V3sP1xFUSzYwYYFFJUqKEgzFOmBEAiBQID0OvP5/XEzkwQSyCRTk/N6nnnmk6k3w5A5c++55+g0TdMQQgghhHADemcPQAghhBCiriRwEUIIIYTbkMBFCCGEEG5DAhchhBBCuA0JXIQQQgjhNiRwEUIIIYTbkMBFCCGEEG5DAhchhBBCuA0PZw/AFkwmEydOnCAwMBCdTufs4QghhBCiDjRNIy8vj+joaPT6us2lNIrA5cSJE8TGxjp7GEIIIYSoh2PHjtGyZcs63bZRBC6BgYGA+sWDgoKcPBohhBBC1EVubi6xsbGWz/G6aBSBi3l5KCgoSAIXIYQQws1Yk+YhyblCCCGEcBsSuAghhBDCbUjgIoQQQgi30ShyXIQQQghN0ygvL8doNDp7KKIKg8GAh4eHzcqVSOAihBDC7ZWWlpKZmUlhYaGzhyJq4OfnR1RUFF5eXg1+LAlchBBCuDWTycSRI0cwGAxER0fj5eUlxUhdhKZplJaWcvr0aY4cOUL79u3rXGiuNhK4CCGEcGulpaWYTCZiY2Px8/Nz9nDEBXx9ffH09OTo0aOUlpbi4+PToMeT5FwhhBCNQkO/yQv7seW/jfwrCyGEEMJtSOAihBBCCLchgYsQQgjhJIMHD+b+++939jDcigQuQgghhHAbErhcQn5JOS/9tJ9HvtiJpmnOHo4QQgjR5Engcgkeeh2vrj7Ekq3HyC0qd/ZwhBBC1JGmaRSWljv81JAvuefOnWPSpEmEhobi5+fH9ddfz8GDBy3XHz16lJEjRxIaGoq/vz9du3bl+++/t9x3woQJNG/eHF9fX9q3b897773X4NfRFUkdl0vw8TQQHuDFmfxSMs4XEezn6ewhCSGEqIOiMiNdnvjR4c+755lh+HnV76P1zjvv5ODBg3z77bcEBQXxyCOPcMMNN7Bnzx48PT2ZOXMmpaWl/PLLL/j7+7Nnzx4CAgIAePzxx9mzZw8//PAD4eHhHDp0iKKiIlv+ai6jXjMu8+fPJy4uDh8fH5KSkti8eXOd7rd48WJ0Oh1jxoypdrlOp6vx9MILL9RneDYVHeILwInzjfMNIIQQwvnMAcvbb7/NwIEDSUhI4OOPPyYjI4Ovv/4agPT0dK666iq6d+9OfHw8I0aMYNCgQZbrevXqRe/evYmLiyM5OZmRI0c68TeyH6vDwiVLljB79mwWLFhAUlIS8+bNY9iwYezfv5+IiIha75eWlsZDDz3EwIEDL7ouMzOz2s8//PAD06ZNY9y4cdYOz+aig33ZeTyHEzkSuAghhLvw9TSw55lhTnne+ti7dy8eHh4kJSVZLmvWrBkdO3Zk7969APztb39jxowZ/PTTTyQnJzNu3Dh69OgBwIwZMxg3bhzbt2/nuuuuY8yYMfTv37/hv5ALsnrG5eWXX2b69OlMmTKFLl26sGDBAvz8/Hj33XdrvY/RaGTChAk8/fTTxMfHX3R9ixYtqp2++eYbhgwZUuNtHc0845IhMy5CCOE2dDodfl4eDj/Zs0fSXXfdxeHDh5k4cSK7du2id+/evPrqqwBcf/31HD16lAceeIATJ04wdOhQHnroIbuNxZmsClxKS0vZtm0bycnJlQ+g15OcnMzGjRtrvd8zzzxDREQE06ZNu+xznDp1iuXLl9fpto4QHaJ6Kpw4X+zkkQghhGisOnfuTHl5Ob///rvlsuzsbPbv30+XLl0sl8XGxnLvvffy1Vdf8eCDD7Jw4ULLdc2bN2fy5Ml89NFHzJs3j7feesuhv4OjWLVUdObMGYxGI5GRkdUuj4yMZN++fTXeZ8OGDbzzzjukpKTU6Tnef/99AgMDGTt2bK23KSkpoaSkxPJzbm5unR67PmLMMy7npFW6EEII+2jfvj2jR49m+vTpvPnmmwQGBvLoo48SExPD6NGjAbj//vu5/vrr6dChA+fOnWPNmjV07twZgCeeeILExES6du1KSUkJy5Yts1zX2Nh1O3ReXh4TJ05k4cKFhIeH1+k+7777LhMmTLhk98i5c+cSHBxsOcXGxtpqyBepTM6VGRchhBD2895775GYmMiIESPo168fmqbx/fff4+mpdrQajUZmzpxJ586dGT58OB06dOD1118HwMvLizlz5tCjRw8GDRqEwWBg8eLFzvx17EanWbHpvLS0FD8/P7744otqO4MmT57M+fPn+eabb6rdPiUlhV69emEwVCYrmUwmQC0x7d+/n7Zt21quW79+PYMGDSIlJYWEhIRax1HTjEtsbCw5OTkEBQXV9depk9N5JfT5z0p0Ojjw7+vxNEjpGyGEcCXFxcUcOXKENm3aXPJLr3Ce2v6NcnNzCQ4Oturz26pPYS8vLxITE1m1apXlMpPJxKpVq+jXr99Ft+/UqRO7du0iJSXFcho1ahRDhgwhJSXlopmSd955h8TExEsGLQDe3t4EBQVVO9lLM38vvDz0aBqczJFZFyGEEMKZrN4OPXv2bCZPnkzv3r3p27cv8+bNo6CggClTpgAwadIkYmJimDt3Lj4+PnTr1q3a/UNCQgAuujw3N5fPP/+cl156qZ6/in3o9Tqig31Iyy7kxPkiYsP8nD0kIYQQosmyOnAZP348p0+f5oknnuDkyZP07NmTFStWWBJ209PT0eutX05ZvHgxmqZx++23W31fe4sO8VWBi9RyEUIIIZzKqhwXV1WfNTJrPPz5Dj7fdpyHh3Vk5pB2Nn98IYQQ9Sc5Lq7PaTkuTZUUoRNCCCFcgwQudRAj/YqEEEIIlyCBSx1Io0UhhBDCNUjgUgfmsv8Z54poBClBQgghhNuSwKUOzDMuBaVGcovKnTwaIYQQoumSwKUOfDwNNPP3AiRBVwghhOuIi4tj3rx5dbqtTqfj66+/tut4HEEClzqSPBchhBDC+SRwqSNznosUoRNCCCGcRwKXOpJaLkII4UY0DUoLHH+yYgPHW2+9RXR0tKX5sNno0aOZOnUqqampjB49msjISAICAujTpw8rV6602Uu0a9currnmGnx9fWnWrBl33303+fn5luvXrl1L37598ff3JyQkhKuuuoqjR48CsGPHDoYMGUJgYCBBQUEkJiaydetWm43tUqwu+d9UVdZykUaLQgjh8soK4b/Rjn/ex06Al3+dbnrLLbdw3333sWbNGoYOHQrA2bNnWbFiBd9//z35+fnccMMN/Oc//8Hb25sPPviAkSNHsn//flq1atWgYRYUFDBs2DD69evHli1byMrK4q677mLWrFksWrSI8vJyxowZw/Tp0/n0008pLS1l8+bN6HQ6ACZMmECvXr144403MBgMpKSk4Onp2aAx1ZUELnUkOS5CCCFsKTQ0lOuvv55PPvnEErh88cUXhIeHM2TIEPR6PQkJCZbb/9///R9Lly7l22+/ZdasWQ167k8++YTi4mI++OAD/P1VoPXaa68xcuRInnvuOTw9PcnJyWHEiBG0bdsWgM6dO1vun56ezsMPP0ynTp0AaN++fYPGYw0JXOpIAhchhHAjnn5q9sMZz2uFCRMmMH36dF5//XW8vb35+OOPue2229Dr9eTn5/PUU0+xfPlyMjMzKS8vp6ioiPT09AYPc+/evSQkJFiCFoCrrroKk8nE/v37GTRoEHfeeSfDhg3j2muvJTk5mVtvvZWoqCgAZs+ezV133cWHH35IcnIyt9xyiyXAsTfJcakj81LRqdxiyoymy9xaCCGEU+l0asnG0aeKpZS6GjlyJJqmsXz5co4dO8b69euZMGECAA899BBLly7lv//9L+vXryclJYXu3btTWlpqj1fsIu+99x4bN26kf//+LFmyhA4dOrBp0yYAnnrqKf78809uvPFGVq9eTZcuXVi6dKlDxiWBSx018/fCy0OPSVPBixBCCNFQPj4+jB07lo8//phPP/2Ujh07csUVVwDw66+/cuedd3LTTTfRvXt3WrRoQVpamk2et3PnzuzYsYOCggLLZb/++it6vZ6OHTtaLuvVqxdz5szht99+o1u3bnzyySeW6zp06MADDzzATz/9xNixY3nvvfdsMrbLkcCljvR6HdHBFVuiJUFXCCGEjUyYMIHly5fz7rvvWmZbQOWNfPXVV6SkpLBjxw7uuOOOi3YgNeQ5fXx8mDx5Mrt372bNmjXcd999TJw4kcjISI4cOcKcOXPYuHEjR48e5aeffuLgwYN07tyZoqIiZs2axdq1azl69Ci//vorW7ZsqZYDY0+S42KF6BBf0rILJc9FCCGEzVxzzTWEhYWxf/9+7rjjDsvlL7/8MlOnTqV///6Eh4fzyCOPkJuba5Pn9PPz48cff+Tvf/87ffr0wc/Pj3HjxvHyyy9brt+3bx/vv/8+2dnZREVFMXPmTO655x7Ky8vJzs5m0qRJnDp1ivDwcMaOHcvTTz9tk7Fdjk5rBF0Dc3NzCQ4OJicnh6CgILs9z0Of7+CLbcd5eFhHZg5pZ7fnEUIIUXfFxcUcOXKENm3a4OPj4+zhiBrU9m9Un89vWSqyghShE0IIIZxLAhcrxJjL/kvgIoQQwoV8/PHHBAQE1Hjq2rWrs4dnU5LjYgWp5SKEEMIVjRo1iqSkpBqvc1RFW0eRwMUKlqWic0VommYpfWw3x7ZAzjHoepPVtQGEEEI0HYGBgQQGBjp7GA4hgYsVooNV4FJQaiS3uJxgXztGscYy+OQWKDoHOcfhqr/Z77mEEKIRaAR7TRotW/7bSI6LFXy9DIT5ewEOWC7K2KaCFoCfH4c939j3+YQQwk2Zl0IKCwudPBJRG/O/jS2WrWTGxUrRIT6cLSjlxPkiOkfZb+s1qWvUuac/lBXAV3dDUAy07G2/5xRCCDdkMBgICQkhKysLUDVI7L6UL+pE0zQKCwvJysoiJCQEg8HQ4MeUwMVKMSG+7M7Itf+MS+pqdT7s37B/BRz8ET69De5aBaGt7fvcQgjhZlq0aAFgCV6EawkJCbH8GzWUBC5WqqzlYsey/0XnIWOrOm53LXS/Fd4bDid3wSe3wtQfwTfEfs8vhBBuRqfTERUVRUREBGVlZc4ejqjC09PTJjMtZhK4WCnGEVuij/wCmgmatYeQWHXZ7Uvg7aFweh98Ngn+8iUYGtcWNyGEaCiDwWDTD0nheiQ510oOqZ57uCK/pe01lZcFx8AdS1TOy5F1sOwBkAx6IYQQTYwELlZySBE6c35L1cAFICoBbn4XdHr440P4dZ79xiCEEEK4IAlcrBRdUfb/VG4xZUbbtBev5uxhOJcGeg+Iu+ri6zsOh+HPqeOVT8GfS20/BiGEEMJFSeBipXB/b7wMekyaCl5szjzbEpsE3rVUQUy6G5JmqOOv7oFjm20/DiGEEMIFSeBiJb1eR5Sl2aI9AhdzfsuQS99u2H+gw/VgLIFPb4ezR2w/FiGEEMLFSOBSD+bS/zbPczGWqx1FcHF+y4X0Bhj3NrToAYVn1DZpc6VdIYQQopGSwKUe7LazKGMblOSCTwhE9bz87b0D4I7PVEXdMwfUNunyUtuOSQghhHAhErjUQ4xlqcjGgYt5G3T8YDWjUhdBUWqbtFeAmq2RbdJCCCEaMQlc6sFuW6Jr2wZ9OS26wy2L1DbplI9g/Uu2HZcQQgjhIiRwqYeYUHPgYsPk3KLzcLyizP/lEnNr0v5auOEFdbz6/2DXFzYbmhBCCOEqJHCpB7vMuKStB80IzdpBSKv6PUafu6DfLHX89V8h/XfbjU8IIYRwARK41IN5V1FeSTm5xTZq5pVaQ5n/+rj2Geh4o9omvfh2VdBOCCGEaCQkcKkHXy8DYf5eAGScs9GsS33zWy6kN8C4hWpXUmE2rHy6wUMTQgghXIUELvUUbcudRWcPw7kjFWX+BzT88bz8VYE6gIztDX88IYQQwkVI4FJPNi1CZ14matm39jL/1orsqs5z0qE4xzaPKYQQQjiZBC71VFmEzgY7iw7bKL+lKt9QCGqpjk/9abvHFUIIIZxIApd6irHVziJjORyuY5l/a7Xops4lcBFCCNFISOBSTzbbEn1iO5TkqDL/0T0bPK5qzMtFJ3fZ9nGFEEIIJ5HApZ5slpxr3k0Uf3Xdy/zXVaTMuAghhGhcJHCpJ/NS0cncYsqNpvo/kK3qt9TEHLhk7QGT0faPL4QQQjiYBC71FB7gjadBh0mDU3kl9XuQ4hw4vkUdx9ejzP/lhMWDhw+UFcK5NNs/vhBCCOFgErjUk16vI6qhW6KPVCnzH9rahqOrYPCAiM7q+NRu2z++EEII4WD1Clzmz59PXFwcPj4+JCUlsXnz5jrdb/Hixeh0OsaMGXPRdXv37mXUqFEEBwfj7+9Pnz59SE9Pr8/wHKbBO4vM26DtMdtiZknQlcBFCCGE+7M6cFmyZAmzZ8/mySefZPv27SQkJDBs2DCysrIueb+0tDQeeughBg4ceNF1qampDBgwgE6dOrF27Vp27tzJ448/jo+Pj7XDc6jKWi71DFxsVeb/UiK7q3NJ0BVCCNEIWB24vPzyy0yfPp0pU6bQpUsXFixYgJ+fH++++26t9zEajUyYMIGnn36a+Pj4i67/5z//yQ033MDzzz9Pr169aNu2LaNGjSIiIsLa4TlUTMXOonr1Kzp7RJX6t1WZ/9qYZ1xOOXhLdEmeqlEjhBBC2JBVgUtpaSnbtm0jOTm58gH0epKTk9m4cWOt93vmmWeIiIhg2rRpF11nMplYvnw5HTp0YNiwYURERJCUlMTXX39d6+OVlJSQm5tb7eQMDarlcrhKmX+fIBuO6gLmwOW8A0v/nzkEz7eFzyaCpjnmOYUQQjQJVgUuZ86cwWg0EhkZWe3yyMhITp48WeN9NmzYwDvvvMPChQtrvD4rK4v8/HyeffZZhg8fzk8//cRNN93E2LFjWbduXY33mTt3LsHBwZZTbGysNb9G3Wka7PoC1vy3xqsrA5d6lP23bIO2Y34LgF8YBMWo46y99n0us4M/grEE9n8PB1Y45jmFEEI0CXbdVZSXl8fEiRNZuHAh4eHhNd7GZFI1UEaPHs0DDzxAz549efTRRxkxYgQLFiyo8T5z5swhJyfHcjp27Jh9foHMHfDlNFj3PKT/ftHV9Z5xMZbDkYqgzJ75LWaOrqB7fGvl8U//AmOZY55XCCFEo2dV4BIeHo7BYODUqVPVLj916hQtWrS46PapqamkpaUxcuRIPDw88PDw4IMPPuDbb7/Fw8OD1NRUwsPD8fDwoEuXLtXu27lz51p3FXl7exMUFFTtZBfRPaHnBECDb2dBWfWZFXP13LyScnKLrfhwPvGHWrbxCYboXrYbb20cXUE3oyJw0Rkg+xBsfc8xzyuEEKLRsypw8fLyIjExkVWrVlkuM5lMrFq1in79+l10+06dOrFr1y5SUlIsp1GjRjFkyBBSUlKIjY3Fy8uLPn36sH///mr3PXDgAK1b26G2ibWu+zf4R8CZA7D+xWpX+Xl5EOrnCVg562Ip8z/Y9mX+a2JJ0HXAluj80yqfBh0MfVxdtnYuFJ2z/3MLIYRo9DysvcPs2bOZPHkyvXv3pm/fvsybN4+CggKmTJkCwKRJk4iJiWHu3Ln4+PjQrVu3avcPCQkBqHb5ww8/zPjx4xk0aBBDhgxhxYoVfPfdd6xdu7b+v5mt+IXBDS/A55Nhw/+DLmMquy6jlovOFZZx4nwRnVrUcebHEfVbqrLMuOwBkwn0dlwhzNimzsM7QL/7YMdiOL0PfnkRhv3Hfs8rhBCiSbD6E2z8+PG8+OKLPPHEE/Ts2ZOUlBRWrFhhSdhNT08nMzPTqse86aabWLBgAc8//zzdu3fn7bff5ssvv2TAADtuE7ZGl9HQaQSYytWSUZVtvpW1XOqYoFucC8cqCvbZOzHXrFk7MHhDWQGcT7Pvc5mXiWISVeXe6yqClc1vqe3fQgghRANYPeMCMGvWLGbNmlXjdZebJVm0aFGNl0+dOpWpU6fWZzj2p9PBDS+qEv0n/oDf34D+9wH1qJ6bVlHmP6wthMbZacAXMHhARCeVbHxyt+phZC/mxNyWieq8fbJKQE5dDSufgls/sN9zCyGEaPSkV1FdBUXBsH+r49X/scwemBN06xy4OKJabk0cUUHXZIKM7eo4pnfl5df9G3R62PMNHK293o9wY2ufhY9uhrJ6VpEWQog6ksDFGr0mQptBUF4E3/4NNI2YED/AmsDFQfVbLuSIBN3sQ1CSozpSm5/P/NxXTFLHP/1TBTii8TCZ4NdX4NDPcLjm2ktCCGErErhYQ6eDka+Ah69a8tn+gWXGpU5l/8+lwdlUtU047uKeTXZlTii2Z+Bizm+J6gkGz+rXDfkneAWo5N3dX9pvDMLx8k5AWaE6PnZxvSMhhLAlCVysFRYP1/xTHf/0OLEeqoz+ydxiyo2XmUkwz7bE2rnMf00iKmZAzqWpPkL2YMlv6X3xdQERMOABdbzyKVlSaEzOHKw8Pr7FeeMQQjQJErjUR9IMiL4CSnJotu4xPA1g0uBUXsml72feBu3o/BYA/2YQGKWOT+2xz3OYt0LHJNZ8fb+ZENQSco/DptftMwbheNmHKo8ztklzTSGEXUngUh8GDxj1Kug90O1fzm3+KcBl8lxMRji8Vh07qn7LhSLtuFxUVlT5uDXNuAB4+kLyU+p4/cuQn2X7cQjHqxq4lBU6ptChEKLJksClvlp0gwGzAXiw/C2Cyb904OLoMv81sWeCbuZOVefGvzkEX6LpZbdxaraqNB/WSEG6RsGyVKRTZ7JcJISwIwlcGmLQQxDekRDTef7l8REZlwpczNug21ytZmycoYUdt0RbCs/1VknMtdHrYVhFt+3tH9hv2Uo4TnZF4BI/WJ1Lgq4Qwo4kcGkID28Y9SoaOm7x+AW/9EtsBU11Yn6LmWXGZY/ttyRfWHjuUlr3U9WINZPqHi3cV1kRnK/ozt5zgjo3V4YWQgg7kMCloVolcaD17QDcmP48lORffJviXDju4DL/NWnWDgxeUJoH54/a9rGrzrjURfJToPeE1FVwcKVtxyIc5+wRQFNLoB2GATr13so7dbl7CiFEvUjgYgNZfR/huBZO8/KTsPrfF98gbYPK/wiLd1yZ/5oYPKF5J3Vsy+Wiqh2hY66o233C4iHpHnX8079kJ4q7Mi8TNWuntvhHdFE/H5dZFyGEfUjgYgNRzZvxz7Jp6offF8CxC5ITnVXmvyb22FlUtSO0T3Dd7zfoYfANg9N74Q/pYeSWzIm5zdqr89g+6lyWi4QQdiKBiw1Eh/iyzpTAl8YBgKY6SJdXqenizPotF7JHBd2MSxSeuxTfEBg8Rx2v/o9aUhPuxbwVOrydOo9NUucSuAgh7EQCFxvw8/Ig1M+T/yubSLlPMzi9T9UpATh3VP1x1xkgboBzBwpVEnRtuFRkTsyt6zJRVb2nqG/rhWdgw8u2G5NwDHPgYp5xadlXnZ/4A8pLnTMmIUSjJoGLjUSH+HKeQPZdUbFLZv1LaveOebalZR/rllHsxbxUdPZIzYnE1qqtI3RdGTzhuv9Txxtfr8iVEW5B06osFVXMuDRrq5b/jCVwcqfzxiaEaLQkcLGR6BBfAP4IvAY63gCmMrVkdPBndQNXWCYC8A+HgBaABll7G/54tXWEtkaH4arrtrEEVj7d8DEJxyjMhuLzgE4FLKBq+MRWzLrIcpEQwg4kcLGRmIrA5UROMdz4EngHqaTVfcvUDVwlcIEqy0W7Gv5Yl+oIXVc6HVz3H0AHu7+oXHoSrs28TBQcq9o5mLWsSNCVnUVCCDuQwMVGokN8gIp+RUHRcO0zlVd6O7HMf00sCbo2yHO5VEdoa0T1qCxg9uNjahlCuDbzMpE5MddMEnSFEHYkgYuNmJeKLP2KrpgMrSuSceMHOa/Mf00ibRi4WArP1aFi7uVc8y/w9FMl4/d83fDHE/aVfUF+i1nMFSoZPTcDco47flxCiEZNAhcbqQxcitUFej2Mexuu/CsMfdKJI6tB1Z1FDZnZKCuqDH4aOuMCEBQFV/1dHf/8ZPUt5cL1nLlgR5GZl3/lrJ7MugghbEwCFxsx57iczC2m3FjRBygoCobPhfD2l7inE4R3UOX2S3IbtovH0hE64tIdoa3R/z4IjFJl4ze/ZZvHFPZxYQ2XqszboqVTtBDCxiRwsZHmAd54GnQYTRpZeS4+U1Ct9H8DCtFVXSa6VEdoa3j5qyUjgF9egMKztnlcYVvGcjh7WB1fOOMCVXYWSadoIYRtSeBiI3q9jhbBVRJ0XZ0tEnSt6QhtjYTbIaIrFOdIUTpXdf6o2vLv4QtBMRdfbw5cMndCWbFjxyYaP0neb9IkcLGh6GC1XJThDoGLJc/FFjMuNshvqUpvqNyV9fubqvqwcC2WirltVT7XhUJaqyVEUxlkpjh0aKKRO5ECz8fD77KU3FRJ4GJDMRcm6Loyc+Bysp6BS306Qluj3VBoczUYS2vuuC2cyxK41JDfAhcUopPlImFD+7+HorOw+0tnj0Q4iQQuNmTeWZRxvtDJI6mDyO7q/OxhKC2w/v7m2RZrO0LXlU5XOeuy6zP1LUu4jgtL/ddEKugKe8jao85P75MloyZKAhcbigl1oxmXgOZqKr++pf9tVXjuUqJ7Qo/x6vjnx+WPlCux7Ci6xI65llUCF/m3E7Zi/ntVfB7ys5w6FOEcErjY0EVF6FydJUG3HstFGdvUuS0Kz13KNf8Cgxcc+QUOrbTvc4m6s8y4XCJwie6ptt0XZKlkXiEaqqyocjcbwJn9zhuLcBoJXGwopqLsv1sk50L1QnTWqNoR2p4zLgAhrSDpHnX88xNgMtr3+cTlleRB/kl1bG6uWBNPX9XKAeCY1HMRNnDmAGimyp9PS+DSFEngYkNRFbuK8orLyS0uc/Jo6sBc+t/aBN2qHaEjuth+XBca+CD4hKi17R2f2v/5xKWZl4n8m4NvyKVva+lbJAm6wgYuXNY+vc854xBOJYGLDfl7exDipzokZ7pDnkvVnkXW5CDYoiO0NXxDYdDD6nj1f6DUDZKfG7PaSv3XRDpFC1syJ+b6hKhzmXFpkiRwsTFzLRe3yHOxlP7PgZxjdb+fIxJzL9R3ulo2yjsBm1533POKi2XX0hW6JuadRSd312/3mhBVmWdcOo9Q5xK4NEkSuNhY5ZZoNwhcPLygeUd1bE2eiy07QteVhzdc84Q63jAPCs447rlFddlWzLgEt1SVdTVjZV6UEPVlDly6jFHnBVnSFqQJksDFxswJum4x4wLWV9C1dUdoa3QbB1EJUJoH65537HOLSnWp4VKVLBcJWyjOrZwZjkmsbOwqsy5NjgQuNuZ2W6KtraCbucP2HaHrSq+H6yqq6G59B7JTHfv8QuVCmV/3unY9tyToSuAiGsCciBsYBX5hlbPFsiW6yZHAxcai3ansP1RP0K0Lc/2Wlr1t1xHaGm0GQfvrVPC06mnHP39Tl5cJZQWgM0BoXN3uEyuF6IQNmBNzIzqr8/CKwEVmXJocCVxszK1yXKAycDmbWrfdOsedkN9yoeSnQaeHPd9IfRBHMy8ThcbVfUdZix5g8Fb9ZWSWTNRXVsWMi7kEg3nGRbZENzkSuNiYudHiydxiyo2my9zaBQRGqnocmglO16H0vzMScy8U2QV63qGOpRWAY1l2FNVxmQhUEnh0L3UseS6ivi6ccWneSZ2fPuCc8QinkcDFxiICvfE06DCaNLLySpw9nLqpawVde3eEtsaQf4KHL6RvVN1ihWOcuUxX6NrEViToSiE6UV/mHUWWwKWDOs89rhJ3RZMhgYuN6fU6WgS7286iOlbQtXdHaGsERUO/mer45yfB6AaVihuDujRXrIklQVeW9kQ9FJxRW5+hcqbFNxQCItWxeQlTNAkSuNiBuQid2+W5XG7GxRmF5y7lqr+DXzO1fLH9A2ePpmnItnIrtJm5U3TWHvl2LKxnnm0JjQMv/8rLZWdRkySBix3EuN3OIvNS0a5L54u4Qn5LVT5BcPWj6njtXNX8T9hPeUnFUiF1Kz5XVWCkqnyMVvk+EqKuLMtEF/RGs+S5SIJuUyKBix24XS2X5h1B7wHFOZCbUfNtTCbI+EMdu8qMC0DvKRDWFgpOw2+vOXs0jdvZwyqJ2zsIAiKsv78sF4n6ujAx1yy8Is9FtkQ3KRK42IHbBS4e3pV/AGpbLrJ0hPaFiK6OG9vlGDwh+Ul1/Nv/IO+kc8fTmGVXScytTw0f83KRJOgKa112xkUCl6ZEAhc7iK4o++82OS5QJUF3V83Xm6f3o3uCwcMhQ6qzzqNUWfmyQrVkJOzD2lL/FzIXoju+Vc3gCVEXmnbxjiIzc+ByLk21IxFNggQudhDjbjMucPkt0a5QeK42Ol1lK4DtH8i3L3up744is8hu4OmnZu7OSO0NUUe5J9R7Ru9xcW6Vf7jaXYQmO4uaEAlc7CCqInDJLS4nr9hNtuladhbVsiXa1RJzL9TqSug0QuVgrHzK2aNpnBo642LwgOiK+j+yXCTqyjzb0qydKmZYlU4ny0VNkAQudhDg7UGwryqHnpnjJjuLWlQELtmHLp5ydWZHaGskP6V66Oz/HtJ+dc4YCs823u2+DZ1xgSrLRVJBV9RRbYm5ZrIlusmRwMVOLD2LzrnJclFApKqJopku3lrozI7Q1ghvD4l3quOvZzg2eCkvhV9ehJc7w/96VjajbCwKz6peQwBh8fV/nKoNF4WoC/OMS/PaAhfZEt3U1CtwmT9/PnFxcfj4+JCUlMTmzXX7I7R48WJ0Oh1jxoypdvmdd96JTqerdho+fHh9huYyYtwtQVenq72CbtXCc87oCG2NwY9CUAycPwqLboCvZ6oPXXs6thneuhpW/x+UF0NhNiwaCamr7fu8jmReJgpqWb0AmLXMO4vOHLD/v4toHC434yJbopscqwOXJUuWMHv2bJ588km2b99OQkICw4YNIysr65L3S0tL46GHHmLgwIE1Xj98+HAyMzMtp08//dTaobkU90zQraWCrnn2wFXzW6oKiIAZv0HvqernlI/gtd6Q8ontmzEW58DyB+Gd69QfV79mMOo1iB8MZQXw8a2w+0vbPqezWJaJ6pnfYubfTNXdgcY3KyVsz2SsDEgu3AptZp5xOXtYzXyKRs/qwOXll19m+vTpTJkyhS5durBgwQL8/Px49913a72P0WhkwoQJPP3008TH1zzN7O3tTYsWLSyn0NBQa4fmUtyulgtU2Vl0wYxLhouV+r8c3xAY8f9g2s+q5kxhtlo6en+kbXYeaBrs+RbmJ8GWtwENek6AmVvgiolwx2fQdSyYyuCLabB5YcOf09nqW+q/JrFSz0XU0bk0KC8CgzeEtan5NkHR4BWolrPPHnbo8IRzWBW4lJaWsm3bNpKTkysfQK8nOTmZjRs31nq/Z555hoiICKZNm1brbdauXUtERAQdO3ZkxowZZGdn13rbkpIScnNzq51cTbS7lf2HygTdU7srZyeqdoSO7uW0odVLbF+4Zx0kP60K56Wthzf6w5q5UFbPf5ecDFg8AT6bCHmZKt9j0rcw5nU1mwCqoN+4t6HPdECD7x+CNf+1/YyPI1l2FDUgMdfMlfJcykth+UOw+ytnj0TUxJLf0hH0hppvo9NVdoqWPJcmwarA5cyZMxiNRiIjI6tdHhkZycmTNVcs3bBhA++88w4LF9b+rXP48OF88MEHrFq1iueee45169Zx/fXXYzQaa7z93LlzCQ4OtpxiY10vYdSSnOtOMy7hHdWunKJz6kMZXKsjdH0YPGHA/TBzE7S/DoylsO5ZWHAVHPml7o9jMsLvb8L8vrB/uaopMfAhtSwVf/XFt9cb4IYXYPBj6ud1z8Hy2epx3JGtloqgMs8lY5vzX499y2DLQlj2gHQYd0Wna6mYeyHzcpHUB2oS7LqrKC8vj4kTJ7Jw4ULCw8Nrvd1tt93GqFGj6N69O2PGjGHZsmVs2bKFtWvX1nj7OXPmkJOTYzkdO3bMTr9B/ZlzXE7mFmM0uck3bU+fykQ3c4Kuq3WErq/QOLWEc8v7ENBCfRC/PxKW3gsFZy5935O74J1r4Yd/QGm++uC9Zz0MfRw8fWu/n04Hgx+BG18GdLD1XfhiimpW6E5MxsopeFvMuER0VlP7pfmViZfOcmSdOi8+D+m1zxoLJ6mtYu6FzFuiZcalSbAqcAkPD8dgMHDq1Klql586dYoWLVpcdPvU1FTS0tIYOXIkHh4eeHh48MEHH/Dtt9/i4eFBampqjc8THx9PeHg4hw4dqvF6b29vgoKCqp1cTfNAbzz0Oowmjaw8N1ouujDPxdULz1lDp4OuY2DW5oplHB3s+FQl727/4OIy9KWF8POT8ObVanbAO0gFIVN/hMjLfAOsqs80uGURGLxgzzfw8c3uVevlfLqaqTJ4Q3DLhj+e3gAtK95Pzl4uOryu8njfcueNQ9Ssth5FFwo3By6ys6gpsCpw8fLyIjExkVWrVlkuM5lMrFq1in79+l10+06dOrFr1y5SUlIsp1GjRjFkyBBSUlJqXeI5fvw42dnZREVFWfnruA6DXkeLYLUl2m0TdE0myNiufnb3GZeqfILhxhfhrlUQ2V0tjX17Hyy6EbIqvrEdWgWvXwm/zgPNCF1Gw8zNKgjR12OisusYmPAFeAWoJar3R0D+pXfiuQxLc8W2tecZWKulC+S5nE+Hc0cqf973vXvnITU25aWVSz91nXE5c9D5y4/C7qz+Czx79mwWLlzI+++/z969e5kxYwYFBQVMmTIFgEmTJjFnzhwAfHx86NatW7VTSEgIgYGBdOvWDS8vL/Lz83n44YfZtGkTaWlprFq1itGjR9OuXTuGDRtm29/WwSrzXNxoxqVFd3V+6k+1k6Qk1/U6QttKy0S4ey1c9x/VQyf9N1gwABaNgI/GqlowQS3h9sVw6wcQ1MBAOv5quHMZ+IWron7vDlO7JlxdQ0v91yQ2SZ07s4KuebalRXf1Hs9Jr73lhXC8s6lqp5BX4OVn+kJaqX9DY4l7/J8SDWJ14DJ+/HhefPFFnnjiCXr27ElKSgorVqywJOymp6eTmZlZ58czGAzs3LmTUaNG0aFDB6ZNm0ZiYiLr16/H29vb2uG5FPes5VIRoJw5CEcrKs+6YkdoWzF4QP9ZMPN36HC92sKcth7QQdIMldTb8XrbPV90L5j2k/pDe/awqgFzYcE/V2OLUv8XMi8VnT2sdq45gzm/pcNwaDtEHe/73jljERerWnjucoUv9YbKxHFZLmr06vVpNGvWLGbNmlXjdbUl1JotWrSo2s++vr78+OOP9RmGy4uuqJ67bv9p7hrQBg+DG3RYCIwC3zBV3j3lE3VZY8hvuZyQVnD7p2qXyf4f1JKQvX7vZm1h6k/w0TjI+hPeuwHuWAyt+9vn+RrKljVczHxD1U6Q0/vg+BbodIPtHrsuNK1yV1mbqyGktepxtX+5SqgWzlfXxFyz5p1UIv3pfY5/PwmHcoNPUvc1okc03h56Nh7O5rGlu9DcYf1cp6ucdTm+RZ03pvyWS9HpoPNIVZPF3sFaUBRM+R5a9YOSHPjwJtf9tn/GnONiwxkXgJZ91LkzCtGd3g/5p8DDR9WV6TAc0KklvJzjjh+PuFhdE3PNLHkusiW6sZPAxY46RwXx2h1XoNfBZ1uP8+JPbjKFaS79b9YUZlycwTcEJi5VS1TlxbDkL/DHR84eVXUl+ZB3Qh3booZLVZZO0Vts+7h1YV4manWlKhgY0Lwy72b/D44fj7jY5XoUXUiaLTYZErjY2bVdIvnvTSrhdf6aVBb9euQy93ABLaoELq7eEdrdefrC+I+g51/U7qVvZrpWf6OzFSUL/MLV8o4tmQOFjO2OL/5mTsxtU6V4oHl5QbZFO19pIZyt+FtZ1xkXy5boAxeXNhCNigQuDnBb31Y8dJ0q7Pb0sj18t+OEk0d0GZFVdhC5Q0dod2fwgNGvVdSWATb8P9fZlmuPHUVmzdqrrenlRSo3wVGM5ZC2QR1XrXrc8UZ1nrZBNdAUznNmP6CpgDmged3uE9YG9J6qwWluhl2HJ5xLAhcHmTmkHZP6tUbTYPZnKWw4eJlqrc7UvDPoKt4askzkGDodDHlMFXk7uQtO/OHsESm2LPV/Ib2+sp6LI5eLMneovCKfYIjqWXl5eDtVOdpUBgd/dtx4xMWsTcwF1d6jmewsagokcHEQnU7HkyO7cmP3KMqMGvd8uJXdGS76rc7TB6IS1HHcAOeOpSnxC1OF7gC2LXLqUCxs2VyxJs7oFG3Ob4kbeHFBvY4Vy0X7XTRRuqmw5LdYUaEapNliEyGBiwMZ9DpeHp9A/7bNKCg1cud7mzmaXeDsYdVs3Dtw+xKVvCgcJ3GyOt/9JZTkOXcsUKVqrh1mXKDKziIHzrgcqSG/xaxTxXLRwZ9V5VbhHJYZl07W3c/SbFFmXBozCVwczNvDwJsTE+kSFcSZ/FImvrOZ03ku2HSvWVvoONzZo2h6Wl+lgoTSfOcn6WqafYrPVRWTqJYlc9Iht+6FK+utrBjSN6njNoNqGE9vlZBekgtHN9h/PKJm1m6FNmsuPYuaAglcnCDQx5NFU/sQG+ZL+tlC7nxvM3nFDt5VIVyTTgdXVMy6bHvfuWPJO6kCKJ0BQtvY5zl8gio/nBxR/v/4ZrX1PKBF5YdcVXp9ZaVkV62r09gVna9Mrm1u5YyLZWfRPtdJcBc2J4GLk0QE+vDh1CSa+Xvx54lc7v1oGyXl0hxMAD3vULsjTmyHzJ3OG4d5tiW0NXh42e95Yh3YcNGyDXpQ7bvlzMtF+6XpolOY81OCYlStI2s0a6dm8Ipz3KeJqbCaBC5OFBfuz6IpffH3MvDroWxmf7YDk0n+UDZ5/uHQeYQ63u7EWRd7lPqvibmeS+pq+z4PVOa3xNeQ32LW5mrw9Fff+jNT7D8mUV19dhSZefpUzg5Kgm6jJYGLk3VvGcyCiYl4GnQs35nJM8v2uEdrAGFfiXeq852fQamTErjtVer/Qh2GgcFL7SSxZz2X4lxV7A5qTsw18/SBdteoY1kucryGBC4geS5NgAQuLmBg++a8dGtPABb9lsbra1OdOyDhfHGDIDROJYn++bVzxmCecbFHDZeqfEMr80p2LLbf8xz9TVUnDouHkMtUg+5YZblIOFZ9t0KbNa+S5yIaJQlcXMSohGieGKH+o77w434+23LMySMSTqXXV0nSXeScMWQ7aMYFIOF2db7zM1XZ1h6OVMlvuZwOw1RS8qndcC7NPuMRNWvwjIt5S7Q0W2ysJHBxIVMHtGHG4LYAzFm6i5V7Tjl5RMKpek4AvYfaCXNqj2Ofu7wUzh1Vx/bOcQFolwx+zaAgCw6vsc9z1NSfqDZ+YapzN0jTRUfKPw2FZwBd5Q4ha8mMS6MngYuL+cewjtyc2BKjSWPmJ9vZdvSss4cknCUwsnIJxdFJuueOqGUVrwAIbGH/5zN4Qvdb1PGOT23/+PmnIetPdVyXGReQpovOYF4mCmsDXn71e4zwiuq5BaehUP5+NkYSuLgYnU7H3LHduaZTBCXlJia9s5l5Kw+QK3VemiZzku6OT6GsyHHPW7W5oqOabCbcps73Lbd9k0PzMlFkd7Vrqy7M5f+P/iYfgI5S38JzVXn5Q3ArdSwJuo2SBC4uyNOgZ/4dV5DUJoyCUiPzVh5k4HNrmL/mEPkldlr/F64p/hr1R7g4B/Z867jntXep/5pE9VT5CeXFsOcb2z52XbZBXyisjfoA1YzSdNFRLIm59cxvMZPlItvSNPjkNlj/kkt0TpfAxUX5ehn4dPqVvHZHL9pFBJBTVMYLP+5n4HOrWbAulcJSCWCaBL0erpikjh2ZpGvZUeSAxFwznQ56jFfHtt5ddOQXdV6X/JaqLE0XZbnIIRqamGsmW6Jt6/hWOPADrHsBcNAM7CVI4OLC9HodI3pE8+P9g3jltp7Eh/tzrrCMZ3/Yx8Dn1vD2+sMUlUq13Uav1wRVDTT9NzjtoJ0SZ5ww4wLQ41ZAB0d/td1unnNH1WPpPaB1P+vua85zObQKyl2wp1h9aRqsfArWzHX2SCppmm2WiqAycJFmi7aR8rE67zJKtelwMglc3IBBr2N0zxh+emAQL92SQKswP7ILSvn38r0MemEN7/16hOIyCWAaraBo6FDR8NJRSbrOmHEBCG5ZmTy78zPbPKZ5mSgmEbwDrbtvVC8IjFI9m8yzNo3BvmWw4f/Bumcdv2OtNjnHoTRPtbsIa9uwxzJviZYZl4YrK4LdX6njnhOcO5YKEri4EQ+DnnGJLVn14NU8P64HLUN9OZ1XwtPf7eHqF9bw4cY06XfUWJlruqR8Yv9v/oVnoTBbHTf0A6Q+zDVddiy2Ta8ga7ZBX6ha08VGslxkLIeVT1f+vPsL542lKvNsS3j7hvfGMu8sys1QFZNF/e1dBiU5KtcubqCzRwNI4OKWPA16bu0Ty+oHB/Pfm7oTHezDqdwSHv/mT4a8sJZPfk+ntNzk7GEKW2qXrJrOFZ2Fvd/Z97myKyo3B0aDd4B9n6smnUeCpx+cTVVr6w2haZUzJdYk5lZlqaL7A5gawf+rlI8qZtQqchV2feEazSRtlZgLqjljQMU2fvMOOVE/KR+p8563q0DeBbjGKES9eHnouSOpFWseHswzo7sSGeTNiZxiHlu6i2teWstnW45RbmwEf2gFGDyg11/Usb2TdB1V6r823gHQeZQ6bmhNl6y9qqidhy+07FO/x2gzELwCIf8knPijYeNxttLCyryWoU+oZpLnjzY8QLQFWyXmmsnOooY7f6xyxrLnHc4dSxUSuDQC3h4GJvWLY93DQ3hiRBfCA7w5fq6If3y5k8nvbZYE3sai10RAB2nrK2dF7MGRpf5rY67psvvLhi2NmfNbWvcDD+/6PYaHN7RPVsfuvrvo9zdUABbSGvrNhE4Vs0musFxknnFpbqvAxZzn4gKBS95J+OMj+GwSLBqhAgJ3sGMxoKklotA4Z4/GQgKXRsTH08DUAW1Y/48h/POGzvh7Gfj1UDZTFm2mQOq/uL+QWLVkBPZN0q1afM5Z2gxSS1XF5+HAj/V/nPpug76QebnInfNcCs/Chnnq+JrHVUDW/Wb18+6v7Ncjqi5MxspEWpvNuFTkuTijZ5HJCMc2w+p/w5uD4KWO8M1MVZ8obb06doXluUvRtMrdRC6SlGsmgUsj5OtlYPqgeD6Y1pcAbw82HT7Lne9tluJ1jYG5km7KJ6qfkD2YZ1wcvaOoKr2hYms09a/pYiyHtA3quK5l/mvT/lq1nfr0PvvOdtnT+pdUt/EW3aHbOHVZ22vAN0wtp6Wtd97Yzh4BY4la0rPVN3tHz7gUnIEdS+DLu+CFtvDOtfDLC5C5Q10ffQUMeED9jkfWOa95al2lb1StP7wC1DZoFyKBSyOW2DqMD6f1JdDHgy1p55j0zu/SOsDddRgGAZGqD8v+723/+CZj5QezM2dcoHK56OCPUJBt/f0zU9QHtU8wRCU0bCy+IdD6KnVsj9fd3s6nw+a31HHy05VJlgZP6DJaHTtzueh0RX5L844qaLUFc+By7qjK7bE1kwkytsPa52DhUHihHSy9G3Z9DkXn1Puu61gYswAeOgh3r4Hkp2Do4+r+P/1L/bu4qj8qZlu6jlFtFFyIBC6NXK9WoXx8VxLBvp5sTz/PxHc2k1MkwYvbMnhWJunaY7ko57j65mvwgpBWtn98a0R0Vm0ATOUq18Vah9eq87iBtvkwNOeD7HPDwGXNf8FYqmae2l5T/TrzctGe75xXZM9Wheeq8g9Xs0lolQnntnDwZ1g6A17qAAuHwNr/QsZW9TyR3WHAbJiyAh4+DLe8p3bjBERU3j/pXoi9UtUG+vZvrrlkVJIPfy5Vxz3/4tyx1EAClyagR8sQPr4riVA/T3YcO8+EtzdxvtBOywzC/npNVOepq21XXdbM/Ac+LN5233wbwlLTpR67iyz9iQbbZizmei7HNtVvBshZTu6uXG5Lfurippmt+qt8opIc5/VksuVW6Kosy0U2ynPZ/RV8fDPs+ETNenoFQKcRMPJ/MHsvzNgAyU+qZHCDR82PoTfA6Png4QOH18D2D2wzNlva8w2UFai/A62udPZoLiKBSxPRLSaYT6ZfSZi/F7szcrlj4e+cLZDgxS2FtYH4Iep4+4e2fWxnlfqvTbdxKrfkxHbrqqCWFUH67+q4oYm5ZiGtVH6IZoIDK2zzmI6w6mlAg643qerBF9LrodtYdeys5SJ7zLiAbbdEG8tg9f+p4y6jYdK38I8jcNvHkDhZVbiuq/B2KkEa4Md/ut4uo5RP1HnPOxzXHd4KErg0IZ2jglh895WEB3izJzOXOxZu4kx+I+q/0pSYk3T/+Ej9QbUVZ5X6r01Ac2h3rTq2Jkn32O9qySswyra/i6UYnZssFx1ZDwd/UsGf+YOyJublov0/QEmeY8ZmVl5SmRBu8xkXGwYuKR/D2cPgFw6jX1cFDRtS4ffKGdCyr2pz8N3fXWfJ6OwROLoB0FXOeLoYCVyamA6RgSy++0oiAr3ZdzKP29/aRFZesbOHJazV8Qb1BzT/ZMO2C18o28VmXAASKjpG7/ys7pVrLdugB9n2G6O56WLqajWr48o0DVY+qY4T74Rml2jfENVT/ZuXFzs+hyf7kMpj8g62btaiLizNFhu4VFRWDOueV8cDH7RNRWm9Aca8DgZvSF2lvoS4AvNsS9shqneYC5LApQlqFxHAknv60SLIh4NZ+dz21iZO5Urw4lY8vFTXaLBtku4ZFyg+d6EO16sPtdzjFd8E66Ah/YkupUUPCI6FssLK5F9XtfdbyNimquMO+selb6vTQTdzTRcHLxdVrZhr62UJc45LdmrDygdsfVf1PQqKgd5TbTM2ULOB1/xLHf/4GORk2O6x68Nkqswnc7HaLVVJ4NJEtQn3Z8k9VxId7MPh0wXc9tYmMnNc/BukqM7cePHgz7ZZIy8tUMEBuM5SEYCnD3S7SR3XZbmoOEflxED9+xPVRqdzj6aLxjJY9Yw67j8LAiMvfx/zclHqascmH9srMRfUUqFXIGhG1fuqPkryVQ0cgKv/od6PttRvpmpHUZLr/CWjtF8g55j6omDeReeCJHBpwlo382fJPf1oGerLkTMFjH9zExnnJXhxG83aVnRr1WwzzWyu3+IbBn5hDX88WzKvte/5RgVYl5L2q0qgDWtrn6nujhXLRQdWqLo3ruiPD9USjF849JtVt/uEt1f1bkzlsOdruw6vGnsl5oIKNC15LlYkd1f1+xtQeEbtsLHHLIR5l5HBGw79XLlU4wzm2i3dx4Gnr/PGcRkSuDRxsWF+LLmnH63C/Eg/W8j4Nzdy7KwdijUJ+7Ak6X7Y8A9RV8xvMYtNUhVVS/MvP9Nh2QZt49kWs7gB6htpwWnbdK+29Tfs0gJY+6w6vvof4BNU9/talovqUTenvuw54wJVtkTXI3ApOge/vqqOBz+m6ijZQ/OOMOQxdbxiDuSesM/zXEpxjlpeBJes3VKVBC6CmBBfltxzJW3C/Tl+rojxb27kaPZlvtUK19BphJohyc2AQysb9liuUOq/Njpd3Wu62Cu/xczgqVoAQP2aLmqa2qq97AF4Ph4WXmO7OiMAm16H/FOqkWLiFOvua94WffRXVYzQ3koLKmsR2S1wacDOol//p+rbRHStbJNgL/1mqe3qJTnw3f2OXzL6c6lKzg7vCDFXOPa5rSSBiwAgKtiXxXdfSdvm/pzIKWb8m5s4fDrf2cMSl+PpU/mB3tDeJ67QXPFSelTsLjq8tvZvpPlZleXjG9qf6FLMu4us2YGTnaoq2P6vJ7x7nUr4LDqr8nHeHKR+buiHVUE2bHhFHQ99wvrtusEtK1sb7P6qYWOpC3Mw4R+hKt3aQ313FuVnwe8L1PE1/6psk2AvBg+1zdrgpdpc1LdHV32Zl4l6TXDJ2i1VSeAiLCKDfPj07itpHxHAydxibntrE+nZsmzk8hIrknQP/NiwKWZXq+FyobA20Kqfyl/Z9XnNtzFvg27R3b55Ou2uBb2nes0uNVtSkA2bF6peNq9eAeueUzMMXgGQcAfc9omq7FtepGZglvylYYmx619UdUFa9FB9curDPLPgiN1FVXcU2YslcDloXQfs9S+p3WMxiZUJ2fYW0QkGz1HHKx6B3EzHPO/pA3B8M+gM0OM2xzxnA0jgIqqJCFTBS6cWgWTllXDnos3SHsDVNe9Y8YFurPzWZC1Nc53mipdibryY8mnNsxPmLcr2WiYy8wmqnNG5cLmorEjNVnxym+pn8/1DqpeNzqACnnHvwEMH4KY31M6NvyyF6/6tAqF9y+CN/pC6xvoxnUtTQRLAtU/Xf4agyxhVsC5zR+UsnL3YMzHXLLiV6shsLIHzR+t2n/PH1AwYqJkrR85A9P8bRPdSOSfL7nfMklFKxd+N9tfWbQeak0ngIi4SHuDN+1P7WrZK3/3BNorLXHT3hFDMSbobX4PP74QVj8Fvr6kky/RNqkPupepY5Gep7Zg6vdo94aq6jFG7L07vhZM7L77e1v2JLqXqcpHJpKrUfjMTXuwAX0yBAz+oHTpRPWH4s/DgPvjLF2rbcdVuu3o99L8Ppq+G8A6qqOCHY1QpeGuaHq75L5jK1O9+YSNFa/g3q7z/LjvPutg7MRfU62ueRaxrnsu651RTyriBjnkvVVV1yejAClV40Z5MRti5RB33vMO+z2UjtXSBEk1dZJAP703py81v/MbmtLM8/MVOXhnfE73etdc+m6wuo+Gnx6Egq7Kra038m6vqpIHR6jwoShXVKjqvrg9pBR7eDhlyvfiGqIDhz6UqByAqofK6s0fgfLqaLWjVz/5j6XgDLH8Qjm+Bed0ra+CAKlLX41aVl2NeqricqB5w9zr46Z/q2/7G11QgNu6dyz9G5s7KD7jkp+r161TT7WbVKmDX5zD4UfvNODhiqQjUzqKTO9XOosvVJzlzqHJL8tAn7Duu2kR2gasfUb2RfviH2iEX2MI+z5W6GvIyVZJ/BwctiTWQBC6iVh1bBLJgYiKT393MdztO0DLUl0eGd3L2sERNPH3hnnVwbLPKc8k7oc5zM9WOo7xM9Q2y4LQ6Ze6o+XFceZnILOF2Fbjs+hyu/b/KLrzm2ZaWfWxTkv1ygqLVlP6JP1TQ4h0MXUerHIFW/eq3VOPlByP+H7RLhm9mwcld8ObVMOw/qmJrbQGEuZFit3FqTA3V6QbVvfhsKmSm2OYxL1R0Tr0voXLLsr1YU8tl7X/VsmuH4RDb177jupSr7oe936nXf9kDKh/KHgGkuQZUj1sb1nvJgSRwEZd0Vbtwnh3Xg4c+38Eba1OJDfXjjqRWzh6WqElQNHQdU/N1mgaF2RXBTNXApsqpJNc9porbXqNmjgpOq2+LHa5Tl9t7G3RNbnhJ5Qe0GaQ+6GxVVbXTjSopdOm9cHgNLJ8Nh1bBqFfVUk5Vh9eprfB6j8ry8Q3lHagSUv9cqpaL7BG4ZFUs2wTHWldrpj7quiX65K7KGja2ei3ry+Chehm9ebVq6rnrcxVc2FLh2cqGoS5c4v9CEriIy7o5sSXHzxUyb+VBHv9mN1HBPgzpFOHsYQlr6HRqu6l/uFqScGcGT+h+i6pXsuNTFbhoWvXGio7SMlGd7CGwBfzlK/V7rnpaJQG/sRVuWlCZg1K1kWLvqbbNT+p2swpcdn+lZrZsvR3YEfktZuYZnTMHVT5Sbb/L6v+o827j1M40Z4vsqpaM1vwbvn9YBeW2TJ7d/aWaiY3s7lZ/FyQ5V9TJ34e25+bElhhNGjM/2c7ujBxnD0k0ZeaaLvuWq/ycrD2qLLunn1oqaiz0etVr6K5VqjBY/in48KbKxN09X6ulKq+AyzdStFb7a9XyV94JSP/Nto8NjstvAQhto3ZtlRVUz0Wq6thmlVCtM6gqua5iwP0ql6v4vFoysuUuI/MyUS/3mW0BCVxEHel0Ov57U3cGtAunsNTIlEVbpK+RcJ6oBGjeWW1x3fNN5TJRq35us05vlagecPda6D1N/bzxNVUbZuVT6uf+90FAc9s+p4c3dBmpju2xu8gRW6HNDB6V+Vu15bmYm1L2vAPCXSjXy+CpdhnpPdWsW201jKx16k+VP6P3hO42XoKys3oFLvPnzycuLg4fHx+SkpLYvHlzne63ePFidDodY8aMqfU29957Lzqdjnnz5tVnaMKOvDz0vP6XK+jUIpDTeSVMeW8zOUVlzh6WaIp0usqaLjsW278/kSvw8oMRL8Ntn4JfMzi1S9Vu8W+uOgzbg7l30Z6vL72d3lqa5tilIrh0gu7htZC2Xm1BvvoRx4zHGi26qb5ToPKe1j5rXTG9mph3TnUcfnHelIuzOnBZsmQJs2fP5sknn2T79u0kJCQwbNgwsrKyLnm/tLQ0HnroIQYOHFjrbZYuXcqmTZuIjo62dljCQYJ8PHn3zj5EBnlz4FQ+Mz7aRmm5ydnDEk1Rj1sBnVrGcFThOVfQ6QaY8Ru0HQro4NpnVDKtPbQZpMrxF51TScK2kp+l2h3o9Kp2jSNYmi1ekKCraZWzLb2nQkisY8ZjrQEPqCVSzQhr58J7w+Hs4fo9lrGsSu0W91omgnoELi+//DLTp09nypQpdOnShQULFuDn58e7775b632MRiMTJkzg6aefJj6+5uSxjIwM7rvvPj7++GM8Pe3UgVPYRHSIL+/e2Qd/LwO/pWbz6Fc70RzdEEyIoOjK4mDlxeAbqkrdNwWBLWDiV/Boun13gukNlY0XbblcZJ5tCYtXW/kdobYZl/0/QMY2lR818EHHjKU+DJ4w9i0Y+zZ4B6n6QQsGqjwVa//+HvxJ7crzj1DVnN2MVYFLaWkp27ZtIzk5ufIB9HqSk5PZuHFjrfd75plniIiIYNq0aTVebzKZmDhxIg8//DBdu3a97DhKSkrIzc2tdhKO1TU6mPkTrsCg1/HV9gzmrbRzaXAhamJuMAmqyqm9G+G5GntvI4bK5aJ9y6HURr3LHJmYa2bpWbS/8oPeZILV/1bHSfdCgBvsluxxC8z4VTXDLM1X1Zo/m6S2NteVuTVIwvjKOkhuxKr/5WfOnMFoNBIZWX07VmRkJCdPnqzxPhs2bOCdd95h4cKFtT7uc889h4eHB3/729/qNI65c+cSHBxsOcXGuujUXiM3uGME/x7TDYBXVh3ks63HnDwi0eR0HgGeFeXzHbkNuilp2RtCWqsdOQd+sM1jWvJbHJCYa9asnVqaKs5Ru7MA/vwKsv5Uu6euqtvnj0sIaQWTv4OhT6r6PXu/rXuPq/zTqvs0uOUyEdh5V1FeXh4TJ05k4cKFhIfX3LJ827ZtvPLKKyxatAhdHasCzpkzh5ycHMvp2DH5wHSW2/u24q+D2wLw2Fe72HDwjJNHJJoUL39V4j5uYGVXY2FbOp3qrwSw60vbPKYzZlw8vCvr3Jzep/I81lTUbbnqPrXU6E70Bhg4G+5aCc3aqyrEH45RfcrKimu/367PVA+t6Csc+/rbkFWBS3h4OAaDgVOnTlW7/NSpU7RocXEfhdTUVNLS0hg5ciQeHh54eHjwwQcf8O233+Lh4UFqairr168nKyuLVq1aWW5z9OhRHnzwQeLi4moch7e3N0FBQdVOwnkeuq4jo3tGU27SmPHRNvadlKU74UBJd8Ody8AvzNkjabzMy0UHf1KJuvVVnAvf3a+6ZQNEdmvw0KwSXiXPJeVjldzqFw5JMxw7DluK7gX3/FK5VX7TfFh4DZzac/FtNa1ymcjNardUZVXg4uXlRWJiIqtWrbJcZjKZWLVqFf36XdzUrFOnTuzatYuUlBTLadSoUQwZMoSUlBRiY2OZOHEiO3furHab6OhoHn74YX788ceG/4bC7vR6Hc/f3IOkNmHklZQz5b0tnMy5RMQvhHAvkV0goqvqPr33u/o9xsGV8PqVsO099XP/v1V2bXYUc55L5k5Y97w6HvigY3pb2ZN5q/ztS1QglvUnvDUYNr2h8njMMlPUdQZvt56htDorZ/bs2UyePJnevXvTt29f5s2bR0FBAVOmTAFg0qRJxMTEMHfuXHx8fOjWrXpEHRISAmC5vFmzZjRrVn0PuaenJy1atKBjxzp2VRVO5+1h4K2JvRn7xq+kni5gyqItfH5vPwK83S/xSwhRg+7jYNWfanfRFZPqfr+ic6rSb0rFN/3QOBj1GrSpvTSG3Zi3RO/4VG0rDopRW6Abi47D4a8bVYPOgz/CikfVLNno11UneHPtlk43ut/SWBVW57iMHz+eF198kSeeeIKePXuSkpLCihUrLAm76enpZGZm2nygwvUF+3myaEpfwgO82JuZy5j5v/JNSgZGk2yVFsLtmb+hH/kF8mrejHGRfcthflJF0KKDK2eqGjTOCFoAmlfUjNGM6vzqR2zXGNNVBETAHUvgxpfAw1c1In2jv+pLZK6668bLRAA6rREU4MjNzSU4OJicnBzJd3EBO46dZ9K7lVV145r58dfB7RjTKwYvjya2XVWIxuTta+H4Zhj+LFx5ibyQgjPwwz8qOy2Hd4DR8yG2r2PGWZvSAvhvRYHTsHiYuVnVR2msTh+Ar+6CzB2VlwXFwP27VHKvC6jP57d8igibS4gN4Zd/DOHBazsQ4udJWnYh//hyJ4NfWMMHG9MoLjM6e4hCiPqw7C6qpV+OpqlgZX5fda4zwIDZcM965wctoHahNavIqxn8WOMOWkDNME1bqaruUrFrN+E2lwla6ktmXIRdFZSU88nv6by1/jCn80oAaB7ozfSBbZiQ1Bp/yYERwn3kZ8FLHUEzwd/+qNxeDGr5aPmDsG+Z+jmyG4x+Te16cSUnUtSuoh63qq3eTcXRjWqZr/8sFcC5iPp8fkvgIhyiuMzI51uPsWDdYUtX6RA/T6Zd1YZJ/eMI9m3k33yEaCw+GKP6Fl3zLxj0sJpl2fGpSgQtzlHdhgc9rL7lN8ZO3cKmJHCRwMXllZab+PqPDF5fe4i0bFU+PNDbg0n9WzP1qjY0C/B28giFEJf0x0eqzHzzTjDhC1h2Pxxaqa6L7qVyWSIv37pFCJDARQIXN2I0aSzbeYLX16Sy/1QeAL6eBu5IasXdg+KJDGpkmf5CNBZF5+HF9mAsVY0JywpVXZAhj0G/WW7Z+0Y4jwQuEri4HZNJ4+e9p5i/5hA7j+cA4GXQc2ufljwyvBOBPrKEJITLWTyhMpclNknNsji6mJxoFCRwkcDFbWmaxi8Hz/Da6oNsSVMlxTtHBbFoSh+ZfRHC1ZzcrXJaOo2AvtPdfpeKcB4JXCRwaRR+O3SGvy1O4Ux+CdHBPiya2pcOkYHOHpYQQggbkzouolHo3y6cpX/tT3y4Pydyirn5jd/YdDjb2cMSQgjhAiRwES4pNsyPL2f0J7F1KLnF5Ux6ZzPf7Tjh7GEJIYRwMglchMsK9ffi47uSGNY1klKjifs+/YOFvxymEaxuCiGEqCcJXIRL8/E08PqERO7sHwfAf77fy9Pf7ZHGjUII0URJ4CJcnkGv48mRXfjnDZ0BWPRbGjM/3i49j4QQogmSwEW4BZ1Ox/RB8fzv9l54GfSs+PMkE97+nXMFpc4emhBCCAeSwEW4lVEJ0XwwrS9BPh5sO3qOcQt+49jZQmcPSwghhINI4CLczpXxzfhiRn+ig304fLqAm17/jV0VVXeFEEI0bhK4CLfUITKQpTOvonNUEGfySxj/1kbW7M9y9rCEEELYmQQuwm1FBvnw2T1XMqBdOIWlRu56fytLtqQ7e1hCCCHsSAIX4dYCfTx5984+jL0iBqNJ45Evd/Hyzwek1osQQjRSErgIt+floeelWxK475p2APxv1UFmf7aDgpJyJ49MCCGErUngIhoFnU7Hg9d15L83dUevg6V/ZDDytQ38eUKSdoUQojGRwEU0KnckteLju64kMshb7Tia/xvv/5YmS0dCCNFISOAiGp1+bZvxw98HMbRTBKVGE09++yd3f7hNitUJIUQjIIGLaJTC/L14e3JvnhzZBS+Dnp/3nOKG/63n98PZzh6aEEKIBpDARTRaOp2OKVe14au/9qdNuD+ZOcXcvnAT81YekCaNQgjhpiRwEY1et5hgvrtvAGOviMGkwbyVB7l94SYyc4qcPTQhhBBWksBFNAkB3h68fGtP/t/4BPy9DGw+cpbrX1nPz3tOOXtoQgghrCCBi2hSburVkmV/G0i3mCDOF5Yx/YOtPPXtnxSXGZ09NCGEEHUggYtoctqE+/PljP5MG9AGgEW/pTH29d9IPZ3v5JEJIYS4HAlcRJPk7WHg8RFdeO/OPoT5e7EnM5eRr27g863HpOaLEEK4MAlcRJM2pFMEP/x9IP3im1FYauThL3Zy/5IUCkulXYAQQrgiCVxEkxcZ5MNHdyXx0HUdMOh1fJNygns+3EZpucnZQxNCCHEBCVyEAAx6HbOuac/HdyXh62lg/cEzzP4sBZPUexFCCJcigYsQVVwZ34wFExPxNOhYtjOTp777U3JehBDChUjgIsQFru7QnJdu7YlOBx9sPMorqw46e0hCCCEqSOAiRA1GJUTz1MiugKq0++HGNOcOSAghBCCBixC1mtw/jr8NbQ/AE9/+yXc7Tjh5REIIISRwEeISHkhuz8QrW6NpMPuzFH45cNrZQxJCiCZNAhchLkGn0/HUqK6M6BFFmVHj3o+28Uf6OWcPSwghmiwJXIS4DINex8u39mRg+3AKS41MWbSFQ1l5zh6WEEI0SRK4CFEHXh56FvwlkYTYEM4XljHxnc2cOF/k7GEJIUSTI4GLEHXk7+3Be3f2oW1zfzJzipn4zu+cLSh19rCEEKJJkcBFCCuE+XvxwbQkooJ9SD1dwJRFWygokb5GQgjhKBK4CGGlmBBfPpzWl1A/T3YcO8+9H22jpNzo7GEJIUSTIIGLEPXQLiKQ96b0xc9L9TV68LMdGKWvkRBC2J0ELkLUU8/YEBb8pUpfo2+lr5EQQtibBC5CNMCgDs15uaKv0YebjjJvpfQ1EkIIe5LARYgGGpkQzTOjVF+jV1Yd5PW1hygzmpw8KiGEaJwkcBHCBib2i+P+ZNXX6PkV+7n6+TW8vf4w+bLjSAghbKpegcv8+fOJi4vDx8eHpKQkNm/eXKf7LV68GJ1Ox5gxY6pd/tRTT9GpUyf8/f0JDQ0lOTmZ33//vT5DE8Jp/j60PU+M6EJ4gDcncor59/K99J+7iudX7CMrr9jZwxNCiEbB6sBlyZIlzJ49myeffJLt27eTkJDAsGHDyMrKuuT90tLSeOihhxg4cOBF13Xo0IHXXnuNXbt2sWHDBuLi4rjuuus4fVoa2gn3odPpmDqgDRseGcLcsd2JD/cnt7ic19emMuDZNTz65U4OZeU7e5hCCOHWdJqV2yCSkpLo06cPr732GgAmk4nY2Fjuu+8+Hn300RrvYzQaGTRoEFOnTmX9+vWcP3+er7/+utbnyM3NJTg4mJUrVzJ06NDLjsl8+5ycHIKCgqz5dYSwG5NJ4+e9p3jrl8NsO1rZmPHaLpHcMyie3nFhThydEEI4X30+v62acSktLWXbtm0kJydXPoBeT3JyMhs3bqz1fs888wwRERFMmzatTs/x1ltvERwcTEJCQo23KSkpITc3t9pJCFej1+sY1rUFX87ozxf39uPaLpEA/LznFDcv2MjY13/lxz9PYpL6L0IIUWce1tz4zJkzGI1GIiMjq10eGRnJvn37arzPhg0beOedd0hJSbnkYy9btozbbruNwsJCoqKi+PnnnwkPD6/xtnPnzuXpp5+2ZuhCOFXvuDB6x4VxKCuft9cf5qvtGWxPP889H24jPtyf6YPiualXDD6eBmcPVQghXJpddxXl5eUxceJEFi5cWGsQYjZkyBBSUlL47bffGD58OLfeemuteTNz5swhJyfHcjp27Jg9hi+EzbWLCODZcT3Y8MgQ/jq4LUE+Hhw+U8Ccr3Yx4Lk1zF9ziJyiMmcPUwghXJZVOS6lpaX4+fnxxRdfVNsZNHnyZM6fP88333xT7fYpKSn06tULg6HyW6TJpOpb6PV69u/fT9u2bWt8rvbt2zN16lTmzJlz2XFJjotwV/kl5SzenM67G45wIkftPAry8eDuQfHceVUbArytmhQVQgi3YvccFy8vLxITE1m1apXlMpPJxKpVq+jXr99Ft+/UqRO7du0iJSXFcho1apRldiU2NrbW5zKZTJSUlFgzPCHcToC3B3cNjGfdP4Ywb3xP2kcEkFtczos/HWDAc6t5Y22qdJ8WQogqrP46N3v2bCZPnkzv3r3p27cv8+bNo6CggClTpgAwadIkYmJimDt3Lj4+PnTr1q3a/UNCQgAslxcUFPCf//yHUaNGERUVxZkzZ5g/fz4ZGRnccsstDfz1hHAPngY9Y3rFMDIhmuW7Mpm38gCHTxfw3Ip9vL3+MPde3Za/XNkaXy/JgRFCNG1WBy7jx4/n9OnTPPHEE5w8eZKePXuyYsUKS8Jueno6en3dJ3IMBgP79u3j/fff58yZMzRr1ow+ffqwfv16unbtau3whHBrBr2OUQnR3Ng9im93ZPDKyoOkZRfyn+/38uYvh/nr4LbckdRKkniFEE2W1XVcXJHkuIjGqtxo4qs/MvjfqoMcP1cEQGSQNzOHtGN8n1i8PSSAEUK4r/p8fkvgIoQbKC038eX247y66qAliTc62IeZ17TjlsRYvDyk7ZgQwv1I4CKBi2jkSsqNfLb1OPNXH+JkrgpgYkJ8+dvQdoy9oiWeBglghBDuQwIXCVxEE1FcZuTTzem8vjaV03lq912rMD8eGtaRUQnRTh6dEELUjQQuEriIJqao1MjHvx/ljbWpZBeUAjBrSDsevK4DOp3OyaMTQohLs3sdFyGEa/H1MnDXwHjWV1TiBXhtzSEeW7qLcqPJyaMTQgjbk8BFiEbAz8uDfwzvxH9v6o5eB59uPsZfP95OcZnR2UMTQgibksBFiEbkjqRWvD7hCrw89Py05xST391MbrH0PhJCNB4SuAjRyAzvFsX7U/oS6O3B70fOMv7NTWTlFTt7WEIIYRMSuAjRCPVr24zF91xJeIA3ezNzufmNjRzNLnD2sIQQosEkcBGikeoaHcyXM/rRKsyP9LOFjHtjI7szcpw9LCGEaBAJXIRoxFo38+eLGf3oEhXEmfwSbntrExtTs509LCGEqDcJXIRo5CICfVh8z5VcGR9Gfkk5k9/dzIrdmc4elhBC1IsELkI0AUE+niya0pdhXSMpNZr468fb+eT3dGcPSwghrCaBixBNhI+ngdcnJHJ731hMGjy2dBevrjpIIyieLYRoQiRwEaIJMeh1/Pem7tx3TTsAXvr5AE99+ycmkwQvQgj3IIGLEE2MTqfjwes68tTILgC8v/Eof1+SQmm5tAgQQrg+CVyEaKLuvKoNr9zWE0+Dju92nGDa+1vILyl39rCEEOKSJHARogkb3TOGdyb3wc/LwPqDZxj7+q8cPp3v7GEJIUStJHARookb1KE5n0y/kuaB3hw4lc+o136V7dJCCJclgYsQgp6xISy/bwB941Stl3s/2s7c7/dSbpS8FyGEa5HARQgBQESQDx9PT2L6wDYAvPnLYf7yzu+czitx8siEEKKSBC5CCAtPg55/3tiF1ydcgb+XgU2Hz3Lj/9azNe2ss4cmhBCABC5CiBrc0D2Kb+8bQPuIALLyVI+jdzcckWJ1Qgink8BFCFGjts0D+HrmVYxMiKbcpPHMsj3c9+kfFMiWaSGEE0ngIoSolb+3B/+7rSdPjuyCh17Hsp2ZjJn/K4eyZMu0EMI5JHARQlySTqdjylVtWHz3lUQGeXMwK5/Rr23g+12yZVoI4XgSuAgh6qR3XBjL7hvIlfFhFJQa+evH2/n3sj2UyZZpIYQDSeAihKiz5oHefDQtiXuujgfg7Q1HmLDwd7Jyi508MiFEUyGBixDCKh4GPXOu78yCvyQS4O3B5rSz3PjqBlbuOcWRMwWcziuhuMwoO5CEEHah0xrBX5fc3FyCg4PJyckhKCjI2cMRosk4fDqfGR9tZ/+pvIuu89DrCPDxIMC7yqni50DL5Z4E+Kif+8SF0Sbc3wm/hRDCWerz+S2BixCiQQpLy/n38r2s2ZdFfnE5+aXl1PevSq9WIYy9oiUje0QR4udl24EKIVyOBC4SuAjhdCaTRmGZUQUxJWXkFZeTX1JOfnE5eRXn+SXqZL4uK7eYLWlnMVX8NfI06BjaKZKxV8QwuGMEXh6yqi1EY1Sfz28PO49JCNHE6PU6y9IQ+NT5flm5xXy74wRfbs9gb2YuK/48yYo/TxLq58nIhGjGXtGShJbB6HQ6+w1eCOHyZMZFCOFy9mbmsvSPDJb+kVGtyWN8c3/GXdGSMb1iiAnxdeIIhRC2IEtFErgI0aiUG038mprN0u3HWfHnSYrLKmvGXBkfxtgrWnJ9txYE+ng6cZRCiPqSwEUCFyEarfyScn7YlclX2zPYeDjbcrmPp57ru0UxY3BbOkQGOnGEQghrSeAigYsQTcLxc4V8k3KCL7cf5/DpAgB0OhiVEM39yR1kW7UQbkICFwlchGhSNE1jx/Ec3lyXyg+7TwJg0OsYd0UM913TntgwPyePUAhxKRK4SOAiRJO1OyOHl38+wOp9WYDaUn1r71hmXdOOqGBJ5BXCFUngIoGLEE3e9vRzvPzTATYcOgOAl4eeCUmt+OvgdjQP9Hby6IQQVUngIoGLEKLCpsPZvPzTATannQXA19PA5P5x3DMonlB/qcorhCuQwEUCFyFEFZqmseHQGV786QA7jp0HIMDbg6kD2jBtQBuCfWUbtRDOJIGLBC5CiBpomsbqfVm89NMB9mTmAhDk48E9V7flzv5x+HtLEXEhnEECFwlchBCXYDJp/PjnSV7++QAHs/IBCPP3YmyvGHrHhdE7LpTwAMmDEcJRJHCRwEUIUQdGk8Z3O04wb+UB0rILq10X18yPxNZh9IkLpXdcKG2bB0h/JCHsRAIXCVyEEFYoN5pY8edJfj2UzbajZzlwKv+i24T4eZLYKpTEuFD6xIXRPSYYH0+DE0YrROMjgYsELkKIBsgpLGN7+jm2Hj3L1rRzpBw7T0m5qdptvAx6usUE0TsujMTWofRuHUozWV4Sol4kcJHARQhhQ6XlJv48kcO2o+fYmnaOrUfPcSa/pNpt9Dq4sUc0M65uS5do+fsjhDXq8/mtr88TzZ8/n7i4OHx8fEhKSmLz5s11ut/ixYvR6XSMGTPGcllZWRmPPPII3bt3x9/fn+joaCZNmsSJEyfqMzQhhLAZLw89vVqFctfAeBZMTGTLP4ey7uHBvHRLArf3bUWHyABMGny34wQ3/G89d763mc1HztIIvg8K4bKsnnFZsmQJkyZNYsGCBSQlJTFv3jw+//xz9u/fT0RERK33S0tLY8CAAcTHxxMWFsbXX38NQE5ODjfffDPTp08nISGBc+fO8fe//x2j0cjWrVvrNCaZcRFCOMueE7m8sS6V5TtPYKr4a5rYOpS/Dm7LkI4R6PWS2CtEbRyyVJSUlESfPn147bXXADCZTMTGxnLffffx6KOP1ngfo9HIoEGDmDp1KuvXr+f8+fOWwKUmW7ZsoW/fvhw9epRWrVpddkwSuAghnO1odgFv/nKYL7Yep9So8mI6RgZy7+B4RvaIxsNQrwluIRo1uy8VlZaWsm3bNpKTkysfQK8nOTmZjRs31nq/Z555hoiICKZNm1an58nJyUGn0xESElLj9SUlJeTm5lY7CSGEM7Vu5s9/b+rOhkeGcM/V8QR4e7D/VB4PLNnB4BfX8sHGNIrLjM4ephBuz6rA5cyZMxiNRiIjI6tdHhkZycmTJ2u8z4YNG3jnnXdYuHBhnZ6juLiYRx55hNtvv73W6Gvu3LkEBwdbTrGxsdb8GkIIYTcRQT7Mub4zvz56DQ8P60gzfy+OnyviiW/+5KpnVzN/zSFyisqcPUwh3JZd61zn5eUxceJEFi5cSHh4+GVvX1ZWxq233oqmabzxxhu13m7OnDnMnj3b8nNubq4EL0IIlxLs68nMIe2YNqANn289xpu/HOb4uSJe+HE/b6xNZcKVrZh2VRsignws9ykzmsgpKiOnqIzzhWXkVhybf86x/FxKTlEZOnTcOzieazpFXmIkQjQuVgUu4eHhGAwGTp06Ve3yU6dO0aJFi4tun5qaSlpaGiNHjrRcZjKptV8PDw/2799P27Ztgcqg5ejRo6xevfqSa13e3t54e0vdBCGE6/PxNDCxXxy3923Fsp2ZvLE2lf2n8nhz3WHe+zWN+HB/S4BSUGr9UtLmRWe5e1A8Dw/riKfk0YgmoF7JuX379uXVV18FVCDSqlUrZs2adVFybnFxMYcOHap22b/+9S/y8vJ45ZVX6NChA15eXpag5eDBg6xZs4bmzZtb9UtIcq4Qwl2YTBpr9mfx+tpUth09V+NtAn08CPb1JNjXkxA/T8txsK9XlWNPfj+SzQcbjwLQq1UIr97ei5ahfo78dYRokPp8flu9VDR79mwmT55M79696du3L/PmzaOgoIApU6YAMGnSJGJiYpg7dy4+Pj5069at2v3NCbfmy8vKyrj55pvZvn07y5Ytw2g0WvJlwsLC8PLysnaIQgjhsvR6HUM7RzK0cyS7M3LILiglpEowEuTriaGOW6hv7BFF/7bNePiLnfyRfp4b/7eBF27uwXVdL54BF6KxsDpwGT9+PKdPn+aJJ57g5MmT9OzZkxUrVlgSdtPT09Hr6z5dmZGRwbfffgtAz549q123Zs0aBg8ebO0QhRDCLXSLCW7wYwzvFkXX6GBmfbKdHcdzuPvDbUy9qg2PXt8JLw9ZOhKNj5T8F0KIRqC03MRzK/bxzoYjACS0DOa1O64gNkyWjoTrcljJfyGEEK7Fy0PP4yO6sHBSb4J9PdlxPIcb/reeFbsznT00IWxKAhchhGhEru0SyfK/DaBXqxDyisu596PtPPnNbkrKpfidaBwkcBFCiEamZagfn93Tj3sGxQPw/saj3PzGRo5mFzh5ZEI0nAQuQgjRCHka9My5oTPv3tmbUD9PdmXkMOJ/G1i+U5aOhHuTwEUIIRqxazpF8v3fB9InLpS8knJmfrKdf329S/omCbclu4qEEKIJKDeaePnnA7y+NhWAzlFBPH5jZ3y9DOh0qm6MDqg4RIfOcswFlwPo9WpWx9tDj5eHHm+DAW9PPV4GPfo61qERoj6f3xK4CCFEE7LuwGlmL0khu6DUbs/hadDhZagIaDwMeJmDmyrn8c0DmDWkHdEhvnYbh3B9ErhI4CKEEJd1KreYJ77ZzZ7MXMyfAFU/CTRNQ6PycvNP6rjyNqXlJkqNJkrKTdTnk8TX08BfB7dl+qB4fDwN9f59hPuSwEUCFyGEcDhN0yg3aZSUm1QwU26ipNxYcW6yXG6+rKjMyEebjrIlTfVqig3z5Z83dGFY10jLspVoGiRwkcBFCCHcgqZpfLvjBHO/38fJ3GIABrQL58mRXWgfGejk0QlHkcBFAhchhHArBSXlvLE2lbd+OUyp0YRBr2NSv9bcn9yBYF9Pmz1PXnEZK/eeYvnOTE7mFpPQMoQ+cWH0jgslJsRXZnqcRAIXCVyEEMItHc0u4N/L9/LznlMAhPl78fCwjtzaO7bO3bIvlF9Szqq9p1i2M5N1B05TWm6q8XZRwT70jgujT1woia1D6dQiqN7PKawjgYsELkII4dZ+OXCaZ5bt4VBWPgDdYoJ4elRXEluH1en+BSXlrNqXxfKdJ1izv3qw0ra5PyN6RNMhMpCUY+fYknaO3Rk5lJuqfwwGenvQq3UofVqH0jsujJ6xIfh6SfKwPUjgIoGLEEK4vTKjiQ82HmXezwfIKykH4KZeMTx6fScig3wuun1haTlr9p1m+a4TrN6XRXFZZbASH+7PiB5R3Ngjmg6RARctCRWVGkk5dp6taWfZcvQc24+eI7/iOc089Dq6xQRXzMiE0b9dM4J8bLeM1ZRJ4CKBixBCNBpn8kt48cf9LNl6DE0DPy8Ds65px7QBbTCZYO3+LJbtymT13iyKqlQCjmvmx4ge0dzYI4pOLQKtyl8xmjT2ncxl21E1I7PlyFlL8rCZt4ee67q2YNwVMQxoF46HQYrQ15cELhK4CCFEo7PreA5Pfrub7ennAZWTklNURmFpZbDSKsyPG3tEcWP3KLpGB9ks2VbTNDLOF7E17Rxb0s6yMTWbw2cqm1U2D/RmTM9oxiW2pFML+fyxlgQuErgIIUSjpGkaX6dkMPf7fWTllQDQMtSXG3tEMaJ7NN1ibBesXG4cuzJy+Gp7Bt+kZHCusMxyXZeoIMYltmRUQjTNA73tPpbGQAIXCVyEEKJRyy8pZ82+LGLD/EhoGezUbcyl5SbW7s/iq+0ZrNp3ijKj+jg16HVc3aE5465oydDOEVIV+BIkcJHARQghhBOcKyhl2c4TfLk9g5Rj5y2XB/p4MKJHNDcnxnBFq1CpF3MBCVwkcBFCCOFkh7LyWfrHcZZuz+BETmVib+tmfozoEUWHyEBahvrRKsyP8ACvJh3MSOAigYsQQggXYTJpbDqczZfbM/hhd2a1ZGIzX08DsWG+xIb6ERumTq3C/CyX+Xt7OGHkjiOBiwQuQgghXFBBSTkrdp9k4+Fsjp0t5NjZQjJziy/bVbuZv1eVgMaXlqF+RIf4ElNxcvfCeBK4SOAihBDCTZSUGzlxvphjZwtJP1vIsXOFFUFNEelnC8kpKrvsY4T5exEd4kNMiG+1gCYmVP3czN+1l6Lq8/nduOeghBBCCBfl7WGgTbg/bcL9a7w+p6iMY2cLOX6uIrA5W0TG+SIyzqnz/JJyzhaUcraglN0ZubU8h94SyLQI8iHU34tgX0+CfD0J8fUkuMopxM+TQB9Pl+/TJIGLEEII4YKCfT0JjgmmW0xwjdfnFJVxoiKQOZFTGdBknC/ixPkisvJKKCk3cfhMQbWieZcT6ONBiF/1oCbYVwU8Dw/r6PTARgIXIYQQwg2Zg4rOUTUvsZSWmziZU2wJZk7mFJFTVGY5nS9U57lFZZyvUok4r7icvOJyjlFU7fG8PPQ8en0nu/9elyOBixBCCNEIeXnoadXMj1bN/Op0+9JyE7nFlUFNriXAKSWnqByjyXT5B3EACVyEEEIIgZeHnvAAb8IDXLtdgbS0FEIIIYTbkMBFCCGEEG5DAhchhBBCuA0JXIQQQgjhNiRwEUIIIYTbkMBFCCGEEG5DAhchhBBCuA0JXIQQQgjhNiRwEUIIIYTbkMBFCCGEEG5DAhchhBBCuA0JXIQQQgjhNiRwEUIIIYTbaBTdoTVNAyA3N9fJIxFCCCFEXZk/t82f43XRKAKXvLw8AGJjY508EiGEEEJYKy8vj+Dg4DrdVqdZE+a4KJPJxIkTJwgMDESn09n0sXNzc4mNjeXYsWMEBQXZ9LEbM3nd6kdeN+vJa1Y/8rrVj7xu1rvUa6ZpGnl5eURHR6PX1y17pVHMuOj1elq2bGnX5wgKCpI3aT3I61Y/8rpZT16z+pHXrX7kdbNeba9ZXWdazCQ5VwghhBBuQwIXIYQQQrgNCVwuw9vbmyeffBJvb29nD8WtyOtWP/K6WU9es/qR161+5HWznq1fs0aRnCuEEEKIpkFmXIQQQgjhNiRwEUIIIYTbkMBFCCGEEG5DAhchhBBCuA0JXC5j/vz5xMXF4ePjQ1JSEps3b3b2kFzWU089hU6nq3bq1KmTs4flcn755RdGjhxJdHQ0Op2Or7/+utr1mqbxxBNPEBUVha+vL8nJyRw8eNA5g3Uhl3vd7rzzzovef8OHD3fOYF3E3Llz6dOnD4GBgURERDBmzBj2799f7TbFxcXMnDmTZs2aERAQwLhx4zh16pSTRuwa6vK6DR48+KL327333uukEbuGN954gx49elgKzfXr148ffvjBcr2t3msSuFzCkiVLmD17Nk8++STbt28nISGBYcOGkZWV5eyhuayuXbuSmZlpOW3YsMHZQ3I5BQUFJCQkMH/+/Bqvf/755/nf//7HggUL+P333/H392fYsGEUFxc7eKSu5XKvG8Dw4cOrvf8+/fRTB47Q9axbt46ZM2eyadMmfv75Z8rKyrjuuusoKCiw3OaBBx7gu+++4/PPP2fdunWcOHGCsWPHOnHUzleX1w1g+vTp1d5vzz//vJNG7BpatmzJs88+y7Zt29i6dSvXXHMNo0eP5s8//wRs+F7TRK369u2rzZw50/Kz0WjUoqOjtblz5zpxVK7rySef1BISEpw9DLcCaEuXLrX8bDKZtBYtWmgvvPCC5bLz589r3t7e2qeffuqEEbqmC183TdO0yZMna6NHj3bKeNxFVlaWBmjr1q3TNE29tzw9PbXPP//ccpu9e/dqgLZx40ZnDdPlXPi6aZqmXX311drf//535w3KTYSGhmpvv/22Td9rMuNSi9LSUrZt20ZycrLlMr1eT3JyMhs3bnTiyFzbwYMHiY6OJj4+ngkTJpCenu7sIbmVI0eOcPLkyWrvu+DgYJKSkuR9Vwdr164lIiKCjh07MmPGDLKzs509JJeSk5MDQFhYGADbtm2jrKys2vutU6dOtGrVSt5vVVz4upl9/PHHhIeH061bN+bMmUNhYaEzhueSjEYjixcvpqCggH79+tn0vdYomizaw5kzZzAajURGRla7PDIykn379jlpVK4tKSmJRYsW0bFjRzIzM3n66acZOHAgu3fvJjAw0NnDcwsnT54EqPF9Z75O1Gz48OGMHTuWNm3akJqaymOPPcb111/Pxo0bMRgMzh6e05lMJu6//36uuuoqunXrBqj3m5eXFyEhIdVuK++3SjW9bgB33HEHrVu3Jjo6mp07d/LII4+wf/9+vvrqKyeO1vl27dpFv379KC4uJiAggKVLl9KlSxdSUlJs9l6TwEXYzPXXX2857tGjB0lJSbRu3ZrPPvuMadOmOXFkoim47bbbLMfdu3enR48etG3blrVr1zJ06FAnjsw1zJw5k927d0vemZVqe93uvvtuy3H37t2Jiopi6NChpKam0rZtW0cP02V07NiRlJQUcnJy+OKLL5g8eTLr1q2z6XPIUlEtwsPDMRgMF2U8nzp1ihYtWjhpVO4lJCSEDh06cOjQIWcPxW2Y31vyvmu4+Ph4wsPD5f0HzJo1i2XLlrFmzRpatmxpubxFixaUlpZy/vz5areX95tS2+tWk6SkJIAm/37z8vKiXbt2JCYmMnfuXBISEnjllVds+l6TwKUWXl5eJCYmsmrVKstlJpOJVatW0a9fPyeOzH3k5+eTmppKVFSUs4fiNtq0aUOLFi2qve9yc3P5/fff5X1npePHj5Odnd2k33+apjFr1iyWLl3K6tWradOmTbXrExMT8fT0rPZ+279/P+np6U36/Xa5160mKSkpAE36/VYTk8lESUmJbd9rts0fblwWL16seXt7a4sWLdL27Nmj3X333VpISIh28uRJZw/NJT344IPa2rVrtSNHjmi//vqrlpycrIWHh2tZWVnOHppLycvL0/744w/tjz/+0ADt5Zdf1v744w/t6NGjmqZp2rPPPquFhIRo33zzjbZz505t9OjRWps2bbSioiInj9y5LvW65eXlaQ899JC2ceNG7ciRI9rKlSu1K664Qmvfvr1WXFzs7KE7zYwZM7Tg4GBt7dq1WmZmpuVUWFhouc29996rtWrVSlu9erW2detWrV+/flq/fv2cOGrnu9zrdujQIe2ZZ57Rtm7dqh05ckT75ptvtPj4eG3QoEFOHrlzPfroo9q6deu0I0eOaDt37tQeffRRTafTaT/99JOmabZ7r0ngchmvvvqq1qpVK83Ly0vr27evtmnTJmcPyWWNHz9ei4qK0ry8vLSYmBht/Pjx2qFDh5w9LJezZs0aDbjoNHnyZE3T1Jboxx9/XIuMjNS8vb21oUOHavv373fuoF3ApV63wsJC7brrrtOaN2+ueXp6aq1bt9amT5/e5L9k1PR6Adp7771nuU1RUZH217/+VQsNDdX8/Py0m266ScvMzHTeoF3A5V639PR0bdCgQVpYWJjm7e2ttWvXTnv44Ye1nJwc5w7cyaZOnaq1bt1a8/Ly0po3b64NHTrUErRomu3eazpN07R6zgAJIYQQQjiU5LgIIYQQwm1I4CKEEEIItyGBixBCCCHchgQuQgghhHAbErgIIYQQwm1I4CKEEEIItyGBixBCCCHchgQuQgghhHAbErgIIYQQwm1I4CKEEEIItyGBixBCCCHchgQuQgghhHAb/x/BeOcyfyr2Y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AutoShape 2" descr="data:image/png;base64,iVBORw0KGgoAAAANSUhEUgAAAiwAAAGdCAYAAAAxCSikAAAAOnRFWHRTb2Z0d2FyZQBNYXRwbG90bGliIHZlcnNpb24zLjEwLjAsIGh0dHBzOi8vbWF0cGxvdGxpYi5vcmcvlHJYcgAAAAlwSFlzAAAPYQAAD2EBqD+naQAAZIBJREFUeJzt3Xd4lGXWx/HvzKSHFCAkoQRCC6F3kCoIUqWoa0VA7Ao2Vndl3dVVV11d9cUVG1hRFFwLoCBVem+h10AIJQFCSYO0mXn/eJIAEjCBJM/M5Pe5rrny5Jl2koHMmfs+97ktTqfTiYiIiIgLs5odgIiIiMgfUcIiIiIiLk8Ji4iIiLg8JSwiIiLi8pSwiIiIiMtTwiIiIiIuTwmLiIiIuDwlLCIiIuLyvMwOoDQ4HA6OHj1KUFAQFovF7HBERESkGJxOJ+np6dSoUQOr9cpjKB6RsBw9epSoqCizwxAREZGrcOjQIWrVqnXF23hEwhIUFAQYP3BwcLDJ0YiIiEhxpKWlERUVVfg+fiUekbAUTAMFBwcrYREREXEzxSnnUNGtiIiIuDwlLCIiIuLylLCIiIiIy/OIGhYRERGn00leXh52u93sUOQCNpsNLy+va247ooRFRETcXk5ODklJSZw9e9bsUKQIAQEBVK9eHR8fn6t+DCUsIiLi1hwOBwcOHMBms1GjRg18fHzURNRFOJ1OcnJyOHHiBAcOHKBhw4Z/2CDucpSwiIiIW8vJycHhcBAVFUVAQIDZ4cjv+Pv74+3tzcGDB8nJycHPz++qHkdFtyIi4hGu9pO7lL3SeG306oqIiIjLU8IiIiIiLk8Ji4iIiEl69OjBU089ZXYYbkEJi4iIiLg8JSziXo5shHWfgsNhdiQiIlKOlLCI+3A64X8jYdZY2P6j2dGIiAtzOp2czckr94vT6bzqmE+fPs2IESOoXLkyAQEB9O/fn7179xZef/DgQQYNGkTlypUJDAykadOmzJ49u/C+w4YNo1q1avj7+9OwYUM+//zza/49uhL1YRH3kRQHZxKN4w1fQPM/mRmNiLiwc7l2mrwwt9yfd8fLfQnwubq31nvvvZe9e/cyc+ZMgoOD+etf/8qAAQPYsWMH3t7ejB49mpycHJYuXUpgYCA7duygUqVKAPzjH/9gx44d/Prrr4SFhbFv3z7OnTtXmj+a6ZSwiPvY+fP544RlkLIPwhqYF4+ISCkpSFRWrFhB586dAZgyZQpRUVFMnz6d2267jcTERG699VaaN28OQL169Qrvn5iYSOvWrWnXrh0A0dHR5f4zlDUlLOI+dv5ifPUNgexU2PgF9PmXqSGJiGvy97ax4+W+pjzv1di5cydeXl507Nix8FzVqlVp1KgRO3fuBOCJJ57g0UcfZd68efTu3Ztbb72VFi1aAPDoo49y6623snHjRvr06cPQoUMLEx9PoRoWcQ8peyFlN1i9YcCbxrm4byAv29y4RMQlWSwWAny8yv1SlnsYPfDAA+zfv5/hw4ezdetW2rVrx3vvvQdA//79OXjwIE8//TRHjx6lV69ePPPMM2UWixmUsIh7KJgOqtsdmv0JgmrA2ZOw6xdz4xIRKQWNGzcmLy+PNWvWFJ47efIku3fvpkmTJoXnoqKieOSRR/jxxx/585//zKRJkwqvq1atGiNHjuTrr79m/PjxTJw4sVx/hrKmhEXcQ0Fi0vgmsHlBmxHG9xu+MC0kEZHS0rBhQ4YMGcKDDz7I8uXL2bx5M/fccw81a9ZkyJAhADz11FPMnTuXAwcOsHHjRhYtWkTjxo0BeOGFF5gxYwb79u1j+/bt/PLLL4XXeQolLOL6Uo/AkQ2ABRoNNM61vgcsVjiwFE7GmxqeiEhp+Pzzz2nbti033XQTnTp1wul0Mnv2bLy9vQGw2+2MHj2axo0b069fP2JiYvjggw8A8PHxYdy4cbRo0YLu3btjs9mYOnWqmT9OqbM4r2XRuItIS0sjJCSE1NRUgoODzQ5HStuaifDrsxDVEe6fd/78lNth71zo/AT0ecW8+ETEVFlZWRw4cIC6devi5+dndjhShMu9RiV5/9YIi7i+Xfn1K40HXXy+7b3G17gpKr4VEfFwSljEtZ09BQkrjOPYmy6+rmEfCKqeX3w7q/xjExGRcqOERVzbnjngtENEM6hS9+LrbF7QerhxrOJbERGPdlUJy/vvv090dDR+fn507NiRtWvXFut+U6dOxWKxMHTo0IvOWyyWIi//+c9/riY88SQFzeJ+P7pSoM1wwAIHlqj4VkTEg5U4YZk2bRpjx47lxRdfZOPGjbRs2ZK+ffty/PjxK94vISGBZ555hm7dul1yXVJS0kWXzz77DIvFwq233lrS8MST5GRC/ELjuPFlEpbQ2tCgt3G8cXL5xCUiIuWuxAnLO++8w4MPPsioUaNo0qQJH330EQEBAXz22WeXvY/dbmfYsGG89NJLF+19UCAyMvKiy4wZM+jZs2eRt5UKZN8CyMuC0DrGlNDlXFR8m1MuoYmISPkqUcKSk5PDhg0b6N279/kHsFrp3bs3q1atuuz9Xn75ZcLDw7n//vv/8DmOHTvGrFmzrnjb7Oxs0tLSLrqIByqYDmo8CK7U7jqmL1SKhMwTsHt2+cQmIiLlqkQJS0pKCna7nYiIiIvOR0REkJycXOR9li9fzqeffnpR++Ar+fLLLwkKCuKWW2657G1ef/11QkJCCi9RUVHF/yHEPeTlwJ78reF/v5z592zeRiM5UPGtiIiHKtNVQunp6QwfPpxJkyYRFhZWrPt89tlnDBs27IrNf8aNG0dqamrh5dChQ6UVsriKhGXGjsyB4VCrwx/fvqD4dv8iOHWgzMMTEZHyVaKEJSwsDJvNxrFjxy46f+zYMSIjIy+5fXx8PAkJCQwaNAgvLy+8vLyYPHkyM2fOxMvLi/j4i1d1LFu2jN27d/PAAw9cMQ5fX1+Cg4MvuoiHKdjsMHYAWIvxz7RyNNS/wThW8a2IVBDR0dGMHz++WLe1WCxMnz69TOMpSyVKWHx8fGjbti0LFy4sPOdwOFi4cCGdOnW65PaxsbFs3bqVuLi4wsvgwYPp2bMncXFxl0zlfPrpp7Rt25aWLVte5Y8jHsHhOF+LEvsH00EXajfK+Lrpa7Dnln5cIiJiGq+S3mHs2LGMHDmSdu3a0aFDB8aPH09mZiajRhlvFiNGjKBmzZq8/vrr+Pn50azZxas7QkNDAS45n5aWxv/+9z/efvvtq/xRxGMcXgcZx8A3GOp2L/79YvpBpQjjvrtnQ5MhZRejiIiUqxLXsNxxxx289dZbvPDCC7Rq1Yq4uDjmzJlTWIibmJhIUlJSiQOZOnUqTqeTu+66q8T3FQ9TsHdQTF/w8in+/VR8KyIFnE6jl1N5X0qwn/DEiROpUaMGDofjovNDhgzhvvvuIz4+niFDhhAREUGlSpVo3749CxYsKLVf0datW7nhhhvw9/enatWqPPTQQ2RkZBRev3jxYjp06EBgYCChoaF06dKFgwcPArB582Z69uxJUFAQwcHBtG3blvXr15dabEUp8QgLwJgxYxgzZkyR1y1evPiK9/3iiy+KPP/QQw/x0EMPXU044kmczj/ubnslbUbAsrch/jc4nWDUtohIxZN7Fl6rUf7P+7ej4BNYrJvedtttPP744yxatIhevXoBcOrUKebMmcPs2bPJyMhgwIABvPrqq/j6+jJ58mQGDRrE7t27qV279jWFmZmZSd++fenUqRPr1q3j+PHjPPDAA4wZM4YvvviCvLw8hg4dyoMPPsi3335LTk4Oa9euxZLfYmLYsGG0bt2aDz/8EJvNRlxcHN7e3tcU0x+5qoRFpMwc2w6nD4DN93wH25IoKL6N/80ovu31QqmHKCJSGipXrkz//v355ptvChOW77//nrCwMHr27InVar2opvOVV17hp59+YubMmZcdNCiub775hqysLCZPnkxgoJFgTZgwgUGDBvHGG2/g7e1NamoqN910E/Xr1wegcePGhfdPTEzk2WefJTY2FoCGDRteUzzFoYRFXMuu/NGV+jeAb6Wre4y29xoJy6avocc4Y6pIRCoW7wBjtMOM5y2BYcOG8eCDD/LBBx/g6+vLlClTuPPOO7FarWRkZPDPf/6TWbNmkZSURF5eHufOnSMxMfGaw9y5cyctW7YsTFYAunTpgsPhYPfu3XTv3p17772Xvn37cuONN9K7d29uv/12qlevDhj1rA888ABfffUVvXv35rbbbitMbMqKdmsW13Jhd9ur1WiA0b8l45ix27OIVDwWizE1U96XK3XlLsKgQYNwOp3MmjWLQ4cOsWzZMoYNGwbAM888w08//cRrr73GsmXLiIuLo3nz5uTklM8WJJ9//jmrVq2ic+fOTJs2jZiYGFavXg3AP//5T7Zv387AgQP57bffaNKkCT/99FOZxqOERVzH6QQ4thUsNmjU/+ofx+YNrY3/8Cq+FRFX5ufnxy233MKUKVP49ttvadSoEW3atAFgxYoV3Hvvvdx88800b96cyMhIEhISSuV5GzduzObNm8nMzCw8t2LFCqxWK40aNSo817p1a8aNG8fKlStp1qwZ33zzTeF1MTExPP3008ybN49bbrmFzz//vFRiuxwlLOI6CkZX6nSGgCrX9lhtRhhf9y2E0wev7bFERMrQsGHDmDVrVmGn9wINGzbkxx9/JC4ujs2bN3P33XdfsqLoWp7Tz8+PkSNHsm3bNhYtWsTjjz/O8OHDiYiI4MCBA4wbN45Vq1Zx8OBB5s2bx969e2ncuDHnzp1jzJgxLF68mIMHD7JixQrWrVt3UY1LWVDCIq6joLvttUwHFahSD+r1AJyw6atrfzwRkTJyww03UKVKFXbv3s3dd99deP6dd96hcuXKdO7cmUGDBtG3b9/C0ZdrFRAQwNy5czl16hTt27fnT3/6E7169WLChAmF1+/atYtbb72VmJgYHnroIUaPHs3DDz+MzWbj5MmTjBgxgpiYGG6//Xb69+/PSy+9VCqxXY7F6SzBonEXlZaWRkhICKmpqWrT764yjsNbMYATnt4OIbWu/TG3/wT/u9fYyfnp7WBTjbmIJ8rKyuLAgQPUrVv3ivvQiXku9xqV5P1bIyziGnbNApxQo3XpJCsAjQZCQBhkJMPeuaXzmCIiYgolLOIadpXC6qDf8/JR8a2IVAhTpkyhUqVKRV6aNm1qdnilQmPkYr6sVNi/xDguyWaHxdFmJKx4F/bOhzOJEHpt3SFFRFzR4MGD6dixY5HXlXUH2vKihEXMt3c+OHIhLAaqxZTuY1etD3WvhwNLYONXcMPzpfv4IiIuICgoiKCgILPDKFOaEhLz7ZxpfL2avYOKo+29xtdNX4E9r2yeQ0RM5wFrSDxWabw2SljEXLnnYG/+7qONyyhhib3JKL5NT4K988rmOUTENAVTHmfPnjU5ErmcgtfmWqanNCUk5tq/GHIzIbgm1Cid/gKX8PKBVnfDyv8axbexA8rmeUTEFDabjdDQUI4fPw4YPUQsJWyRL2XD6XRy9uxZjh8/TmhoKDab7aofSwmLmKugu23sTSXeg6NE2ow0EpZ98+HMIQiNKrvnEpFyFxkZCVCYtIhrCQ0NLXyNrpYSlmJwOJxYrcrWS509D3bPNo7LajqoQFgDiO4GCcuMXZx7jivb5xORcmWxWKhevTrh4eHk5uaaHY5cwNvb+5pGVgooYbmCo2fO8eqsncSfyODXJ7tpiLG0Ja6Ec6fAvwrU7lz2z9f23vyE5Svo/qw634p4IJvNVipvjuJ6VHR7BcH+3izcdYxdyelsOZxqdjiep2A6qFH/8kkeGg8ykqO0I7BvQdk/n4iIlBolLFdQydeLG5sYc24z4o6aHI2HcTrz2/FTut1tr8TL1yi+BXW+FRFxM0pY/sCQljUA+HnLUewOrfEvNUc3Qdph8A6Eej3L73kLerLsnQupR8rveUVE5JooYfkD3WOqERrgzYn0bFbFnzQ7HM9RsHdQw97gXY67q4Y1hDpdwekwim9FRMQtKGH5Az5eVgY0rw7A9Dh9Ii81O382vpb23kHFUTDKsnEyOOzl//wiIlJiSliKYWirmgDM2ZZMVq7e4K7ZiT2Qsges3hDTp/yfv7D49rCKb0VE3IQSlmJoV6cyNUP9ycjO47ddakp0zXblj67U7Q5+IeX//N5+Kr4VEXEzSliKwWq1MCi/+Hb6Jk0LXbOC5czltTqoKG1GGl/3zIE0rQATEXF1SliKaWhrI2FZvPsEqWfVRfGqpR6GoxsBC8QONC+OajFQp4uKb0VE3IQSlmKKjQymUUQQOXYHv25LMjsc91XQeyWqI1QKNzcWFd+KiLgNJSwlMCR/lEWrha5Bweqgst47qDgaDwa/UEg9BPG/mR2NiIhcgRKWEhicX8ey5sApklLPmRyNGzp7Cg6uNI5jXSBhUfGtiIjbUMJSArUqB9A+ujJOJ/y8WYWaJbb7V3DaIaI5VKlrdjSGguLb3b9Cmqb6RERclRKWEhqS35NFewtdhYLutq4wHVQgPBZqdzISqTgV34qIuColLCU0oHl1vKwWth9NY9/xdLPDcR/ZGefrRFxhOuhCBcW3GyaDw2FqKCIiUjQlLCVUJdCH62OqATB9k0ZZim3fAsjLgsrRENHU7Ggu1mSI0cAuNRH2q/hWRMQVKWG5CkNa508LbT6C06kdnIulYDoo9iawWMyN5fe8/aHlXcaxim9FRFySEpar0LtxOAE+Ng6dOsfGxDNmh+P68nJgzzzjuPFgc2O5nAuLb9OTzY1FREQuoYTlKgT4eNG3aSQAM9WT5Y8lLIXsVKgUAbXamx1N0SKaGM3sHHnqfCsi4oKUsFylwa2Mniy/bEki165CzSsq2Duo0QCwuvA/ubajjK8bv1TxrYiIi3Hhdw/X1rVBGFUDfTiZmcPyfSlmh+O6HPbz7fhdaTlzUZoONYpvzyTC/kVmRyMiIhdQwnKVvG1WBraoDsBM9WS5vMPrIPM4+IZAdHezo7kyb39ocadxrOJbERGXooTlGhQ0kZu7PZmzOXkmR+OiCvYOiukDXj7mxlIcbQuKb2dD+jFzYxERkUJKWK5Bm9qhRFXx52yOnQU7j5sdjutxOi/objvI3FiKK6Ip1OpgFN/GTTE7GhERyaeE5RpYLBaGtMzvybJJq4UucWw7nE4ALz9o0NvsaIqvoPOtim9FRFyGEpZrNLS1sVpoyZ4TnM7MMTkaF1MwHVT/BvAJNDeWkmh6s1FzczoBDiwxOxoREUEJyzVrEB5Ek+rB5DmczNqq3X4vcmF3W3fiEwAtbjeOVXwrIuISlLAUh/3KBbUFoywz1ETuvFMH4Ng2sNigUX+zoym5guLbXb9AhuqTRETMpoTlSjJPwi9Pw9c3GwWklzGoZQ0sFliXcJrDp8+WY4AurGB0JboLBFQxN5arEdkcarbLL779xuxoREQqPCUsV5J71nizOrD0fPOzIlQP8adjXeNNeeZm9WQBzne3jXWT1UFFUfGtiIjLUMJyJaFR0GmMcTz/H8YmfpcxNL8ni5rIYfQvObTGOI4daG4s16LZLeATBKf2G/shiYiIaZSw/JGuT0FguPGmte6Ty96sf7Pq+Nis7EpOZ1dyWvnF54p2zwKcUKMNhNQ0O5qr5xOo4lsRERehhOWP+AbBDX83jpe8AWdPFXmzkABvejSqBsD0TRV8lKVgOsjV9w4qjnb5GyLu/AUyTpgbi4hIBaaEpTha3wPhTSHrDCx587I3G9raGE34efNRHI7LF+l6tKxUo+YHoPFgc2MpDZHNoWZbcOTCZhXfioiYRQlLcVht0PdV43jdJEjZV+TNbogNp5KvF0fOnGP9wdPlGKAL2TPPeHMPawRhDc2OpnQUFN9u+OKKq8VERKTsKGEprvo9oWFfY5nrgheLvImft41+zSKBCtyTZVd+d1tPmA4q0PTC4ttlZkcjIlIhKWEpiT6vGI3Qdv0CB4p+4xrSymgiN2trEjl5FWwpbO452DvfOHa37rZX4lsJWtxmHKv4VkTEFEpYSqJao/NFmHP/VmRvjs71w6gW5MuZs7ks3VPBijTjFxm9a4JrQY3WZkdTugqmhXb+DJkppoYiIlIRKWEpqR7jwDcYkrfAlqmXXG2zWhjUIr9Vf0VrIle4d9BAsFjMjaW0VW9pJGH2HNj8rdnRiIhUOEpYSiowDLo/YxwvfBlyMi+5ScG00PwdyWRkX3kfIo9hz4PdvxrHjd24u+2VqPhWRMQ0SliuRoeHIbQOpCfByvcuubpFrRDqhgWSletg/o5kEwI0QeJKOHcK/KtA7U5mR1M2mt0KPpXg5D44uMLsaEREKhQlLFfD2w9ufMk4XvEupF089WOxWBjc0hhlqTBN5Hbmrw5qNABsXubGUlZ8g6D5n4xjFd+KiJQrJSxXq8lQiOpoFJn+9q9Lri6YFlq+L4WUjOxyDq6cOZ3nN4f0pOXMRSmYFtox47Jdj0VEpPQpYblaFgv0fc04jvsGjsZddHW9apVoUSsEu8PJrC1J5R9feTq6EdKOgHcg1OtpdjRlq0ZrowDXnmO87iIiUi6UsFyLWu2g+W2AE+b9/ZJCzCH5OzhP9/QmcgV7BzW80Zgu83QqvhURKXdKWK5VrxfBy8/ogFqwSibfoBbVsVpgU+IZEk+eNSnAclCwnNlTVwf9XvPbjNGkk3vh4EqzoxERqRCUsFyr0Ci47jHjeN7fIS+n8KrwYD861w8DPLhV/4ndkLIHrN7GCEtFoOJbEZFyp4SlNHR9GgKrwal4WP/ZRVcVFN9OjzuC0xOnDwpWB9W7HvxCzI2lPKn4VkSkXClhKQ1+wdDzeeN48esXvYH1bRaJj5eV+BOZbD+aZlKAZaiwu62Hrw76vRqtIbIF2LNh86Udj0VEpHQpYSktrYdDeBPIOgNL3yo8HeznTe/G4YAHTgulHoajmwCL0Y6/IrFYVHwrIlKOlLCUFpsX9Mnvx7J2IpyML7yqYLXQzM1HsTs86I2toPdK7eugUri5sZih+W3gHQApuyFxtdnRiIh4tKtKWN5//32io6Px8/OjY8eOrF27tlj3mzp1KhaLhaFDh15y3c6dOxk8eDAhISEEBgbSvn17EhMTryY88zToBQ1uBEcuzH+h8HSPRtUI9vPiWFo2aw6cNDHAUlZQv1LRpoMK+AUb7fpBxbciImWsxAnLtGnTGDt2LC+++CIbN26kZcuW9O3bl+PHj1/xfgkJCTzzzDN069btkuvi4+Pp2rUrsbGxLF68mC1btvCPf/wDPz837OnR519gsRm1HQnLAfD1sjGgeXUAZsZ5SKv+zJPn99Px9O62V9J2lPF1+08qvhURKUMlTljeeecdHnzwQUaNGkWTJk346KOPCAgI4LPPPrvsfex2O8OGDeOll16iXr16l1z//PPPM2DAAN58801at25N/fr1GTx4MOHhbjjNEB57vrZh7t/A4QBgcP5qodlbk8jOs5sUXCna8ys4HRDRHCpHmx2NeWq2MX4H9mzY8p3Z0YiIeKwSJSw5OTls2LCB3r17n38Aq5XevXuzatWqy97v5ZdfJjw8nPvvv/+S6xwOB7NmzSImJoa+ffsSHh5Ox44dmT59+mUfLzs7m7S0tIsuLqXHOPANhqTNsGUaANfVrUpksB9pWXks2nXC5ABLQUF324o8ugL5xbcjjWMV34qIlJkSJSwpKSnY7XYiIiIuOh8REUFycnKR91m+fDmffvopkyZNKvL648ePk5GRwb///W/69evHvHnzuPnmm7nllltYsmRJkfd5/fXXCQkJKbxERUWV5Mcoe5WqQbc/G8cLX4acs1itlsJRlpmb3Xy1UHYGxP9mHFeU7rZX0uJ28PKHEzvhUPHquTyC0wm7ZsOM0ZCwwuxoRMTDlekqofT0dIYPH86kSZMICwsr8jaO/CmTIUOG8PTTT9OqVSuee+45brrpJj766KMi7zNu3DhSU1MLL4cOHSqzn+GqdXwEQmpD+lFYNQGAwS2NhGXBzuOkZeWaGd212bfAmAKpXNdYyl3R+YVcUHz7ubmxlJeT8TDlNph6F2z6Gr4YAN/cAcd2mB2ZiHioEiUsYWFh2Gw2jh07dtH5Y8eOERkZecnt4+PjSUhIYNCgQXh5eeHl5cXkyZOZOXMmXl5exMfHExYWhpeXF02aXPzG17hx48uuEvL19SU4OPiii8vx9oMb/2kcL/8/SEuiaY1gGoRXIifPwdxtRY9IuYWC1UGNbzKmROR83dL2n+DcaVNDKVM5mbDgJfjgOtg339iSIaafUWi+Zw582Bl+ehTOuOCHCBFxayVKWHx8fGjbti0LFy4sPOdwOFi4cCGdOnW65PaxsbFs3bqVuLi4wsvgwYPp2bMncXFxREVF4ePjQ/v27dm9e/dF992zZw916tS5yh/LRTS9BWq1h9yzsOhfWCwWhuSPssxw19VCeTmwd55xHKvpoEK12kFEM8jL8sziW6cTtv0IE9rD8nfAngMNesNjq+HuaTB6LTQZCjhh8zfwXluY+7xWTolIqSnxlNDYsWOZNGkSX375JTt37uTRRx8lMzOTUaOM5Z0jRoxg3LhxAPj5+dGsWbOLLqGhoQQFBdGsWTN8fHwAePbZZ5k2bRqTJk1i3759TJgwgZ9//pnHHnusFH9UE1gs0Pd143jTFEjaUthEbmV8CsfTskwM7iodWArZaVApwkjGxODJnW+P74QvB8H3oyDtCITWgTu/hWHfQ1gD4zZhDeD2L+GB3yC6mzFluGoCvNsKlr0DOR68W7mIlIsSJyx33HEHb731Fi+88AKtWrUiLi6OOXPmFBbiJiYmkpSUVKLHvPnmm/noo4948803ad68OZ988gk//PADXbt2LWl4rieqfX59gxPmPU/tKv60rh2Kwwk/bynZ78kl7CpoFjcQrGqUfJHmtxnFt8d3wOF1Zkdz7bJSYc7f4MMukLAMvPygx99g9BqIHVD0dGCttjDyZxj2gzHilJ0KC1+C99rAhi/Bnlf+P4eIeASL0wO2EE5LSyMkJITU1FTXrGc5fdAYSrdnw11T+fJkY16cuZ0WtUKYOcaNkjKHHd6OhczjcM+PRmdfudj0xyBuCrQaBkM/MDuaq+NwGMvx579gvNZgdDPu+xpULsE0rcMBW/8Hv/0LUvPr0cJioNeLRsKr+ieRCq8k79/6iFweKteBTvnTW/P+zsCmYdisFrYcTmX/iQxzYyuJQ2uNNzDfEGPYXy5VMC207Uc4d8bMSK5O0mb4vB9Mf8R4ravUN0ZL7pxSsmQFjBG4lnfA4+uNqVH/KpCyB6YNg0/7wMGVZfMziIhHUsJSXrqOhYAwOLmPsF1T6NrAWObtVsW3u/KbxcX0BS8fc2NxVbXaG0u9884Zowvu4uwp+GUsTOwBh9aAdyD0/ic8tgoa9v6je1+Zl6+RsD8ZB92eMabNDq+Fz/vDN3dqKbSIFIsSlvLiFww3PG8cL36d25oGAsYOzm4xK+d0XrycWYp2YfHt+s9dv/jWYTfifK8trP/U2G6h2a0wZh10fdpINkqLXwj0+oeRuLS7L38p9K/wUReYPhpSD5fec4mIx1HCUp5aj4BqjeHcafqcnIKft5UDKZlsOZxqdmR/7Ng2OHPQKLxscI2fuD1di9uN39Px7XBkg9nRXN7h9fBJL/jlKTh3yvi3OfIX+NNnEFKz7J43KBJu+j+jeLfJECNJivsa/tsG5v1DS6HF6Jz8+UDYONnsSMSFKGEpTzYvYzdnwGf9RO5qYGyCOD3ODVr1F+wdVL8X+ASaG4ur868MTW82jl2x823GCaOd/ie94OgmY9+rfv+GR5ZB3XKsTQprCLdPhgcWQp2uRlH6yv/Cf1sZzRZzz5VfLOIaHA7jtf9yEBxcDr8+5561YFImlLCUt4a9jTd9Ry6P5hqfHn7enITd4eJTB5oOKpkLi2+zXGQEzZ4Haz42pn82fW2cazUMHt8A1z0KNm9z4qrVDu79xejrEt7U+H0t+Kcx4rJxspZCVxRnT8G3dxqvvdNu1DrlZmqURQopYTFDn3+BxUr44bn09N9HSkY2K+NTzI7q8k7tN6Y3LDajDbv8saiOUC3W6HLsCp1vE1bAx93h178YvVGqt4T75xtLryuFmx2dUfvT8EZjlOfmjyEkytiHa+bjRrv/XbNcvx5Irt7h9ca/z71zweYLg/4LA/5jXLd2opJWAZSwmCOiCbQZCcArft9gweHaq4UKpoOiu0BAFXNjcReu0vk2LQl+eNDYnPD4dmO66qb/gwcXQVQHc2K6EqsNWt4JY9YbfV/8K0PKbph6N3zWFw6uMjtCKU1OJ6z+ED7rB6mHoEo9eGABtB1pNGIMrGac3znT7EjFBShhMUvPv4FPELXO7WKIdSVztiWTlWs3O6qiFSxnbjzY3DjcTYs7jE+Lx7bBkY3l+9x5ObDivzChHWz9DrBA21Hw+EZjhY7VVr7xlJS3H3QaDU9uhm5/NqYHDq0xesR8e5exXYC4t6xU+G44zHkOHLlGAfZDi6F6C+N6bz9od79xvOp908IU16GExSyVwqHbWADG+UwjLzuThTuPmxxUEdKPGQ3jwOhOKsUXUMWc4tv434ylwvP/ATkZRm+YhxbBoPHuN0LmFwK9XoAnNhkjVhYb7J5tTBPN0FJot5W0GT6+3qiNs3pD/zfhti+N1/tC7e8Hmw8cWX/+75BUWEpYzHTdYxBSmwhO8oBtNjNccbXQ7lmAE2q2heAaZkfjfgqLb3+ArLSyfa4ziTBtOHx1s9FRNrAaDPkA7psHNVqX7XOXteDqMOhdY3foxoOMpdCbvjYKiOe/AOdOmx2hFIfTCes/g09uhNMHIKQ23DcXOj5c9FYNlcKh+e3GsUZZKjwlLGby9oPeLwLwqNdMtu/eQ+rZXJOD+p2C1UGxWh10VWpfB2GNjOLbsup8m5sFS/4DEzoYc/0WG3R81KgDaT3MszaprBYDd3wN9y+AOl0gLwtWvAvvtoTl47UU2pVlZ8CPD8EvTxtL2GP6wcNLjA0zr6RgW5OdM42kXCosD/pL5qaa3Qq12hNoyeZxyzR+3eZCOzifOwMHlhrHjQeZGorbuqj4tgw63+6eAx90hEX/MrYDqNPVWGnT/9/gH1q6z+VKotrDvbPg7v8ZWyFkpcKCF/OXQn+lVSWu5vhOmNTTqKey2ODGl+HOb4s3RRnRFOr1MEbV1nxc5qGK61LCYjaLxVgNAdxuW8LGdctMDugCe+eBI88YIQhraHY07qvlnUbxbfJWo1FbaTgZD1Nuh2/vgNMJEFQdbv3U6GcS0bR0nsPVWSwQ0wceWQ5DP7pgKfQYo4Zn12wthXYFcd/CxJ7GNGVQdSPR7PJkyUb+rhttfN04GbLTyyZOcXlKWFxBVAfONhyM1eJk8LH3STpz1uyIDIXN4jS6ck0CqhgrIMBY4nwtcjJh4SvwwXVGzwqrN3R5ypj+af6nousAPJ3VBq3uMn4HfV41lkKf2AVT7zKWyyauNjvCiin3HMwYY+z8nXcO6vWEh5dBnU4lf6wGvaFqQ8hOg01TSj9WcQtKWFxEwIBXyMWLrtbtxP3mAo3Gcs/BvgXGsbrbXruCaaGt31/dJ0SnE7ZPN+pUlr0F9hyof4Oxm/KNL4FvpdKM1j15+0HnMfBEnLE7upc/HFpt9G/59m44vsvsCCuOlH3wSW/Y9BVggR5/g3t+gErVru7xrFajGzPAmg+NTTulwlHC4ioqR7On7nAAmm77D9hNLr6N/80oFA2JguqtzI3FE9TpbHxCzM00kpaSOLEbJg+B/42EtMPGyoo7psA9P2qqrij+oUYx+xMbjQaNFqux2u3DTsYn/lQXXI3nSbb9CBN7GP2HAqvBiOnQ46/X3vun5V3G6NnpBGNpu1Q4SlhcSI1Bf+eUM4jajsMcX/yRucEUdLeNHVgxpxlK2+873xZHVhrMfd7oOXJgiVEHc/1fjV2OG9+k1+WPBNeAwf+Fx9YYq9ycDuMT/3ttYP6LWgpd2vKyYfaz8P0oyEk3VnE9vMwomC0NPgFG80OAVR+UzmOKW1HC4kIqVwljVlXjP2SlVf8xb5dSex7s+dU41nLm0tPyLqMJVlLclYtvnU5j/6EJ7WHVBKPwudEAI1Hp+TfjD7cUX7UYuHOKsXdS7c75S6HHw7utjCXRWgp97U4nGFNvayca33cdCyNmGv1zSlOHB8HqBYkrS6+AXdyGEhYXE9rtQfY6ahKQl4pz6VvmBHFwhfHpM6Aq1L6KAjkpWmDV89sbXG6UJXkrfN4ffnwQMpKNvVXu/h/c9S1UqVtuoXqkqA4wajbcNS1/KfQZo+lcwe7Vqou4OrtmGxsXHt1kTNnc/T9jSs7mVfrPFVwDmt5iHGuUpcJRwuJiejWtwVsYtSzONR8bOyWXt4K9gxr1L5s/OhXZ5Ypvz502htM/7g6Jq8A7wGhJ/9hqY+mulA6LBRr1y18K/SEE14K0I0ab/w+7GEtwc7PMjtI92HNh3t+N1VhZqcYWEA8vK/t/rwWN5Lb/CGkuvGmslDolLC4mwMeLgCb9WGpvjtWRAwv+Wb4BOBwX1K9oOXOpi+4KVRsYe/xs+8H4fW+cbHzKXzvRqLNoejOMWZe/6Z+v2RF7JqsNWt0Nj2+APv8Cv1A4sdNYgvtOY5j3Dzh1wOwoXVfqEfhiIKx8z/j+usfg3tkQGlX2z12jtVEf48iDtZPK/vnEZShhcUFDWtfk1bxh2LHCjhlwcFX5PfnRTUbzLZ9KpVcsJ+ddWHy76gP4pBfMfBzOnoRqsca8/21fQEgtM6OsOLz9oPPjxq7QN/zDGHE5dwpW/hf+2xqm3AZ75mq66EL7FsLH3Yzds32D4favoN/r4OVTfjFclz/KsuFzyHGRvlVS5pSwuKCuDcJICWjAtLzrjRPznjc+iZeHXfnN4hr0Nv6YS+lrebdRfJuyG45uBJ8go+HZI8uh3vVmR1cx+YdC92fgqS1Gy/j6vQCn0e35m9uN5GX5eMg8aXKgJnLY4bdX4etbjQQ7soWxF1CTweUfS6P+UDnamErd/G35P7+YQgmLC/KyWbmpRXX+L+82sqz+cGSDMX1QHgqmg9TdtuwEVj0/ytLiTnh8vdHwzOZtaliCMVUUOwCG/wiPb4ROY4zpojMHjb2K3mkMPz4Mh9ZVrLb/6ceMXkBL3wSc0O4+Y9VVlXrmxGPN3+ATYPWH5feBTkxlcTrd/39dWloaISEhpKamEhwcbHY4pWLDwdPc+uFKnvKZyVPWqcZQ9ePrwdu/7J70xG54v4Px6f/ZePDzjN+lS3LYjTb7+h27vpyzRoHn2knGkvQCkS2MZbbN/uTZS80PLIMf7oeMY+AdCIPehRa3mR2VUbT+ThOjXf/d30FMX7MjkqtQkvdvjbC4qDa1Q6ldJYAPc/px1j/S6HC66v2yfdKdM42vda/XG2lZs9r0O3YXPgHQ+h5j+uOB3/Kn9HwheYtRf/ROLMwZZ7Sj9yQOByx9CyYPNpKVao3hocWukawA+AZBmxHGcVn/bRSXoITFRVksFoa0qkE2PnwdmN/dcfn/GUOzZaVwOkjN4kSKVKst3Pwh/HkX3PgyhNYxlvSu/gAmtIXJQ43/R/Y8syO9NmdPGbU7v71irFxreTc8uNBowudKOj5sbL1wYAkkbzM7GiljSlhc2JBWNQD4z9Fm5FVvYyyFXfRq2TzZmUP5w90Wo6uqiFxeQBXo8qSx0eKw7yGmH2CB/Ytg2jB4tyUs/Q9kHDc70pI7tBY+6gb75oOXHwx530jSfALNjuxSobXPN2Nc/aG5sUiZU8LiwhqEB9G0RjC5DgsLaz9pnNz0Vdl8ktg1y/ha+zqoFF76jy/iiaxWaHgj3D0NnoyDLk8ZHaLTDsNv/zJqLL6/Dw6udP0iXafTmFr5vL8Rf9UG8MBCYzrMlXUabXzd+p17JohSbEpYXFzBKMsnB8OhyVBjeHbe86X/x2+XVgeJXJPK0XDjS/D0Drh5ItTqAI5cY4Xf5/2NTrrrPr24w7GrOHcGpt0Dc/9mNGRregs8uAgim5kd2R+L6mB02bXnGL9f8VhKWFzc4JY1sVhgXcJpkjo8Z6zg2b8Y9s4vvSfJPGnsHwTa7FDkWnn7Qcs74IH58NASozDUyx+Ob4dZY+HtxjDrGTi+0+xIDUc3GVtC7PrF+Psy4C3402fuVRRe0Ehu3SfaWsGDKWFxcZEhflxXtyoAPyV4Q8dHjCvm/b30Cvt2zzZGbiKbQ+U6pfOYIgI1WsHg94wi3X7/zt+WIR3WTYIProMvboLtPxn78pQ3p9N4g/+0j9FnJrQ23DfXWKptsZR/PNei8WAIiYKzKbD1f2ZHI2VECYsbKJgWmrHpqLG/jH8Vo0vqxi9K5wl2ae8gkTLlHwrXPQpj1sPw6cZIpsUKCcvgf/fC/zWDRa+V32Z+2enwwwMw68/GVEqjgfDwUqjZpnyev7TZvKDDQ8bx6g9cv15IrooSFjfQv1l1fGxWdh9LZ1eqFXr+zbhi0WvGksprkZ0O8YuMYy1nFilbFgvU7wl3ToGntkL3v0BgOGQkw5I3jMRl2nDYv6Ts3nSPbYeJPWHb92D1MraFuHMK+Fcum+crL21GGI3tju8wVmuJx1HC4gZCArzp0agaANM3HTXauofFGPt5LHv72h583wKwZxsttsObXHuwIlI8IbXghufh6e1GzUidLuC0Gw0cJw82uk6v/ujaP5RcaNMUmNQLTu6F4JrGDsudx7jfFFBR/EPPr2ha9YGpoUjZUMLiJoa2rgnAzLgjOCxe0OdfxhWrP4TTCVf/wAXN4mJv8ow/WiLuxssHmt0Ko2bDo6ug/QPGbukpe2DOX+HtWPj5SUjeevXPkXMWpo+GGY9B3jljc9OHl0HtjqX3c7iC6x4BLEYPmRO7zY5GSpkSFjdxQ2w4lXy9OJqaxfqDp6FhH6jXw5h/XvDPq3vQvGzYM9c41nJmEfNFNIGBb8PYncZqnWqxkHsWNnwBH3WFT/vClv8Z/3eLK2UvfNIL4r426mZu+Dvc/T9jE05PU6Xe+caXaiTncZSwuAk/bxv9mkUCMD3uiDEa0udVwGKsMkhcU/IHPbDUWLFQKRJqtivdgEXk6vkFG6t1HlsN986Cpjcb9SaHVsOPDxgN6Ra8BGcSr/w4W7+HiT2Muo7AcBgxA7o/azS881Sd8pc4b55qbDEgHsOD/9V6nqGtjGmh2VuTyMlzGE2d2gw3rpw7ruRbrO/82fgaO8Cz/4CJuCuLBaK7wm1fGLUuPZ+HoBrG8t3l7xhbAHx7l1GLduH//7xs+GWssctyTgZEd4NHlkPd7qb9KOWmTheo3tKY+lr/mdnRSCnSu5Qb6VS/KtWCfDlzNpele04YJ3v+3aiMP7IBtv9Y/Adz2I3+K6DpIBF3EBQJ1//FWF10+1fGrupOh/H/+Otb4b02sPI9oxHcp31gfX7X1+7PGiMrQRHmxl9eLBa4Lr9d/9pJkJdjbjxSapSwuBGb1cKgFkZPlulxR4yTQRHQ7WnjeME/Ifdc8R7s0FrIPAF+IcanLxFxDzYvaDIYRs6E0eug46PgGwKnDxgNJSf2MDYy9a8Cw34walasNrOjLl9NbzamujOSjSlz8QhKWNxMQRO5BTuPkZGd3+m20xgIrgWph4ymScVRMB0U0w9s3mUQqYiUuWox0P/f8OedMOhdiGhunI/qCI8sg4a9zY3PLF4+Rg0QwKoJaiTnIZSwuJkWtUKoGxZIVq6DeduTjZPe/tDrBeN42Tt/vGOp0wm7CupX1CxOxO35BBr9mR5ZBk9ugVFzjD4vFVm7+4w9nJK3nN8rTdyaEhY3Y7FYzrfqj7ugjXfz26BGa6PAbtFrV36Q5K3G6gIvP2jQqwyjFZFyZbEY+4GpiB4CqkDLO41jNZLzCPpX7YaG5K8WWr4vhZSM/H4MViv0zU9UNn4Jx3Zc/gEK9g6q38v4ZCYi4okKdnHePRtOxpsbi1wzJSxuqG5YIC1rhWB3OJm1Jen8FXU6G7uWOh1G8d3lFHS31eogEfFk1WKgwY2AE9Z8bHY0co2UsLipwfmjLIWrhQrc+BJYvSF+IexdcOkdT8bD8e1gsUFM33KIVETERAWN5DZ9DefOmBqKXBslLG5qUMvqWC2wKfEMB09mnr+iSj3o+LBxPO95sOddfMeC6aDorsYcr4iIJ6vX09jYNTcTNk42Oxq5BkpY3FR4kB9dGoQBMPPC4lswGkX5V4ETu4x6lgtpOkhEKhKL5Xwty9qJl36IE7ehhMWNDW55vomc88I+A/6h0GOccbzotfPb06cnw+G1xnHswPILVETETM1vg8BqRq+qnTPNjkaukhIWN9avWSQ+XlbiT2Sy/WjaxVe2GwVVGxp7jix7xzi3a5bxtWY7CK5RvsGKiJjF2w/a3W8cr3rf3FjkqilhcWNBft70bhwOwIzfF9/avKHPv4zj1R/A6YTz9SuN1SxORCqY9veDzQeOrDe2JhG3o4TFzRX0ZJm5+Sh2x+/aT8f0NXZntefArGfgwFLjfKzqV0SkgqkUDs1vN441yuKWlLC4uR6NqhHs58WxtGzWHDh58ZUWC/R5FbDAvvngyINqsRDWwJRYRURMVbDEeedMo9u3uBUlLG7O18vGgObVAZix6eilN6jeAloPO/+99g4SkYoqoinUvd5orqlGcm5HCYsHKJgWmr0tiew8+6U3uOEf4J3fgr/JkHKMTETExXQabXzdOBmy082NRUpECYsH6Fi3CpHBfqRn5bFo14lLbxAUCff+DHdNNUZcREQqqgY3Gisos9Ng0xSzo5ESUMLiAaxWC4MLd3A+UvSNaraFRv3LMSoRERdktcJ1jxrHaz4ERxGj0uKSlLB4iIImcgt3HSctK9fkaEREXFjLu8C/stHuYfdss6ORYlLC4iGa1gimQXglcvIczNmWbHY4IiKuyycA2o4yjld9YG4sUmxKWDyExWJhaP600CV7C4mIyMU6PAhWL0hcCUc3mR2NFIMSFg8yuKWxWmhlfArH07JMjkZExIUF14CmtxjHGmVxC0pYPEjtqgG0qR2Kw2l0vhURkSsoaCS3/UdI099MV6eExcNc2KpfRESuoEZrqN3Z6AK+dpLZ0cgfUMLiYQa2qI7NamHL4VT2n8gwOxwREddWMMqy4XPIOWtuLHJFSlg8TFglX7o1DANghopvRUSurNEAqBwN507D5m/NjkauQAmLBxpyQRM5p9P5B7cWEanArDbomN9IbvWH4HCYG49c1lUlLO+//z7R0dH4+fnRsWNH1q5dW6z7TZ061Vh+O3ToRefvvfdeLBbLRZd+/fpdTWgC9GkSiZ+3lYSTZ9lyONXscEREXFvrYeAbDCf3Gjvbi0sqccIybdo0xo4dy4svvsjGjRtp2bIlffv25fjx41e8X0JCAs888wzdunUr8vp+/fqRlJRUePn2Ww3NXa1AXy9ubBIJwPTLteoXERGDbxC0GWEcr3rf3FjkskqcsLzzzjs8+OCDjBo1iiZNmvDRRx8REBDAZ599dtn72O12hg0bxksvvUS9evWKvI2vry+RkZGFl8qVK5c0NLlAQRO5nzcnkWfXEKeIyBV1fBgsVjiwBJK3mR2NFKFECUtOTg4bNmygd+/e5x/AaqV3796sWrXqsvd7+eWXCQ8P5/7777/sbRYvXkx4eDiNGjXi0Ucf5eTJk5e9bXZ2NmlpaRdd5GLdY6pROcCblIxsVu2//O9SRESA0NrQeLBxvPpDc2ORIpUoYUlJScFutxMREXHR+YiICJKTi96/Zvny5Xz66adMmnT5Ne79+vVj8uTJLFy4kDfeeIMlS5bQv39/7Paid9F8/fXXCQkJKbxERUWV5MeoELxtVgY0rw7A9E1aLSQi8oc6jTa+bv0OMq5c5iDlr0xXCaWnpzN8+HAmTZpEWFjYZW935513MnjwYJo3b87QoUP55ZdfWLduHYsXLy7y9uPGjSM1NbXwcujQoTL6Cdzb0NZGE7m525PJytUW6iIiVxTVAWq2A3sOrPvU7Gjkd0qUsISFhWGz2Th27NhF548dO0ZkZOQlt4+PjychIYFBgwbh5eWFl5cXkydPZubMmXh5eREfH1/k89SrV4+wsDD27dtX5PW+vr4EBwdfdJFLta1dmZqh/mRk57Fwpz4tiIj8oYJGcus+gVztyeZKSpSw+Pj40LZtWxYuXFh4zuFwsHDhQjp16nTJ7WNjY9m6dStxcXGFl8GDB9OzZ0/i4uIuO5Vz+PBhTp48SfXq1Uv448iFrFYLg/OLb7VaSESkGBoPgeBacDYFtv7P7GjkAiWeEho7diyTJk3iyy+/ZOfOnTz66KNkZmYyatQoAEaMGMG4ceMA8PPzo1mzZhddQkNDCQoKolmzZvj4+JCRkcGzzz7L6tWrSUhIYOHChQwZMoQGDRrQt2/f0v1pK6CCJnKLdx8n9WyuydGIiLg4m5exYghg9Qeg5psuo8QJyx133MFbb73FCy+8QKtWrYiLi2POnDmFhbiJiYkkJSUV+/FsNhtbtmxh8ODBxMTEcP/999O2bVuWLVuGr69vScOT34mNDCY2Mohcu5PZ24r/uoiIVFhtRoB3IBzfAfsXmR2N5LM4PaB3e1paGiEhIaSmpqqepQgfLo7njTm7uK5eFaY+dOnUnYiI/M7sv8Daj6HBjXDP92ZH47FK8v6tvYQqgEEtjVqg1ftPMeabjew4qr41IiJXdN0jgMVo1X9it9nRCEpYKoRalQO4r0tdAH7ZksSA/y7jvi/WsT7hlMmRiYi4qCr1jJ2cQY3kXISmhCqQ7UdT+XBxPLO2JhXWkXWoW4XRPRvQvWEYFovF3ABFRFxJwnL4YiB4+cPYHRBQxeyIPI6mhKRITWuEMOHuNvz25x7c2T4Kb5uFtQdOMfKztdz03nJmb03C7nD7/FVEpHTU6QKRLSDvHKy//H55Uj40wlKBJaWeY9LSA3y7NpFz+Z1w64UF8kiP+gxtVRMfL+WzIlLBbZ4KPz0MlSLhqa3g5WN2RB6lJO/fSliEU5k5fLHiAF+sTCAtKw+AGiF+PNi9Hne2r42/j83kCEVETJKXA+ObQ0Yy3DwRWt5hdkQeRQmLXJX0rFy+WZPIpGUHSMnIBqBKoA/3dYlmeKdoQvy9TY5QRMQES9+C314xpoceXgqq9ys1SljkmmTl2vl+w2E+WhLP4dPnAKjk68U919Xh/q51qRakhn4iUoGcPQXvNDFqWe6dBdFdzY7IYyhhkVKRZ3fwy5YkPli8jz3HMgDw9bJyR/soHuxWj6gqASZHKCJSTn5+CjZ8Do0Gwl3fmB2Nx1DCIqXK4XCyYOcx3l8cz+ZDZwCwWS0MaVWDx3rUp0F4kLkBioiUtRN74P32gAUe3wBV65sdkUfQsmYpVVarhT5NI5n+WGe+eaAjXRuEYXc4+XHjEW78v6U8/NX6wkRGRMQjVYsx2vTjhDUfmx1NhaQRFrkqmw+d4YPF+5i7/VjhuW4Nw3i0R3061auqJnQi4nnif4OvbjY2Rhy7A/xDzY7I7WlKSMrNnmPpfLQ4nhmbjxY2nWtdO5THejSgV2w4VqsSFxHxEE4nfNjZ2MX5xlegyxNmR+T2lLBIuTt06iwTl+5n2vpD5OQ5AGgUEcRjPeszsHl1vGyafRQRD7BxMsx8HEKi4Ik4sHmZHZFbU8IipjmensVnyxP4evVBMrKNJnS1qwTw8PX1uLVNLfy81YRORNxYbhb8X1M4mwJ/+hya3WJ2RG5NCYuYLvVcLl+tSuCzFQmcyswBoFqQLw92q8vdHetQyVefSkTETS16HZb8G2q2gwcXmh2NW1PCIi7jbE4e09YdYuLS/SSlZgEQ4u/NyM7RjOocTeVA7cshIm4m47gxymLPgfvnQ1QHsyNyW0pYxOXk5DmYHneEjxbHsz8lE4AAHxt3dajNg93qERniZ3KEIiIlMH00xH0NTYbC7V+aHY3bUsIiLsvucDJ3ezLvL9rH9qNpAHjbLNzaphaPXF+f6LBAkyMUESmGY9uNFUMWKzy5GUJrmx2RW1LjOHFZNquFAc2r88vjXfnyvg50qFuFXLuTqesOccPbi3n8203syE9kRERcVkRTqHs9OB1qJFdONMIiplufcIoPFsfz267jheduiA3nsR71aRddxcTIRESuYM9c+OZ28A02Gsn5apuSktKUkLilHUfT+HBJPLO2HCW/Bx0d6lZhdM8GdG8Ypu65IuJaHA54vwOc3Av93oDrHjE7IrejhEXc2oGUTD5eEs8PGw+Tazf+eTatEczong3o2zQSm7rnioirWPcJzPozVI6GxzeCVb2mSkIJi3iEpNRzfLLsAN+sSeRcrh2AemGBPNKjPkNb1cTHSyVYImKynEx4pwlknYE7vobGg8yOyK0oYRGPciozhy9WJvDlygRSz+UCEBnsx31do7mrQ22C/LxNjlBEKrQFL8Hyd6B2Z7jvV7OjcStKWMQjZWTn8c2ag3yy7ADH07MBCPLz4p7r6jCqczThwerlIiImSDsK45uDIw8eWgw1WpsdkdtQwiIeLTvPzoxNR/l4aTzxJ4wmdD42K7e0qcmD3etRv1olkyMUkQrnhwdh63fQ/Ha4dZLZ0bgNJSxSITgcThbuOs7HS+JZf/A0ABYL9GkSwcPX16dN7comRygiFcbRTTCxB1i94KmtEFzD7IjcghIWqXDWJ5zioyX7WbDzWOG5DtFVePj6evRsFI5VK4tEpKx91h8SV0LXsdD7RbOjcQtKWKTC2nc8nYlL9/PTpiOFS6JjIirxUPf6DG5ZQyuLRKTs7PwZpt0D/pXh6R3gE2B2RC5PCYtUeMmpWXy+4gBT1iSSkZ0HGCuL7u9al7s61qaSr5fJEYqIx3HY4b02cDoBBr4D7e83OyKXp4RFJF9aVi7frEnks+UXrywafl0d7u0STXiQVhaJSCla/SHMeQ6qNoTRa8GqUd0rUcIi8jvZeXambzrCx0v3s/+ClUW3tq3Jg93qUU8ri0SkNGSnG43kstPg7u8gpq/ZEbk0JSwil+FwOFmw8xgfLYlnY+IZwFhZ1LdJJA9fX4/WWlkkItdq7vOwaoKxm/PImWZH49KUsIgUw7qEU3y8JJ4FO8/vEt2hbhUeyV9ZpM0WReSqnEmEd1uC0wGPrIDIZmZH5LKUsIiUwN5jxsqi6XHnVxY1igjioe71GKSVRSJyNb4bCTumQ6t7YOj7ZkfjspSwiFyF5NQsPlthbLZYsLKoeoixsujODlpZJCIlcGgtfHoj2Hzg6e1QKdzsiFySEhaRa5B6Ln9l0YoDnMhfWRTs58XwTnW4t3NdqgX5mhyhiLiFSb3gyHo1krsCJSwipaDIlUVeVv7UthYPdqtH3bBAkyMUEZe27Qf4/j7juNFA6PsvqFLP3JhcjBIWkVLkcDiZn7+yaNMFK4v6NY3k4evr0yoq1NT4RMRFORyw4EVY9T447cb0UKfR0O3P4BtkdnQuQQmLSBlwOp2sSzjNx0viWbjr/Mqi6+pV4eHr69MjpppWFonIpY7vgrnjIP434/tKkdD7n9DijgrfWE4Ji0gZ25O/smjGBSuLYiPPryzytlXsP0Ii8jtOJ+yZA3PGwekDxrma7aD/G1CrnbmxmUgJi0g5SUo9x2fLjZVFmTl2AGqE+HF/t3rc2T6KQK0sEpEL5WUb7fuX/gdyMoxzLe82inKDIs2NzQRKWETKWeq5XKasOchnyxNIyTBWFoX4ezP8ujqM7BytlUUicrH0ZFj4MsRNMb73qWTUtnQaDV4V5++FEhYRk2Tl2vlp0xEmLd3P/pTzK4tuy19ZFK2VRSJyoSMb4Ne/wuF1xveV60LfV6HRAKO638MpYRExmd3hZP4OY2VR3KEzgPG3p3+zSB7uXp+WWlkkIgUcDtj6Hcx/ETKSjXP1ekK/f0N4rLmxlTElLCIuwul0svbAKT5eup/fLlhZ1KleVR66vp5WFonIedkZsPwdWPke2HPAYoMOD0KP58DfMzdmVcIi4oJ2J59fWZTnMP7b1asWyL2do7mlTS21/hcRw6kDMO/vsOsX43v/KnDD89B2FFht5sZWypSwiLiwo2eMlUVT1x0q3LMoyNeLW9vWYmTnaHXQFRFD/CJjGfSJncb3Ec2MaaK63cyNqxQpYRFxAxnZefy48TBfrEwobP0P0KNRNUZ2jub6htWwWjVdJFKh2fNg/Wew6FXIOmOcazIEbnwFKtcxNbTSoIRFxI04HE6W70vhy5UJ/Lb7OAX/I+uGBTKiUx3+1LYWQX7e5gYpIuY6ewoWvQbrPwWnA7z8oPMT0PUp8HHfUVklLCJu6uDJTCavOsh36w6Rnj9dFOhj409tazGiczT1q1UyOUIRMdWx7cYy6IRlxvdBNeDGl6H5n9xyGbQSFhE3l5mdx4+bjvDlygT2Hc8oPN+tYRijukTTIyZc00UiFZXTCTt/hnnPw5lE41zUddD/31CjtbmxlZASFhEP4XQ6WbHvJF+sTGDhrmOF00V1qgYwolM0t7WrRbCmi0QqptwsWPUeLHsHcs8CFmh9D/R6ASqFmx1dsShhEfFAiSfP8tXqBKatO0RaljFdFOBj45Y2Nbm3czQNwrVdvUiFlHbUaDq39Tvje99guP4v0OFh8PIxN7Y/oIRFxIOdzclj+qajfLHyAHuOnZ8u6togjJGdo7khNhybpotEKp7ENTDnr3B0k/F9lfrQ73WI6WtuXFeghEWkAnA6nazaf5IvViSwYOcx8nvREVXFnxHXRXN7uyhCAjRdJFKhOByw+RtY8BJk5nfXbnCjkbiENTQ3tiIoYRGpYA6dOsvXaw4yde0hUs/lAuDvbePm/OmimAhNF4lUKFlpsPQ/sPpDcOSC1Qs6PmJMFfmFmB1dISUsIhXUuRw7M+KO8MXKBHYlpxee71y/KiM7R9O7cYSmi0QqkpR9xmqiPXOM7wPCjKLc1ve4RJt/JSwiFZzT6WTNgVN8uTKBuduTC6eLaob6M6JTHe5oH0VogGsX44lIKdq7AOaOg5Q9xvfVW0K/N6BOJ1PDUsIiIoWOnDnH16sPMnVtIqfPGtNFft5WhraqycjO0TSurv8zIhWCPRfWToLF/4bsVONcs1uNxnMhtUwJSQmLiFwiK9fOzLijfLEygR1JaYXnO9atwqguxnSRl81qYoQiUi4yTsCif8GGLwEnePlD16ehyxPg7V+uoShhEZHLcjqdrD94mi9WJDBnezL2/PmiGiF+3NOpDne2r02VQE0XiXi8pM3w63OQuNL4PiQK+rwCTYaWW5t/JSwiUixJqcZ00bdrD3EqMwcAXy8rQ1rVYGTnaJrWcJ3VBCJSBpxO2P4jzHsB0g4b5+p0Ndr8RzYv86dXwiIiJZKVa+fnzUf5clUC246cny7qEF2FkZ2j6dM0Am9NF4l4rpyzsOJdWDEe8rLAYoU2I+GGf0Bg1TJ7WiUsInJVnE4nGxNP8/mKBOZsSyYvf7ooMtiP4Z3qcGf7KKpW8jU5ShEpM2cOwfwXjFEXMHq29BgH7R8AW+k3olTCIiLX7FhaFlNWH+SbtYmkZBjTRT5eVga1qMG9naNpXkvTRSIeK2GF0eY/eavxfVgjo1tug16l+jRKWESk1GTn2Zm1JYkvViaw5XBq4fm2dSozsnM0/ZtFarpIxBM57LBxMvz2Cpw9CVjg8Q1QtX6pPUVJ3r+v6q/M+++/T3R0NH5+fnTs2JG1a9cW635Tp07FYrEwdOjQy97mkUcewWKxMH78+KsJTURKma+XjVva1GLG6C78+FhnhrSqgZfVwoaDp3ni2010+fdvvPzzDjYcPIXD4faff0SkgNUG7UbB4xvhuseM41JMVkrKq6R3mDZtGmPHjuWjjz6iY8eOjB8/nr59+7J7927Cw8Mve7+EhASeeeYZunXrdtnb/PTTT6xevZoaNWqUNCwRKWMWi4U2tSvTpnZlnh/QmClrEpmyJpHj6dl8tuIAn604QGSwH/2bRzKgeXXa1q6MVdsAiLg//1BjOsjkCZkSTwl17NiR9u3bM2HCBAAcDgdRUVE8/vjjPPfcc0Xex2630717d+677z6WLVvGmTNnmD59+kW3OXLkCB07dmTu3LkMHDiQp556iqeeeqpYMWlKSMQcOXkOFu0+zq9bk1iw8zgZ2XmF14UH+dK/mZG8tIuuoj2MROQSJXn/LtEIS05ODhs2bGDcuHGF56xWK71792bVqlWXvd/LL79MeHg4999/P8uWLbvkeofDwfDhw3n22Wdp2rRpSUISERP5eFnp2zSSvk0jycq1s2xvCr9uTWL+jmMcT8/my1UH+XLVQaoF+dKvqZG8dKir5EVESq5ECUtKSgp2u52IiIiLzkdERLBr164i77N8+XI+/fRT4uLiLvu4b7zxBl5eXjzxxBPFiiM7O5vs7OzC79PS0q5waxEpD37eNm5sEsGNTSLIzrOzfG8Ks7cmM29HMifSs/lq9UG+Wn2QsEo+9G0aycD85EXbAYhIcZS4hqUk0tPTGT58OJMmTSIsLKzI22zYsIF3332XjRs3YilmK+DXX3+dl156qTRDFZFS5Otlo1fjCHo1jiAnrzkr9qUwe2sS83YcIyUjp7D+pWqgD33yk5fr6il5EZHLK1ENS05ODgEBAXz//fcXrfQZOXIkZ86cYcaMGRfdPi4ujtatW2Oz2QrPORwOwJhK2r17Nz///DNjx47Faj3/h8put2O1WomKiiIhIeGSOIoaYYmKilINi4iLy8lzsDI+hV+3JjN3RzJn8nePBqgc4E3f/GmjTvWraqm0SAVQpn1YOnbsSIcOHXjvvfcAIwGpXbs2Y8aMuaToNisri3379l107u9//zvp6em8++67xMTEkJ6eTlJS0kW36du3L8OHD2fUqFE0atToD2NS0a2I+8m1O1gVf5JftyUxZ1sypy9IXkIDvOnTJIIBzavTpUGYkhcRD1VmRbcAY8eOZeTIkbRr144OHTowfvx4MjMzGTVqFAAjRoygZs2avP766/j5+dGsWbOL7h8aGgpQeL5q1apUrXrxPgXe3t5ERkYWK1kREffkbbPSPaYa3WOq8cqQZqzef4rZ25KYuy2Zk5k5fLf+MN+tP0yIvzc3NolgYH7y4uOl5EWkIipxwnLHHXdw4sQJXnjhBZKTk2nVqhVz5swpLMRNTEy8aHpHROSPeNmsdG0YRteGYbw8uClrDxjJy5xtyaRk5PD9hsN8v+EwQX5ehclL14Zh+HrZ/vjBRcQjqDW/iLgsu8PJ2gOn+HVbEr9uM1YbFQjy9aJ3/rRRt4Zh+HkreRFxN9pLSEQ8jt3hZH3CKX7dlsyv25I4lnY+eank60WvxuEMaF6d62OqKXkRcRNKWETEozkcTjYmnmbW1iR+3ZpMclpW4XWBPjZuaBzBwOaRXB8Tjr+PkhcRV6WERUQqDIfDyaZDZ5i9NYlftyZxNPV88hLgY6NnbDgDm1enR6NqBPiUaespESkhJSwiUiE5HE42HzaSl9lbkzly5lzhdf7eNnrGVmNA8+r0bBROoK+SFxGzKWERkQrP6XSy5XAqs7cmMWtrEodPn09e/Lyt9IgJZ0CL6twQG04lJS8iplDCIiJyAafTybYjaczamsTsrUkknjpbeJ2vl5XrY6oxsEV1+jWL1FJpkXKkhEVE5DKcTifbj6blTxslkXDyfPJSM9SfJ3s35JbWNbWvkUg5UMIiIlIMTqeTnUnpzN6axP82HCpcKl2/WiDP9GlEv2aRxd6UVURKTgmLiEgJZeXambwqgQ8WxxduytiiVgh/6RtL14ZF7zYvItdGCYuIyFVKy8rlk6X7+WT5Ac7m2AHoXL8qf+kXS6uoUHODE/EwSlhERK5RSkY27y/ax5TVieTYHQD0aRLBM30bERMRZHJ0Ip5BCYuISCk5fPos7y7Yyw8bD+NwgtUCN7euxVO9GxJVJcDs8ETcmhIWEZFStvdYOm/P28Oc7ckAeNssDOtYh9E9G1AtyNfk6ETckxIWEZEysvnQGf4zdzfL96UARvv/+7rU5aHr6xHs521ydCLuRQmLiEgZW7EvhTfn7mbzoTMAhPh782iP+ozsFK0NF0WKSQmLiEg5cDqdzN1+jLfn7Wbv8QwAIoJ9eaJXQ25vF4W3ms+JXJESFhGRcmR3OPlp0xH+b/6ewg0Xo6sG8PSNMQxqUQOrVc3nRIqihEVExATZeXa+XZPIhEX7SMnIAaBx9WD+0rcRPRpVU9dckd9RwiIiYqLM7Dw+X3GAj5fsJz07D4D20ZX5S79Y2kdXMTk6EdehhEVExAWczszhoyXxfLEygew8o/lcz0bVeKZvI5rWCDE5OhHzKWEREXEhyalZ/Pe3vUxbdwi7w/iTO6hlDf58YwzRYYEmRydiHiUsIiIu6EBKJu/M38PPm48CYLNauKN9FE/c0JDIED+ToxMpf0pYRERc2Pajqbw1dzeLdp8AwNfLyr2do3nk+vpUDvQxOTqR8qOERUTEDaw9cIr/zN3FuoTTAAT5evFQ93rc17Uugb5eJkcnUvaUsIiIuAmn08ni3Sd4c+5udialARBWyYcxPRtwV8fa+Hqpa654LiUsIiJuxuFw8vOWo7wzfw8HT54FoGaoP0/fGMPNrWtiU/M58UBKWERE3FSu3cF36w/x34V7OZaWDUDD8Er8uU8j+jaNUPM58ShKWERE3FxWrp0vVybwweJ4Us/lAtAyKpS/9m1E5wZhJkcnUjqUsIiIeIi0rFwmLd3Pp8sPcDbHDkDXBmE827cRLaNCzQ1O5BopYRER8TAn0rN5f9E+pqw5SK7d+LPdr2kkz/SNoUF4kMnRiVwdJSwiIh7q0KmzjF+wlx83HcbpBKsFbm1Ti6dujKFmqL/Z4YmUiBIWEREPt+dYOm/N3c28HccA8LFZGXZdbUb3bEBYJV+ToxMpHiUsIiIVxKbE0/xn7m5Wxp8EINDHRqf6YTSpHkTj6sHEVg+mTpUArFoWLS5ICYuISAWzfG8Kb87dxZbDqZdcF+Bjo1GkkcA0rh5M48ggYqsHU0nddMVkSlhERCogp9PJhoOn2XoklZ1JaexKTmd3cjrZeY4ib1+7SgCNq1+YyAQTVcVfvV6k3ChhERERAPLsDhJOZrIjKd1IYpLS2JmUTnJaVpG3r+TrRewFozGx1YOIjQwiwEejMVL6lLCIiMgVncrMYVdSGjvyE5hdyWnsPZZBjv3S0RiLBaKrBhqjMZFGXUzj6kHUDNVojFwbJSwiIlJiuXYH+09ksjMpjZ35ycyu5HROpGcXeftgPy9iqwfTJD+BiY0MplFkEH7e2rBRikcJi4iIlJqUjOzCJGZn/tTSvuMZ5DkuffuwWqBuWOD5upj8GpnIYD+NxsgllLCIiEiZyslzsO94xvlEJtlIZk5l5hR5+9AAbxpHnq+LaVI9mAbhlTQaU8EpYRERkXLndDo5kZ5dWBdjrFRKI/5EJvYiRmNsVgv1q50fjYmNNBKZakG+Go2pIJSwiIiIy8jKtbPveEZ+InN+aqlgF+rfqxroQ+PqwQxpVYNb29RS0zsPpoRFRERcmtPpJDktqzB52ZG/5PpASiYXDsa0rh3KK0Oa0axmiHnBSplRwiIiIm7pXI6dPcfSWbb3BB8ujiczx47FAsM61uaZPo0IDfAxO0QpRUpYRETE7SWnZvHa7J3M3HwUgMoB3vy1Xyy3t4vSNJGHUMIiIiIeY1X8SV6cuY09xzIAaBkVyitDmtKiVqi5gck1U8IiIiIeJdfu4MuVCYxfsJeM7DwsFrizfW3+0rcRlQM1TeSuSvL+bS2nmERERK6at83KA93q8dufr2doqxo4nfDt2kR6vr2YKWsOFrlsWjyLRlhERMTtrNl/khdnbmdXcjoALWqF8PKQZrSKCjU3MCkRTQmJiIjHy7M7mLzqIP83fw/p+dNEd7SL4i/9YqmiaSK3oCkhERHxeF42K/d1rcvCZ67nljY1cTph6rpD9HxrMV+v1jSRp9EIi4iIeIR1Cad4YcZ2dialAdCsZjAvD2lGm9qVTY5MLkdTQiIiUiHl2R1MWZPIW/N2k56VB8Dt7Wrx136xVK3ka3J08nuaEhIRkQrJy2ZlZOdoFj3Tg9va1gLgu/WH6fnWYiavStA0kRvTCIuIiHisDQdP88KMbWw/akwTNakezCtDm9K2ThWTIxPQlJDZ4YiIiAuxO5x8s+Yg/5m7m7T8aaI/ta3Fc/1jCdM0kak0JSQiIpLPZrUwvJMxTXRHuygAvt9gTBN9seIAeXaHyRFKcWiERUREKpRNiad5YcZ2th5JBSA2MohXhjajfbSmicqbpoRERESuwO5wMnVdIm/O2U3quVwAbmldk+cGxBIe5GdydBWHpoRERESuwGa1MKxjHRY904O7OkRhscCPm47Q660lfLpc00SuSCMsIiJS4W0+dIYXZmxj8+Hz00QvDW5Kx3pVTY7Ms2lKSEREpIQcDifT1h/izTm7OH3WmCYa2qoGfxvQmPBgTROVBU0JiYiIlJDVauGuDrX57c89GNaxNhYLTI87yg1vL+GTZfvJ1TSRqTTCIiIiUoQth8/wwoztxB06A0BMRCVeGtyMTvU1TVRaNCUkIiJSChwOJ//bcIg35uzmVGYOAINa1uD5AY2JDNE00bXSlJCIiEgpsFot3NG+Nr/9+XqGX1cHqwV+3nyUXm8vZuLSeE0TlSONsIiIiBTTtiOpvDBjGxsTzwDQILwSLw9uSucGYeYG5qY0JSQiIlJGHA4nP2w8zL9/3cXJ/GmigS2q8/eBjake4m9ydO6lzKeE3n//faKjo/Hz86Njx46sXbu2WPebOnUqFouFoUOHXnT+n//8J7GxsQQGBlK5cmV69+7NmjVrriY0ERGRMmW1WritXRS/PdODeztHY7XArC1J9Hp7CR8ujicnT9NEZaHECcu0adMYO3YsL774Ihs3bqRly5b07duX48ePX/F+CQkJPPPMM3Tr1u2S62JiYpgwYQJbt25l+fLlREdH06dPH06cOFHS8ERERMpFiL83/xzclF8e70b76MqczbHzxpxd9Ht3Kcv26v2rtJV4Sqhjx460b9+eCRMmAOBwOIiKiuLxxx/nueeeK/I+drud7t27c99997Fs2TLOnDnD9OnTL/scBUNECxYsoFevXn8Yk6aERETETE6nk582HeG12btIycgGYEDzSP4+sAk1QjVNdDklef/2KskD5+TksGHDBsaNG1d4zmq10rt3b1atWnXZ+7388suEh4dz//33s2zZsj98jokTJxISEkLLli1LEp6IiIgpLBYLt7SpRe8mEYyfv5cvVyUwe2syi3ad4IbG4VSr5EuVQB+qBPpQteBrJR+qBvoS4u+N1Wox+0dweSVKWFJSUrDb7URERFx0PiIigl27dhV5n+XLl/Ppp58SFxd3xcf+5ZdfuPPOOzl79izVq1dn/vz5hIUVXXWdnZ1NdnZ24fdpaWkl+TFERETKRLCfNy8MasLt7WvxwvTtrE04xawtSVe8j81qoXKA9wUJjS9VK12Y3PgWJjhVAn2oHOCDrQImOCVKWEoqPT2d4cOHM2nSpMsmHwV69uxJXFwcKSkpTJo0idtvv501a9YQHh5+yW1ff/11XnrppbIKW0RE5JrERgYz7eHrWLo3hX3HMziVmc2pzBxSMnI4lWlcTmZkk5aVh93hJCXDuK44LBaoHOBTxIiN7/njQB+q5Cc4VQJ88LK5f9u1EtWw5OTkEBAQwPfff3/RSp+RI0dy5swZZsyYcdHt4+LiaN26NTabrfCcw2FUT1utVnbv3k39+vWLfK6GDRty3333XTT9VKCoEZaoqCjVsIiIiFvJtTs4fUEiczI/sTGOcziVYZw7mX/uTP6mjCUVmj+CU5DQVAn0JaySz0WjOgWjOJUDfPDxKp8Ep8xqWHx8fGjbti0LFy4sTFgcDgcLFy5kzJgxl9w+NjaWrVu3XnTu73//O+np6bz77rtERUVd9rkcDsdFScmFfH198fX1LUnoIiIiLsfbZiU82K/Yu0Hn2R2cPptbOEJz8sLkJj/ZOZmRU3j+9NkcnE44czaXM2dz2X8is1jPE+znRdUi6m7G3hhj2mhNiaeExo4dy8iRI2nXrh0dOnRg/PjxZGZmMmrUKABGjBhBzZo1ef311/Hz86NZs2YX3T80NBSg8HxmZiavvvoqgwcPpnr16qSkpPD+++9z5MgRbrvttmv88URERDyHl81KtSBfqgX5AkF/eHu7w8mZs+eTmpMZRmJzsohRnIKRHYcT0rLySMvK40DK+QTHx8vKs30bleFPd2UlTljuuOMOTpw4wQsvvEBycjKtWrVizpw5hYW4iYmJWK3Fz75sNhu7du3iyy+/JCUlhapVq9K+fXuWLVtG06ZNSxqeiIiI5LNZLUZtSyVfGhbj9g6Hk9RzuYUJzanM7MLpqly7A4vFvGJfteYXERERU2i3ZhEREfEoSlhERETE5SlhEREREZenhEVERERcnhIWERERcXlKWERERMTlKWERERERl6eERURERFyeEhYRERFxeUpYRERExOUpYRERERGXp4RFREREXJ4SFhEREXF5XmYHUBoKNpxOS0szORIREREproL37YL38SvxiIQlPT0dgKioKJMjERERkZJKT08nJCTkirexOIuT1rg4h8PB0aNHCQoKwmKxlOpjp6WlERUVxaFDhwgODi7Vx5aS0+vhWvR6uB69Jq5Fr8eVOZ1O0tPTqVGjBlbrlatUPGKExWq1UqtWrTJ9juDgYP1jcyF6PVyLXg/Xo9fEtej1uLw/GlkpoKJbERERcXlKWERERMTlKWH5A76+vrz44ov4+vqaHYqg18PV6PVwPXpNXItej9LjEUW3IiIi4tk0wiIiIiIuTwmLiIiIuDwlLCIiIuLylLCIiIiIy1PC8gfef/99oqOj8fPzo2PHjqxdu9bskCqk119/nfbt2xMUFER4eDhDhw5l9+7dZocl+f79739jsVh46qmnzA6lwjpy5Aj33HMPVatWxd/fn+bNm7N+/Xqzw6qQ7HY7//jHP6hbty7+/v7Ur1+fV155pVj75cjlKWG5gmnTpjF27FhefPFFNm7cSMuWLenbty/Hjx83O7QKZ8mSJYwePZrVq1czf/58cnNz6dOnD5mZmWaHVuGtW7eOjz/+mBYtWpgdSoV1+vRpunTpgre3N7/++is7duzg7bffpnLlymaHViG98cYbfPjhh0yYMIGdO3fyxhtv8Oabb/Lee++ZHZpb07LmK+jYsSPt27dnwoQJgLFnUVRUFI8//jjPPfecydFVbCdOnCA8PJwlS5bQvXt3s8OpsDIyMmjTpg0ffPAB//rXv2jVqhXjx483O6wK57nnnmPFihUsW7bM7FAEuOmmm4iIiODTTz8tPHfrrbfi7+/P119/bWJk7k0jLJeRk5PDhg0b6N27d+E5q9VK7969WbVqlYmRCUBqaioAVapUMTmSim306NEMHDjwov8nUv5mzpxJu3btuO222wgPD6d169ZMmjTJ7LAqrM6dO7Nw4UL27NkDwObNm1m+fDn9+/c3OTL35hGbH5aFlJQU7HY7ERERF52PiIhg165dJkUlYIx0PfXUU3Tp0oVmzZqZHU6FNXXqVDZu3Mi6devMDqXC279/Px9++CFjx47lb3/7G+vWreOJJ57Ax8eHkSNHmh1ehfPcc8+RlpZGbGwsNpsNu93Oq6++yrBhw8wOza0pYRG3M3r0aLZt28by5cvNDqXCOnToEE8++STz58/Hz8/P7HAqPIfDQbt27XjttdcAaN26Ndu2beOjjz5SwmKC7777jilTpvDNN9/QtGlT4uLieOqpp6hRo4Zej2ughOUywsLCsNlsHDt27KLzx44dIzIy0qSoZMyYMfzyyy8sXbqUWrVqmR1OhbVhwwaOHz9OmzZtCs/Z7XaWLl3KhAkTyM7OxmazmRhhxVK9enWaNGly0bnGjRvzww8/mBRRxfbss8/y3HPPceeddwLQvHlzDh48yOuvv66E5RqohuUyfHx8aNu2LQsXLiw853A4WLhwIZ06dTIxsorJ6XQyZswYfvrpJ3777Tfq1q1rdkgVWq9evdi6dStxcXGFl3bt2jFs2DDi4uKUrJSzLl26XLLMf8+ePdSpU8ekiCq2s2fPYrVe/PZqs9lwOBwmReQZNMJyBWPHjmXkyJG0a9eODh06MH78eDIzMxk1apTZoVU4o0eP5ptvvmHGjBkEBQWRnJwMQEhICP7+/iZHV/EEBQVdUj8UGBhI1apVVVdkgqeffprOnTvz2muvcfvtt7N27VomTpzIxIkTzQ6tQho0aBCvvvoqtWvXpmnTpmzatIl33nmH++67z+zQ3JtTrui9995z1q5d2+nj4+Ps0KGDc/Xq1WaHVCEBRV4+//xzs0OTfNdff73zySefNDuMCuvnn392NmvWzOnr6+uMjY11Tpw40eyQKqy0tDTnk08+6axdu7bTz8/PWa9ePefzzz/vzM7ONjs0t6Y+LCIiIuLyVMMiIiIiLk8Ji4iIiLg8JSwiIiLi8pSwiIiIiMtTwiIiIiIuTwmLiIiIuDwlLCIiIuLylLCIiIiIy1PCIiIiIi5PCYuIiIi4PCUsIiIi4vKUsIiIiIjL+38A0CTzKkBVy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502" y="1449025"/>
            <a:ext cx="5295900" cy="3933825"/>
          </a:xfrm>
          <a:prstGeom prst="rect">
            <a:avLst/>
          </a:prstGeom>
        </p:spPr>
      </p:pic>
      <p:sp>
        <p:nvSpPr>
          <p:cNvPr id="7" name="AutoShape 4" descr="data:image/png;base64,iVBORw0KGgoAAAANSUhEUgAAAj4AAAGhCAYAAABh6r6nAAAAOnRFWHRTb2Z0d2FyZQBNYXRwbG90bGliIHZlcnNpb24zLjEwLjAsIGh0dHBzOi8vbWF0cGxvdGxpYi5vcmcvlHJYcgAAAAlwSFlzAAAPYQAAD2EBqD+naQAAhvZJREFUeJzt3Xdc1PUfwPHXsUEZKgKCuM2JW8lRzp+bcpWpuXJkYUMajkQrU2yZlaZluSrLLLVSsxRXKjkwnIh7M8TBlHX3/f3xlVMSlVPge8e9n4/HPfze977jfYDcm8966xRFURBCCCGEsAI2WgcghBBCCFFcJPERQgghhNWQxEcIIYQQVkMSHyGEEEJYDUl8hBBCCGE1JPERQgghhNWQxEcIIYQQVkMSHyGEEEJYDUl8hBBCCGE1JPERQgghhNV4oMRn7ty5VKlSBScnJwIDA9m9e/c9j589eza1atXC2dkZf39/xo0bR0ZGhvH1sLAwmjdvjqurK15eXvTq1YuYmJg812jXrh06nS7PY8yYMXmOOXfuHD169MDFxQUvLy/eeOMNcnJyHuQtCiGEEKIEsjP1hOXLlxMSEsL8+fMJDAxk9uzZdOnShZiYGLy8vO44ftmyZUyYMIGFCxfSqlUrjh07xrBhw9DpdMyaNQuArVu3EhwcTPPmzcnJyWHSpEl07tyZI0eOUKpUKeO1Ro0axbvvvmt87uLiYtzW6/X06NEDHx8fdu7cSWxsLEOGDMHe3p4ZM2aY+jaFEEIIUQLpTC1SGhgYSPPmzZkzZw4ABoMBf39/XnrpJSZMmHDH8WPHjiU6Oprw8HDjvtdee41du3axffv2fO9x+fJlvLy82Lp1K48//jigtvg0atSI2bNn53vOH3/8Qc+ePbl06RLe3t4AzJ8/n/Hjx3P58mUcHBzu+94MBgOXLl3C1dUVnU533+OFEEIIoT1FUUhJScHX1xcbm/t0ZikmyMzMVGxtbZVVq1bl2T9kyBDliSeeyPec77//XnF3d1d27dqlKIqinDx5Uqldu7Yyffr0u97n+PHjCqAcPHjQuK9t27aKp6enUq5cOaVevXrKhAkTlLS0NOProaGhSsOGDfNc59SpUwqg7Nu3L9/7ZGRkKElJScbHkSNHFEAe8pCHPOQhD3lY4OP8+fP3SmMURVEUk7q6EhMT0ev1xhaVXN7e3hw9ejTfcwYOHEhiYiJt2rRBURRycnIYM2YMkyZNyvd4g8HAq6++SuvWralfv36e61SuXBlfX18OHDjA+PHjiYmJYeXKlQDExcXlG1fua/kJCwvjnXfeuWP/+fPncXNzu8tXQQghhBDmJDk5GX9/f1xdXe97rMljfEy1ZcsWZsyYwRdffEFgYCAnTpzglVdeYdq0aYSGht5xfHBwMIcOHbqjG2z06NHG7YCAACpUqEDHjh05efIk1atXf6DYJk6cSEhIiPF57hfOzc1NEh8hhBDCwhRkmIpJiY+npye2trbEx8fn2R8fH4+Pj0++54SGhjJ48GBGjhwJqElLWloao0eP5q233srTFzd27FjWrFnDtm3bqFix4j1jCQwMBODEiRNUr14dHx+fO2aX5cZ5t9gcHR1xdHS8532EEEIIUXKYNJ3dwcGBpk2b5hmobDAYCA8Pp2XLlvmek56efsdAI1tbWwCUm+OqFUVh7NixrFq1ik2bNlG1atX7xhIVFQVAhQoVAGjZsiUHDx4kISHBeMyGDRtwc3Ojbt26BX+TQgghhCixTO7qCgkJYejQoTRr1owWLVowe/Zs0tLSGD58OABDhgzBz8+PsLAwAIKCgpg1axaNGzc2dnWFhoYSFBRkTICCg4NZtmwZv/76K66ursYxOe7u7jg7O3Py5EmWLVtG9+7dKVeuHAcOHGDcuHE8/vjjNGjQAIDOnTtTt25dBg8ezAcffEBcXByTJ08mODhYWnWEEEIIATxA4tO/f38uX77MlClTiIuLo1GjRqxfv944kPjcuXN5WngmT56MTqdj8uTJXLx4kfLlyxMUFMT06dONx8ybNw9Qp6zfbtGiRQwbNgwHBwc2btxoTLL8/f3p27cvkydPNh5ra2vLmjVreOGFF2jZsiWlSpVi6NChedb9KQy5A7T1en2hXleULLa2ttjZ2cmyCEIIYWZMXsenJEtOTsbd3Z2kpKR8BzdnZWURGxtLenq6BtEJS+Pi4kKFChUKtIaUEEKIB3e/z+/bFfmsrpLCYDBw+vRpbG1t8fX1xcHBQf6aF/lSFIWsrCwuX77M6dOnqVmz5v0X1BJCCFEsJPEpoKysLOMq1beXyhAiP87Oztjb23P27FmysrJwcnLSOiQhhBBIdXaTyV/uoqDkZ0UIIcyP/GYWQgghhNWQxEcIIYQQVkMSHyGEEEJYDUl8RLHLzs7WOgQhhBBWShIfK7B+/XratGmDh4cH5cqVo2fPnpw8edL4+oULFxgwYABly5alVKlSNGvWjF27dhlf//3332nevDlOTk54enrSu3dv42s6nY7Vq1fnuZ+HhweLFy8G4MyZM+h0OpYvX07btm1xcnLi+++/58qVKwwYMAA/Pz9cXFwICAjghx9+yHMdg8HABx98QI0aNXB0dKRSpUrGhS87dOjA2LFj8xx/+fJlHBwc8pRUEUIISxefnMFX206SkJyhdSglgkxnfwiKonAju/hXcHa2tzVpDaG0tDRCQkJo0KABqampTJkyhd69exMVFUV6ejpt27bFz8+P3377DR8fH/bt24fBYABg7dq19O7dm7feeoulS5eSlZXFunXrTI55woQJfPzxxzRu3BgnJycyMjJo2rQp48ePx83NjbVr1zJ48GCqV69OixYtAJg4cSILFizgk08+oU2bNsTGxnL06FEARo4cydixY/n444+NJUm+++47/Pz86NChg8nxCSGEOcrWGxixZA+HLiazZOdZvh3RgmrlS2sdlkWTlZtvc6+VHzMyMjh9+jRVq1Y1rsmSnpVD3Sl/FnucR97tgovDg+esiYmJlC9fnoMHD7Jz505ef/11zpw5Q9myZe84tlWrVlSrVo3vvvsu32vpdDpWrVpFr169jPs8PDyYPXs2w4YN48yZM1StWpXZs2fzyiuv3DOunj17Urt2bT766CNSUlIoX748c+bMYeTIkXccm5GRga+vL/Pnz+fpp58GoGHDhvTp04epU6ea8NUoOvn9zAghhCnmbDrOR38dMz4vV8qBxcNbEFDRXcOozI8pKzdLV5cVOH78OAMGDKBatWq4ublRpUoVQK2rFhUVRePGjfNNegCioqLo2LHjQ8fQrFmzPM/1ej3Tpk0jICCAsmXLUrp0af7880/OnTsHQHR0NJmZmXe9t5OTE4MHD2bhwoUA7Nu3j0OHDjFs2LCHjlUIIcxBTFwKn4YfB2ByjzrU83XjSloWAxb8w86TiRpHZ7mkq+shONvbcuTdLprc1xRBQUFUrlyZBQsW4Ovri8FgoH79+mRlZeHs7Hzve93ndZ1Ox38bDfMbvFyqVKk8zz/88EM+/fRTZs+eTUBAAKVKleLVV18lKyurQPcFtburUaNGXLhwgUWLFtGhQwcqV6583/OEEMLc5egNvPHzfrL1Cp3qeDGiTVX6N/dn9NJIIk5dYdjCPXw2oBFd61fQOlSLIy0+D0Gn0+HiYFfsD1PG91y5coWYmBgmT55Mx44dqVOnDteuXTO+3qBBA6Kiorh69Wq+5zdo0OCeg4XLly9PbGys8fnx48cLVMR1x44dPPnkkzz77LM0bNiQatWqcezYrebcmjVr4uzsfM97BwQE0KxZMxYsWMCyZct47rnn7ntfIYSwBAv+Ps2BC0m4OdkxvXcAOp0OVyd7Fg1vTtd6PmTpDbz4/T5+2H1O61AtjiQ+JVyZMmUoV64cX331FSdOnGDTpk2EhIQYXx8wYAA+Pj706tWLHTt2cOrUKX755RciIiIAmDp1Kj/88ANTp04lOjqagwcP8v777xvP79ChA3PmzOHff/9l7969jBkzBnt7+/vGVbNmTTZs2MDOnTuJjo7m+eefJz4+3vi6k5MT48eP580332Tp0qWcPHmSf/75h2+++SbPdUaOHMnMmTNRFCXPbDMhhLBUx+NT+GSD+ofglKB6eLvdGiPoZG/L3EFNeKa5PwYFJq48yNzNJ+5oeRd3J4lPCWdjY8OPP/5IZGQk9evXZ9y4cXz44YfG1x0cHPjrr7/w8vKie/fuBAQEMHPmTGxt1e60du3asWLFCn777TcaNWpEhw4d2L17t/H8jz/+GH9/fx577DEGDhzI66+/XqAirpMnT6ZJkyZ06dKFdu3aGZOv24WGhvLaa68xZcoU6tSpQ//+/UlISMhzzIABA7Czs2PAgAEygFgIYfH0BoU3fj5Alt5A+1rl6dvE745jbG10hPUJILh9dQA+/DOGaWuiMRgk+SkImdV1G1NndQntnTlzhurVq7Nnzx6aNGmidTh5yM+MEMJUX207yYx1R3F1tOOvkMep4H7v8Y7fbD/NtDVHAOjd2I8P+jXA3tb62jRkVpco8bKzs4mLi2Py5Mk8+uijZpf0CCGEqU5eTjVOXQ/tWfe+SQ/AiDZVmfV0Q2xtdKz69yKjl+7lRlbxry9nSSTxERZpx44dVKhQgT179jB//nytwxFCiIeiNyi8+fMBsnIMPP5IeZ5qVrHA5/ZpUpEFQ5riZG/D5pjLPPvNLq6nZxVhtJZNEh9hkdq1a4eiKMTExBAQEKB1OEII8VAW7ThN5NlrlHa0I6xPgEmzdwE61PbmuxGBuDnZEXn2Gk9/GUFckpS4yI8kPkIIIYSGTiem8eGfMQC81aMOfh737+LKT7MqZVkxphXebo4ci0+l77ydnLqcWpihlgiS+AghhBAaMRgU3vx5P5k5BtrU8OSZ5v4Pdb1aPq78PKYVVT1LcfH6DZ6aH8HBC0mFFG3JIImPEEIIoZElEWfYc+YapRxsH6iLKz/+ZV1YMaYl9f3UEhfPfBXBzhNS4iKXJD5CCCGEBs5eSeOD9WoX14TudfAve/810ArKs7QjP4x6lJbVypGWpWfYoj38cTD2/idaAUl8hBBCiGJmuDmL60a2npbVyjGoRaVCv8d/S1wEL9vHsl1S4kISHyGEEKKYfbfrLLtOX8XFwZYP+jXAxubhu7jyk1viYkALtcTFpFUHmbPpuFWXuJDER9xXlSpVmD17ttZhCCFEiXD+ajoz/zgKwPiutQu1iys/tjY6ZvQOYGz7GgB89Ncx3l1zxGpLXEjiI4QQQhQTRVEY/8sB0rP0tKhalsGPVi6W++p0Ol7vUospPesCsGjHGUJ+iiJbbyiW+5sTSXxEiabX6zEYrO8/thDCPC3bfY6dJ6/gZG/DB32Lrovrbp5rU5VP+jfEzkbH6qhLjFq6l/SsnGKNQWuS+JRwX331Fb6+vnd8+D/55JM899xznDx5kieffBJvb29Kly5N8+bN2bhx4wPfb9asWQQEBFCqVCn8/f158cUXSU3Nu4DWjh07aNeuHS4uLpQpU4YuXbpw7do1AAwGAx988AE1atTA0dGRSpUqMX36dAC2bNmCTqfj+vXrxmtFRUWh0+k4c+YMAIsXL8bDw4PffvuNunXr4ujoyLlz59izZw//+9//8PT0xN3dnbZt27Jv3748cV2/fp3nn38eb29vnJycqF+/PmvWrCEtLQ03Nzd+/vnnPMevXr2aUqVKkZKS8sBfLyGE9bhwLZ0Za6MBeLNLbap4ltIkjt6NK7JgSDOc7G3YEnOZZ7+2rhIXkvg8DEWBrLTif5gwKO2pp57iypUrbN682bjv6tWrrF+/nkGDBpGamkr37t0JDw/n33//pWvXrgQFBXHu3ION/LexseGzzz7j8OHDLFmyhE2bNvHmm28aX4+KiqJjx47UrVuXiIgItm/fTlBQEHq9WlRv4sSJzJw5k9DQUI4cOcKyZcvw9vY2KYb09HTef/99vv76aw4fPoyXlxcpKSkMHTqU7du3888//1CzZk26d+9uTFoMBgPdunVjx44dfPfddxw5coSZM2dia2tLqVKleOaZZ1i0aFGe+yxatIh+/frh6ur6QF8rIYT1UBSFiSsPkpalp3mVMgxrVUXTeNrX9uL7kWqJi33nrltViQudYs1Du//jXmXtMzIyOH36NFWrVsXJyUndmZUGM3yLP9BJl8Ch4H8p9OrVi3LlyvHNN98AaivQO++8w/nz57GxuTP3rV+/PmPGjGHs2LGAOrj51Vdf5dVXXzU51J9//pkxY8aQmKgunjVw4EDOnTvH9u3b7zg2JSWF8uXLM2fOHEaOHHnH61u2bKF9+/Zcu3YNDw8PQE2kGjduzOnTp6lSpQqLFy9m+PDhREVF0bBhw7vGZTAY8PDwYNmyZfTs2ZO//vqLbt26ER0dzSOPPHLH8bt376ZVq1acP3+eChUqkJCQgJ+fHxs3bqRt27b53iPfnxkhhFX6cfc5Jqw8iKOdDetffZyqGrX2/FdMXApDFu4iPjkTPw9nvh3RgmrlS2sdlsnu9fn9Xw/U4jN37lyqVKmCk5MTgYGB7N69+57Hz549m1q1auHs7Iy/vz/jxo0jI+NWZhkWFkbz5s1xdXXFy8uLXr16ERMTY3z96tWrvPTSS8ZrVKpUiZdffpmkpLzLcOt0ujseP/7444O8xRJl0KBB/PLLL2RmZgLw/fff88wzz2BjY0Nqaiqvv/46derUwcPDg9KlSxMdHf3ALT4bN26kY8eO+Pn54erqyuDBg7ly5Qrp6enArRaf/ERHR5OZmXnX1wvKwcGBBg0a5NkXHx/PqFGjqFmzJu7u7ri5uZGammp8n1FRUVSsWDHfpAegRYsW1KtXjyVLlgDw3XffUblyZR5//PGHilUIUfJdun6D9252cb3RpZbZJD1wZ4mLflZQ4sLO1BOWL19OSEgI8+fPJzAwkNmzZ9OlSxdiYmLw8vK64/hly5YxYcIEFi5cSKtWrTh27BjDhg1Dp9Mxa9YsALZu3UpwcDDNmzcnJyeHSZMm0blzZ44cOUKpUqW4dOkSly5d4qOPPqJu3bqcPXuWMWPGcOnSpTvGXSxatIiuXbsan+e2DBQJexe19aW42Zs29TEoKAhFUVi7di3Nmzfn77//5pNPPgHg9ddfZ8OGDXz00UfUqFEDZ2dn+vXrR1aW6f29Z86coWfPnrzwwgtMnz6dsmXLsn37dkaMGEFWVhYuLi44O9+9+N69XgOMrVO3N1JmZ2fne53/Lvs+dOhQrly5wqeffkrlypVxdHSkZcuWxvd5v3sDjBw5krlz5zJhwgQWLVrE8OHDC2V5eSFEyZXbxZWamUOTSh4Mb11V65DukFviYtii3Ry6mMwzX0WwYEgzWtXw1Dq0oqGYqEWLFkpwcLDxuV6vV3x9fZWwsLB8jw8ODlY6dOiQZ19ISIjSunXru94jISFBAZStW7fe9ZiffvpJcXBwULKzs437AGXVqlUFfCd3SkpKUgAlKSnpjtdu3LihHDlyRLlx48YDX19Lw4YNU/r06aO8//77Su3atY3769evr7z77rvG5ykpKYq7u7vyyiuvGPdVrlxZ+eSTT+57j59//lmxt7dX9Hq9cd+0adMUQLl27Zoxjrt972/cuKE4OzsrCxYsyPf1I0eOKIBy+PBh476vvvpKAZTTp08riqIoixYtUtzd3e84t3Tp0srSpUuNz8+dO6cAxve1ZcsWxcbGRomJibnr+7t69ari5OSkfPrpp4qNjY1y/vz5ux6b+34s+WdGCPHwlu85p1Qev0ap+dY65Xh8itbh3FPyjSxlwFcRaryT1ilrD1zSOqQCu9fn93+Z1NWVlZVFZGQknTp1Mu6zsbGhU6dORERE5HtOq1atiIyMNHaHnTp1inXr1tG9e/e73ie3C6ts2bL3PMbNzQ07u7yNVsHBwXh6etKiRQsWLlx4z9UpMzMzSU5OzvMoqQYNGsTatWtZuHAhgwYNMu6vWbMmK1euJCoqiv379zNw4MAHnv5do0YNsrOz+fzzzzl16hTffvst8+fPz3PMxIkT2bNnDy+++CIHDhzg6NGjzJs3j8TERJycnBg/fjxvvvkmS5cu5eTJk/zzzz/GsUk1atTA39+ft99+m+PHj7N27Vo+/vjjAsVWs2ZNvv32W6Kjo9m1axeDBg3K08rTtm1bHn/8cfr27cuGDRs4ffo0f/zxB+vXrzceU6ZMGfr06cMbb7xB586dqVix4gN9nYQQ1iEuKYNpa44A8Nr/HqGGl3mPncktcdGtfgkvcWFKRnXx4kUFUHbu3Jln/xtvvKG0aNHirud9+umnir29vWJnZ6cAypgxY+56rF6vV3r06HHPFqHLly8rlSpVUiZNmpRn/7vvvqts375d2bdvnzJz5kzF0dFR+fTTT+96nalTpyrAHY+S2OKj1+uVChUqKIBy8uRJ4/7Tp08r7du3V5ydnRV/f39lzpw5Stu2bR+oxUdRFGXWrFlKhQoVFGdnZ6VLly7K0qVL87T4KIrautKqVSvF0dFR8fDwULp06WJ8Xa/XK++9955SuXJlxd7eXqlUqZIyY8YM47nbt29XAgICFCcnJ+Wxxx5TVqxYUaAWn3379inNmjVTnJyclJo1ayorVqy4431duXJFGT58uFKuXDnFyclJqV+/vrJmzZo81wkPD1cA5aeffrrv18LSf2aEEA/OYDAowxftViqPX6M8MWe7kqM3aB1SgeXoDcqEXw4olcevUSqPX6N8Hn5MMRjMO35TWnyKPPHZvHmz4u3trSxYsEA5cOCAsnLlSsXf3z9P98rtxowZo1SuXPmu3QhJSUlKixYtlK5duypZWVn3jDc0NFSpWLHiXV/PyMhQkpKSjI/z58+X2MRHFI6lS5cq5cqVUzIzM+97rPzMCGG9ft573thldCwuWetwTGYwGJSP/jxqTH6m/npI0Ztx8mZK4mPS4GZPT09sbW2Jj4/Psz8+Ph4fH598zwkNDWXw4MHG6ckBAQGkpaUxevRo3nrrrTzTqceOHcuaNWvYtm1bvt0IKSkpdO3aFVdXV1atWoW9vf094w0MDGTatGlkZmbi6Oh4x+uOjo757hfiv9LT04mNjWXmzJk8//zzODg4aB2SEMJMJSRn8M7vhwF4pVNNanpb3lpfOp2O1zrXomwpB975/QiLd57henoWHz7VEHtby14C0KToHRwcaNq0KeHh4cZ9BoOB8PBwWrZsme856enpd6wVY2trC9yanaMoCmPHjmXVqlVs2rSJqlXvHPWenJxM586dcXBw4LfffivQuihRUVGUKVNGkptC8v3331O6dOl8H/Xq1dM6vCL1wQcfULt2bXx8fJg4caLW4QghzJSiKExadZDkjBwC/Nx5/vFqWof0UIa3rsrs/o1KVIkLk6ezh4SEMHToUJo1a0aLFi2YPXs2aWlpDB8+HIAhQ4bg5+dHWFgYoE6lnjVrFo0bNyYwMJATJ04QGhpKUFCQMQEKDg5m2bJl/Prrr7i6uhIXFweAu7s7zs7OxqQnPT2d7777Ls9A5PLly2Nra8vvv/9OfHw8jz76KE5OTmzYsIEZM2bw+uuvF8oXSsATTzxBYGBgvq/dr/XN0r399tu8/fbbWochhDBzv0ZdYmN0Ava2Oj56qiF2Ft46AtCrsR/uLva88F2kscTFwmHN8XCxzJZvkxOf/v37c/nyZaZMmUJcXByNGjVi/fr1xrIC586dy9PCM3nyZHQ6HZMnT+bixYuUL1+eoKAgY/0lgHnz5gHQrl27PPdatGgRw4YNY9++fezatQtQZ/bcLnfFXnt7e+bOncu4ceNQFIUaNWowa9YsRo0aZepbFHfh6uoq5RmEEOIuElIyePtmF9fLHWpSy6fk/L5sX8uL70c+ynOL9xhLXCx9LhAfd8tblV5KVtzG5JIVQtyD/MwIYT0URWHMd5H8eTieer5urA5ubfFjYfJzLD6FId/sJi45Az8PZ5aOaEF1MyhxUeQlK6yZ5ImioORnRQjrseZALH8ejsfORseH/Sx/APDdPOLtys8vtKTazRIXT82P4MCF61qHZZKS+Z0pArljWHJrTglxP7k/KyV9/JMQ1i4xNZMpvx4CYGyHGtT1vXeLg6WrWEYtcRHg587VtCwGfPUPO04kah1WgZk8xsda2dra4uHhQUJCAgAuLi5Sp0nkS1EU0tPTSUhIwMPDwziIXwhRMk359RDX0rOpU8GNF9vVuP8JJUC50o78MPpRnv92LztOXGH4oj3MfqYR3QMqaB3afUniY4LctYpykx8h7sXDw+Ou61sJIUqGtQdiWXcw7mYXVwMc7KynI6W0ox0LhzVn3PIo1h2MI3jZPt7rVZ9BgZW1Du2eJPExgU6no0KFCnh5eeVbFVyIXPb29tLSIyzWgm2n2ByTwPiutWno76F1OGbrym1dXC+2q059P3eNIyp+jna2fD6gCR4uh1i26xxvrTrE1dQsxnaoYba9IpL4PABbW1v5UBNClEjf/XOW6euiAeg7byfju9ZmRJuq2NiY54eYlt7+/QhX0rKo5e3K2A41tQ5HM7Y2Oqb3qo9nKQc+23SCjzcc40paFlN61jXLnxvraZMTQghxT5uPJhhbMGr7uJJjUJi+LpoRS/ZwJTVT4+jMy/pDsfy+/xK2Njo+fMq6urjyo9PpCOlci6lBdQFYvPMM436KIivHoHFkd7Lu75QQQggADl1MInjZPgwK9GtakT9eeYzpvevjaGfD5pjLdP/sbyJOXtE6TLNwLS2LyavVBHFM22o0qOihbUBmZHjrqnz6jFri4lczLXEhiY8QQli5i9dv8NziPaRn6WlTw5OwPgHodDoGBVbm17GtqV6+FPHJmQz6+h8+2XAMvcG616h65/fDJKZmUdOrNC93tN4urrt5spEfXw9thrO9LVuPXWbQ17u4np6ldVhGkvgIIYQVS87I5rlFe0hIyaSWtytfPNskz+J7tX3c+P2lNjzdrCIGBT4NP86ABf8Ql5ShYdTa2XAkntVRl7DRwYdPNcTRTsZ75qddLS++GxmIu7M9/567zlPzI4hNuqF1WIAkPkIIYbWycgy88F0kMfEpeLk6snB4c9yc7lxw08XBjg/6NeTTZxpRysGW3aev0u3TbWw6Gq9B1Nq5np7FpFUHARj1eDUayYy3e2pauQwrxrTEx82J4wmp9JsXwcnLqVqHJYmPEEJYI0VRmLTqIDtOXMHFwZaFw5rj5+F8z3OebOTHmpcfo76fG9fSs3lu8V6mrTlilgNYi8K7a45wOSWT6uVLMa7TI1qHYxHMscSFJD5CCGGFPgs/wc+RF7C10TF3YJMCr0FT1bMUv7zQiuGtqwDwzfbT9Ju/k7NX0oowWu1tOhrPyn0XjV1cTvbSxVVQuSUuGlRUS1y8tyZa01qGkvgIIYSV+SXyAp9sPAbAu0/Wo31tL5POd7SzZWpQPRYMaYaHiz0HLiTR47Pt/Lb/UlGEq7mkG9lMXKl2cY1oU5UmlcpoHJHlKVfakWWjHqV/M3/mDmqi6eKGkvgIIYQV2XkikQkrDwDwfNtqD1Ve4H91vVn38mM0r1KG1MwcXv7hXyb8coAbWfrCCtcsvLfmCPHJmVTzLMVrnWtpHY7FKu1ox/v9GlDe1VHTOCTxEUIIK3EsPoXnv4skW6/Qs0EFxnep/dDX9PVw5odRj/JShxrodPDjnvM8MWc7MXEphRCx9rbEJLAi8gI6HXzQr4F0cZUAkvgIIYQVSEjJYPiiPaRk5NCschk+eqphoZUTsLO14bXOtfh+RCDlXR05npDKE3O288Puc5qO5XhYyRm3uriGt6pKsyplNY5IFAZJfIQQooRLy8xhxOK9XLx+g6qepVgwpFmRtFy0quHJH688xuOPlCczx8DElQcZ+8O/JGdYZlHnGWujiU3KoHI5F97oIl1cJYUkPkIIUYLpDQov//AvBy8mUbaUA4uGNadMKYciu59naUcWD2vOxG61sbPRsfZALD0/287+89eL7J5FYduxy/y45zwAH/RtgLODdHGVFJL4CCFECaUoCu/8fpjwowk42tmwYEgzqniWKvL72tjoeL5tdX4a05KKZZw5dzWdvvN2smDbKQwWUO4iNTPH2MU1rFUVAquV0zgiUZgk8RFCiBLq679PszTiLDodzO7fiKaVi3cadpNKZVj78mN0D/CxqErvYeuiuXj9Bv5lnXmzq3RxlTSS+AghRAm07mAs09dFA/BW9zp0C6igSRzuzvbMHdjEYiq97ziRyPe7zgHwft8GuDjYaRyRKGyS+AghRAkTefYa45ZHATCkZWVGtKmqaTz5VXof+PU/zDKzSu9pmTmM/0Vd42jwo5VpVd1T44hEUZDERwghSpAziWmMWrqXzBwDnep4MTWonqar5N7u9krvigKf3az0bi5Vu99ff5QL127g5+HMhG4Pv8aRME+S+AghRAlxNS2LYYt2czUtiwA/dz4b0BjbQlqrp7DkV+m9+6d/Ex6tbaX3iJNXWBpxFlAXKizlKF1cJZUkPkIIUQJkZOsZvXQvZ66k4+fhzDfDmpn1+JT/VnofsUS7Su/pWbe6uAa0qETrGtLFVZJJ4iOEEBbOYFB4bcV+9p69hquTHYuHN8fL1UnrsO4rv0rvfecVf6X3D9bHcO5qOr7uTkzqLl1cJZ0kPkIIYeHe//Moaw/EYm+r48vBTanp7ap1SAX230rvBy8Wb6X33aevsnjnGQBm9m2Aq5N9sdxXaEcSHyGEsGDf/XOWL7eeAtTp15Y6Eym/Su/jfy7aSu83svS8+fN+APo38+fxR8oX2b2E+ZDERwghLNTmowlM+fUQAOM6PUKfJhU1jujh/LfS+/K9RVvp/aO/YjhzJZ0K7k681bNOkdxDmJ8HSnzmzp1LlSpVcHJyIjAwkN27d9/z+NmzZ1OrVi2cnZ3x9/dn3LhxZGRkGF8PCwujefPmuLq64uXlRa9evYiJiclzjYyMDIKDgylXrhylS5emb9++xMfnnQVw7tw5evTogYuLC15eXrzxxhvk5OQ8yFsUQgizduhiEsHL9mFQoF/TirzcsYbWIRWKu1V6X7arcCu9R569ysIdpwGY0ScAN+nishomJz7Lly8nJCSEqVOnsm/fPho2bEiXLl1ISEjI9/hly5YxYcIEpk6dSnR0NN988w3Lly9n0qRJxmO2bt1KcHAw//zzDxs2bCA7O5vOnTuTlnZrgNu4ceP4/fffWbFiBVu3buXSpUv06dPH+Lper6dHjx5kZWWxc+dOlixZwuLFi5kyZYqpb1EIIczaxes3eG7xHtKz9LSp4UlYnwCzWaunsPy30vukVYVX6T0jW88bKw6g3Ewa29fyKoSIhcVQTNSiRQslODjY+Fyv1yu+vr5KWFhYvscHBwcrHTp0yLMvJCREad269V3vkZCQoADK1q1bFUVRlOvXryv29vbKihUrjMdER0crgBIREaEoiqKsW7dOsbGxUeLi4ozHzJs3T3Fzc1MyMzML9N6SkpIUQElKSirQ8UIIUdySbmQpnWdtVSqPX6N0nrVVSbqRpXVIRUqvNyjzt5xQqk9cq1Qev0Zp83648u+5aw91zelrjyiVx69Rmr+3QbmeVrK/ftbClM9vk1p8srKyiIyMpFOnTsZ9NjY2dOrUiYiIiHzPadWqFZGRkcbusFOnTrFu3Tq6d+9+1/skJSUBULZsWQAiIyPJzs7Oc9/atWtTqVIl430jIiIICAjA29vbeEyXLl1ITk7m8OHDprxNIYQwS1k5Bl74LpKY+BS8XB1ZOLx5ie+iya30vuJmpffzV2/Q7yEqve87d42v/1YHg8/oHYC7S8n++ok7mbS6VWJiInq9Pk9yAeDt7c3Ro0fzPWfgwIEkJibSpk0bFEUhJyeHMWPG5Onqup3BYODVV1+ldevW1K9fH4C4uDgcHBzw8PC4475xcXHGY/KLK/e1/GRmZpKZeatKcHJy8l3euRBCaEtRFCatOsiOE1dwcbBl4bDm+Hk4ax1WsWl8s9L7xJUHWHcwjunrotlxMpGPn2pIudKOBbqG2sW1H4MCfRr70amu9/1PEiVOkc/q2rJlCzNmzOCLL75g3759rFy5krVr1zJt2rR8jw8ODubQoUP8+OOPRR0aYWFhuLu7Gx/+/v5Ffk8hhHgQn4Wf4OfIC9ja6Jg7sAn1/dy1DqnY/bfS+5aYy3T79G92nkws0Pmfhh/n5OU0yrs6MiWobhFHK8yVSYmPp6cntra2d8ymio+Px8fHJ99zQkNDGTx4MCNHjiQgIIDevXszY8YMwsLCMBjyLk0+duxY1qxZw+bNm6lY8da0TB8fH7Kysrh+/fpd7+vj45NvXLmv5WfixIkkJSUZH+fPn7//F0EIIYrZL5EX+GTjMQDefbIe7Wtb72Dc/1Z6T0jJZNDXu5i14Rg5+ruXu9h//jpfbj0JwPRe9fFwcSiukIWZMSnxcXBwoGnTpoSHhxv3GQwGwsPDadmyZb7npKenY2OT9za2trYAxqmJiqIwduxYVq1axaZNm6hatWqe45s2bYq9vX2e+8bExHDu3DnjfVu2bMnBgwfzzC7bsGEDbm5u1K2bf2bv6OiIm5tbnocQQpiTnScSmbBSrSP1fNtqDAqsrHFE5iG/Su8Dv96Vb6X3zBw9r9/s4nqioS+d6+X/x7CwDiZ3dYWEhLBgwQKWLFlCdHQ0L7zwAmlpaQwfPhyAIUOGMHHiROPxQUFBzJs3jx9//JHTp0+zYcMGQkNDCQoKMiZAwcHBfPfddyxbtgxXV1fi4uKIi4vjxg31B9jd3Z0RI0YQEhLC5s2biYyMZPjw4bRs2ZJHH30UgM6dO1O3bl0GDx7M/v37+fPPP5k8eTLBwcE4Ohas/1cIIczJsfgUnv8ukmy9Qo8GFRjfRepI3a6gld4/Dz/B8YRUPEs78PYT9TSKVpiNB5k29vnnnyuVKlVSHBwclBYtWij//POP8bW2bdsqQ4cONT7Pzs5W3n77baV69eqKk5OT4u/vr7z44ovKtWvXjMcA+T4WLVpkPObGjRvKiy++qJQpU0ZxcXFRevfurcTGxuaJ68yZM0q3bt0UZ2dnxdPTU3nttdeU7OzsAr8vmc4uhDAX8ck3lFZh4Url8WuUvl/sUG5k5Wgdklk7dTlV6fHZNqXy+DVK5fFrlHd+O6xkZuuVA+evK9VuToX/4+AlrcMURcSUz2+dohTiUpgWLjk5GXd3d5KSkqTbSwihmbTMHJ756h8OXkyiqmcpVr7QijKlZEzK/WTm6Jn5x1EW7TgDQICfO5k5eo7Fp9KjQQXmDmyibYCiyJjy+S21uoQQwozoDQov//AvBy8mUbaUA4uGNZekp4Dyq/R+LD6VsqUceFe6uMRNkvgIIYSZUBSFd34/TPjRBBztbFgwpBlVPEtpHZbFya303qJqWextdczoHVDgtX5EyWfSAoZCCCGKztd/n2ZpxFl0OpjdvxFNK5fROiSL5evhzPLRj5KWpae0o3zUiVukxUcIIczAuoOxTF8XDcCkbnXoFlBB44gsn06nk6RH3EESHyGE0Fjk2WuMWx4FwJCWlRn5WNV7nyCEeGCS+AghhIbOJKYxauleMnMMdKrjxdSgeuh0Oq3DEqLEksRHCCE0cjUti+GL93A1LYsAP3c+G9AYWxtJeoQoSpL4CCGEBjKy9YxeupfTiWn4eTjzzbBmuDjIeBQhipokPkIIUcwMBoXXVuxn79lruDrZsWh4c7xcnbQOSwirIImPEEIUs/f/PMraA7HY2+r4cnBTHvF21TokIayGJD5CCM3l6A0kZ2RrHUax+O6fs3y59RQA7/dtQKvqnhpHJIR1kQ5lIYRmFEVhzYFY3vn9MImpWVQs40x9X3cCKrpTz9eNAD/3ErXi7uajCUz59RAA4zo9Qp8mFTWOSAjrI4mPEEITcUkZTF59iI3R8cZ9F67d4MK1G6w/HGfcV8Hdifp+7gT4uVPfz436fu4WOR7m0MUkgpftw6BAv6YVebljDa1DEsIqSeIjhChWBoPCj3vOE7YumpTMHOxtdQS3r8Gzj1bmWHwKhy8mc/BiEocuJnEqMY3YpAxikzLYcORWguTl6ngzEXI3JkXebo5mu/7Nxes3eG7xHtKz9LSuUY4ZvQPMNlYhSjqdoiiK1kGYC1PK2gshTHcmMY0JKw/wz6mrADTy9+CDfg3uOrg3JSObI5eSOXQpmUMXkzh4MYmTl1PJ77eWZ2lH6vup3WP1bnaX+bo7aZ5gJGdk89S8CGLiU6jl7cqKF1ri5mSvaUxClDSmfH5L4nMbSXyEKBo5egPfbD/NrA3HyMwx4Gxvy+tdajGsVRWTF+xLy8whOja3VUhNiI4npGDI5zdZ2VIOxrFCuS1DFcs4F1sylJVjYPji3ew4cQUvV0dWBbfGz8O5WO4thDWRxOcBSeIjROE7cimZ8b8c4ODFJADa1PAkrE8A/mVdCu0eN7L0RMepSZDaMpTM8fgUcvLJhtyd7Y1jher7qslQpbIu2BTyismKovDGzwf4OfICLg62/PR8S+r7uRfqPYQQKkl8HpAkPkIUnoxsPXM2nWD+1pPkGBTcnOyY3LMuTzWtWCwtLhnZemLiUjh4MYnDl9Ruspi4FLL1d/7Kc3Wyy9MyVN/PnarlSj1UMvTpxuN8svEYtjY6vh7SjPa1vR7m7Qgh7sGUz28Z3CyEKHR7z1xl/C8HOHk5DYBu9X1458l6xToby8nelob+HjT09zDuy8zRczw+1Th4+tDFJKLjUkjJyOGfU1eNY48ASjnYUs83NxFSk6Jq5UsXqGvul8gLfLLxGADvPllPkh4hzIgkPkKIQpOamcOH64+y9J+zKAqUd3Vk2pP16Fq/gtahAeBoZ2ts0cmVrTdwPD5VTYRutgwduZRMWpae3WeusvvMrWTI2d6Wur65A6jdCKjoTo3ypbGzvbUW7M4TiUxYeQCA59tWY1Bg5eJ7g0KI+5KurttIV5cQD25zTAJvrTzIpaQMAJ5uVpG3utfF3cXyZjDl6A2cvJyWp2Xo8KVkbmTr7zjW0c6GOhXUZKh6+VJ8vOEYKRk59GhQgc+faVzoY4eEEHeSMT4PSBIfIUx3LS2LaWuOsPLfiwD4l3UmrHcD2tQsWaUY9AaFU5dT1VahC8kcupTE4YtJpGXdmQw1q1yG70YG4mRvq0GkQlgfGeMjhChyueUm3v7tMFfSsrDRwXOtqxLS+RFcHErerxZbGx01vV2p6e1K78bqPoNB4fSVtNtmkyXhZG/LrKcbSdIjhJkqeb+dhBBFLjbpBqGrD7ExOgGAR7xL837fBjSuVEbjyIqXjY2O6uVLU718aZ5s5Kd1OEKIApDERwhRYPmVmxjbviYvtKuOg53N/S8ghBAak8RHCFEgpxPTmPDLAXadLli5CSGEMEeS+Agh7ilHb+Dr7af5pBDKTQghhNYk8RFC3NWRS8m8+ct+Dl1MBoqm3IQQQhQnSXyEEHfIyNbz+abjfLn1lLHcRGjPuvQrpnITQghRVCTxEULksedmuYlTN8tNdA/w4e0nirfchBBCFBVJfIQQgFpu4oP1R1kacRYwv3ITQghRGB5o/uncuXOpUqUKTk5OBAYGsnv37nseP3v2bGrVqoWzszP+/v6MGzeOjIwM4+vbtm0jKCgIX19fdDodq1evvuMaOp0u38eHH35oPKZKlSp3vD5z5swHeYtCWJXNMQl0nrXVmPT0b+bPxnFtJekRQpQ4Jrf4LF++nJCQEObPn09gYCCzZ8+mS5cuxMTE4OV1ZwXiZcuWMWHCBBYuXEirVq04duwYw4YNQ6fTMWvWLADS0tJo2LAhzz33HH369Mn3vrGxsXme//HHH4wYMYK+ffvm2f/uu+8yatQo43NXV5lqK8TdXL1ZbmLVbeUmZvZpQOsaJavchBBC5DI58Zk1axajRo1i+PDhAMyfP5+1a9eycOFCJkyYcMfxO3fupHXr1gwcOBBQW2UGDBjArl27jMd069aNbt263fO+Pj4+eZ7/+uuvtG/fnmrVquXZ7+rqesexQoi8FEXh9wOxvGMl5SaEECKXSV1dWVlZREZG0qlTp1sXsLGhU6dORERE5HtOq1atiIyMNHaHnTp1inXr1tG9e/cHDjo+Pp61a9cyYsSIO16bOXMm5cqVo3Hjxnz44Yfk5OTc9TqZmZkkJyfneQhR0sUm3WDkkr28/MO/XEnLopa3KytfbM3knnUl6RFClHgm/ZZLTExEr9fj7e2dZ7+3tzdHjx7N95yBAweSmJhImzZtUBSFnJwcxowZw6RJkx446CVLluDq6npHt9jLL79MkyZNKFu2LDt37mTixInExsYau9T+KywsjHfeeeeB4xDCkhgMCj/sOUfYuqOkSrkJIYSVKvI/77Zs2cKMGTP44osvCAwM5MSJE7zyyitMmzaN0NDQB7rmwoULGTRoEE5OeafXhoSEGLcbNGiAg4MDzz//PGFhYTg6Ot5xnYkTJ+Y5Jzk5GX9//weKSQhz9t9yE40refB+Xyk3IYSwPiYlPp6entja2hIfH59nf3x8/F3H1YSGhjJ48GBGjhwJQEBAAGlpaYwePZq33noLGxvT/tL8+++/iYmJYfny5fc9NjAwkJycHM6cOUOtWrXueN3R0THfhEiIkiK/chNvdKnFUCk3IYSwUiZlHQ4ODjRt2pTw8HDjPoPBQHh4OC1btsz3nPT09DuSG1tbW0AdYGmqb775hqZNm9KwYcP7HhsVFYWNjU2+s82EKOkOX0qi1xc7mPnHUTJzDDxW05O/xj3Oc22qStIjhLBaJnd1hYSEMHToUJo1a0aLFi2YPXs2aWlpxlleQ4YMwc/Pj7CwMACCgoKYNWsWjRs3NnZ1hYaGEhQUZEyAUlNTOXHihPEep0+fJioqirJly1KpUiXj/uTkZFasWMHHH398R1wRERHs2rWL9u3b4+rqSkREBOPGjePZZ5+lTJkypr5NISxWbrmJ+VtPoTcouDvbE9qzLn2b+Em5CSGE1TM58enfvz+XL19mypQpxMXF0ahRI9avX28c8Hzu3Lk8LTyTJ09Gp9MxefJkLl68SPny5QkKCmL69OnGY/bu3Uv79u2Nz3PH3QwdOpTFixcb9//4448oisKAAQPuiMvR0ZEff/yRt99+m8zMTKpWrcq4cePyjOERoqSTchNCCHFvOuVB+ptKqOTkZNzd3UlKSsLNzU3rcIQosJSMbD5YH8O3/9xebqI+XevLmlZCiJLPlM9vWbRDCAu3+WgCb606yKUktQxM/2b+TOpeB3cXe40jE0II8yOJjxAW4EaWnrjkDGKTbhCXlEFccgZxSRmcupzG9hOJAFQq60JYnwApNyGEEPcgiY8QGlIUheQbOcQm3yA2KYP4pAz132T139wkJ+lG9l2vIeUmhBCi4OS3pBBFRG9QuJKaqSYwyRl5Wmpik24Qn5xJbNINMrINBbqei4MtFdyd8HF3wsfNGR93R3zcnWlRpSy1fGQhQiGEKAhJfIR4AJk5ehKSM292P91qqYlLvtkVlZRBQkomOYaCzR0o42KPj7szFdyd8HZzUhMcNzXJqeDuhLe7E66OdjIdXQghHpIkPkL8R2pmjjF5UVtobtzWUqN2QyWmZhXoWjY68HLNbaW5+a973sTG280JJ3vbIn5XQgghQBIfYaX+PXeNI7HJt7XUZBiTnZTMnAJdw8HO5u4tNG5OVHB3xrO0A3a2UgBUCCHMhSQ+wqok3cjmnd8Os/Lfi/c8ztXJ7lYLTW5i435zXI2bMz7uTpRxsZeuJyGEsDCS+Air8ffxy7z58wFikzKw0cHjj5SnYhnnmwnOrfE1Pu5OlHaU/xpCCFESyW93UeKlZ+UQtu6ocVXjKuVc+PjphjStXFbjyIQQQhQ3SXxEiRZ59iqv/bSfM1fSARjSsjITutWW9W6EEMJKyW9/USJl5uiZteEYC7adwqBABXcnPuzXkDY1ZVVjIYSwZpL4iBLn0MUkXvtpPzHxKQD0bVKRKUF1cXeW2lVCCKGprDRwKKVpCJL4iBIjR29g3paTfBp+nByDgmdpB6b3DqBLPalQLoQQmrsQCd/3g56fQL1emoUhiY8oEU4kpPLaT1Hsv5AEQNd6PkzvXZ9ypR01jkwIIQRpV+CnIXDjKhz6Geo+CRotByKJj7BoBoPCop1n+GD9UTJzDLg62fHuk/Xo1chP1tgRQghzYNDDypGQfAHKVocn52qW9IAkPsKCnb+azusr9rPr9FUAHqvpyQf9GlDB3VnjyIQQQhht/QBObgI7Z+j/LTi5axqOJD7C4iiKwvI955m25ghpWXqc7W15q0cdBgVWklYeIYQwJ8c3wNb31e2gT8G7nrbxIImPsDAJyRlMWHmQTUcTAGhWuQwfP92QyuW0nSUghBDiP66dhZWjAAWajYCG/bWOCJDER1iQ3/ZfInT1IZJuZONga8NrnR9h5GPVsLWRVh4hhDAr2Rk3BzNfA98m0DVM64iMJPERZu9aWhaTfz3E2gOxANT3c2PW0414xNtV48iEEELka/0EiI0C57Lw9FKwM58ZtpL4CLO26Wg84385yOWUTGxtdAS3r8FLHWpgb2ujdWhCCCHyE7UMIhcBOui7ADz8tY4oD0l8hFlKycjmvTXRLN97HoDq5Usx6+lGNPT30DYwIYQQdxd3ENaMU7fbTYQanbSNJx+S+AizE3HyCq+v2M/F6zfQ6WBE66q83qUWTva2WocmhBDibm5ch+WDIScDavwPHn9D64jyJYmPMBsZ2XreX3+URTvOAFCxjDMfPdWQR6uV0zYwIYQQ96Yo8GswXDsN7v7Q5yuwMc8hCZL4CLMQdf46IT9FcepyGgADWlTirR51KO0oP6JCCGH2dn4GR9eArQM8vQRcymod0V3Jp4rQVFaOgc83HeeLLSfRGxS8XB15v18D2tfy0jo0IYQQBXH6b9j4trrd7X3wa6ppOPcjiY/QzNG4ZEKW7+dIbDIATzT05d0n6+Hh4qBxZEIIIQokORZ+fg4UAzQcAE2Hax3RfUniI4qd3qDw1bZTfLLhGFl6A2Vc7HmvVwA9GlTQOjQhhBAFpc+Gn4dDWgJ41YMeszQtPlpQkviIYnUmMY3XVuwn8uw1ADrW9iKsbwBerk4aRyaEEMIkG9+GcxHg6KYWH3Vw0TqiAnmgIddz586lSpUqODk5ERgYyO7du+95/OzZs6lVqxbOzs74+/szbtw4MjIyjK9v27aNoKAgfH190el0rF69+o5rDBs2DJ1Ol+fRtWvXPMdcvXqVQYMG4ebmhoeHByNGjCA1NfVB3qIoZAaDwtKIM3T79G8iz16jtKMdH/RtwNdDm0nSI4QQlubwaoiYo273mgflqmsajilMbvFZvnw5ISEhzJ8/n8DAQGbPnk2XLl2IiYnBy+vOAanLli1jwoQJLFy4kFatWnHs2DFjEjNr1iwA0tLSaNiwIc899xx9+vS56727du3KokWLjM8dHfMugT1o0CBiY2PZsGED2dnZDB8+nNGjR7Ns2TJT36YoRJeu3+DNnw+w/UQiAC2rlePDpxpQsYxl/HUghBDiNonH1anrAK1fgTo9tY3HRDpFURRTTggMDKR58+bMmaNmegaDAX9/f1566SUmTJhwx/Fjx44lOjqa8PBw477XXnuNXbt2sX379jsD0ulYtWoVvXr1yrN/2LBhXL9+Pd/WIIDo6Gjq1q3Lnj17aNasGQDr16+ne/fuXLhwAV9f3/u+t+TkZNzd3UlKSsLNze2+x4t7UxSFlfsu8vbvh0nJyMHRzoYJ3WoztGUVbKSwqBBCWJ7MVPi6I1w+CpXbwJBfwVb7UTOmfH6b1NWVlZVFZGQknTrdWoLaxsaGTp06ERERke85rVq1IjIy0tgddurUKdatW0f37t1NuTUAW7ZswcvLi1q1avHCCy9w5coV42sRERF4eHgYkx6ATp06YWNjw65du0y+l3g4iamZPP9tJK+t2E9KRg6N/D1Y98pjDG9dVZIeIYSwRIoCa15Vk57SPtBvoVkkPaYyKeLExET0ej3e3t559nt7e3P06NF8zxk4cCCJiYm0adMGRVHIyclhzJgxTJo0yaRAu3btSp8+fahatSonT55k0qRJdOvWjYiICGxtbYmLi7ujq83Ozo6yZcsSFxeX7zUzMzPJzMw0Pk9OTjYpJpG/9YfieGvVQa6kZWFvq+PVTo/w/OPVsJPCokIIYbn2fA0HV4DOFp5aBK7e9z/HDBV5qrZlyxZmzJjBF198QWBgICdOnOCVV15h2rRphIaGFvg6zzzzjHE7ICCABg0aUL16dbZs2ULHjh0fKLawsDDeeeedBzpX3CnpRjZv/3aYVf9eBKC2jyuznm5EXV/pNhRCCIt2YS+sn6hu/+9dqNxK23gegkmJj6enJ7a2tsTHx+fZHx8fj4+PT77nhIaGMnjwYEaOHAmoSUtaWhqjR4/mrbfewuYBa3lUq1YNT09PTpw4QceOHfHx8SEhISHPMTk5OVy9evWusU2cOJGQkBDj8+TkZPz9/R8oHmu37dhl3vz5AHHJGdjoYEzb6rzSqSaOdlJYVAghLFpaIvw0BAzZUOcJaBmsdUQPxaSsw8HBgaZNm+YZqGwwGAgPD6dly5b5npOenn5HcmNrq34YmjiuOo8LFy5w5coVKlRQF71r2bIl169fJzIy0njMpk2bMBgMBAYG5nsNR0dH3Nzc8jyEadIyc5i8+iBDFu4mLjmDqp6lWDGmFW92rS1JjxBCWDqDHn4ZCckXoVwNeHKuRSxSeC8md3WFhIQwdOhQmjVrRosWLZg9ezZpaWkMH64uUz1kyBD8/PwICwsDICgoiFmzZtG4cWNjV1doaChBQUHGBCg1NZUTJ04Y73H69GmioqIoW7YslSpVIjU1lXfeeYe+ffvi4+PDyZMnefPNN6lRowZdunQBoE6dOnTt2pVRo0Yxf/58srOzGTt2LM8880yBZnQJ0+05c5XXV+zn7JV0AIa2rMz4brVxcbC8wW5CCCHysWUmnNoM9i7w9LfgZPkNBCZ/QvXv35/Lly8zZcoU4uLiaNSoEevXrzcOeD537lyeFp7Jkyej0+mYPHkyFy9epHz58gQFBTF9+nTjMXv37qV9+/bG57ndT0OHDmXx4sXY2tpy4MABlixZwvXr1/H19aVz585MmzYtz1o+33//PWPHjqVjx47Y2NjQt29fPvvsM9O/KuKeMrL1fLLhGF/9fQpFAV93Jz58qiGta3hqHZoQQojCcuxP2PaBuh30KXjX1TaeQmLyOj4lmazjc3+HLiYR8lMUx+LVFbH7Na3IlKC6uDnZaxyZEEKIQnPtDHzZFjKuQ/NR0OMjrSO6J1M+v6VPQhRYTFwKfb7YSZbegGdpB8L6NOB/dS1zOqMQQoi7yM5QBzNnXAe/ZtBl+n1PsSSS+IgC+2H3ObL0BppXKcP8Z5tSrrTj/U8SQghhWf54E2L3g3NZeHoJ2JWs3/WyopwokGy9gd/3XwLgxfY1JOkRQoiS6N/vYd8SQAf9vgH3ilpHVOgk8REFsv1EIlfSsihXyoHHZBCzEEKUPHEHYe3Nte3aT4LqHbSNp4hI4iMK5NebqzH3bFBBSk8IIURJc+M6LB8MORlQ43/w2OtaR1Rk5BNM3FdaZg5/HlZX6+7V2E/jaIQQQhQqgwFWvwDXToN7JejzFTxgVQVLUHLfmSg0G47EcyNbT+VyLjTy99A6HCGEEIVp56cQsw5sHaD/UnApq3VERUoSH3Ffq6PUbq4nG/mhs/ClyoUQQtzm9DYIf1fd7v4h+DbWNp5iIImPuKfE1Ez+Pp4IQK9GUvpDCCFKjORL8PNzoBig0SBoMlTriIqFJD7intbsv4TeoNCwojvVypfWOhwhhBCFQZ8NK4ZB2mXwDoDuH1l88dGCksRH3NPqKHXtnicbyaBmIYQoMTZMgfO7wNFdXaTQwUXriIqNJD7irs4kphF1/jo2OujZsILW4QghhCgMh1bCP1+o273nQbnq2sZTzCTxEXeVO6i5Tc3yeLk6aRyNEEKIh3b5GPz2krrdZhzU7qFtPBqQxEfkS1EUfr3ZzSWDmoUQogTITIWfBkNWKlR5DNpP1joiTUjiI/J14EISpxPTcLK3oXM9H63DEUII8TAUBX5/BS4fhdI+0G8h2FpnnXJJfES+Vt0sUdG5rg+lHa3zP4dFOPATHF2rdRRCCHO3ewEc+hls7NTBzKW9tI5IM/KJJu6Qozew5sDNbq7G0s1lti4fg5WjQGcDY3aAd12tIxJCmKPzu+HPSer2/6ZBpUe1jUdj0uIj7rDj5BUSU7MoW8qBx2qW1zoccTdH16j/KgbYEKptLEII85SWCD8NBUM21O0Fj76gdUSak8RH3OH2Suz2UondfMWsu7V9YiOcCNcuFiGE+THo1ZWZUy5BuZrw5ByrWaTwXuRTTeSRnpXD+sNxgCxaaNZS4uDCHnW7Xh/1379C1V90QggBsHkGnN4K9qWg/3fg6Kp1RGZBEh+Rx4Yj8aRn6alU1oUmlTy0DkfcTcwf6r++TaDHx+DkAQmHIWqZpmEJIcxEzHr4+yN1+4nPwKu2tvGYEUl8RB63r90jldjNWG43V+3u4FIW2r6pPt/0nrpWhxDCel07A6tGq9stnoeAfpqGY24k8RFGV1Iz2XrsMgBPNpZuLrOVmQqntqrbtW6uutp8JJSpAqlxEDFHs9CEEBrLzoDlgyEjCSo2h87vaR2R2ZHERxitPRiL3qAQ4OdOdanEbr5OhoM+E8pUBa866j47R+j0jrq941NIjtUuPiGEdv54A+IOgEs5eGoJ2DloHZHZkcRHGK2+OZurl7T2mLejud1cPfLO0Kj7JPgHQnY6bJ6uTWxCCO3s+xb2LQV00PcbcJff5fmRxEcAcPZKGvvOqZXYg6QSu/nSZ8Ox9ep2re55X9PpoPPNhOff7yDuUPHGJoTQTux+WPe6ut3hLajeXtt4zJgkPgK4Nai5dQ1PqcRuzs5FQMZ1cC6rtu78l39zqNcbUGRRQyGsxY1r8NMQyMmAml2gzWtaR2TWJPERKIrC6qib3Vyydo95y+3meqTr3QsMdnobbB3g5CY4vrHYQhNCaMBggFUvqDO5PCpBny/BRj7a70W+OoKDF5M4dVmtxN6lvlRiN1uKAjE3C5LW7n7348pUgRY3p7L+NRn0OUUemhBCIzs+gWN/gK0jPP0tOJfROiKzJ4mPYPW/ajdXpzreUondnMUfhuvnwM4Jqne497GPv67+ArwcDVHfFU98QojidWqLunYXQI+PwLeRltFYDEl8rFyO3sDvNyux95bZXOYtd9HCau3BodS9j3UuA23Hq9ubpsuihkKUNMmX4OcRapHixs9CkyFaR2QxHijxmTt3LlWqVMHJyYnAwEB27959z+Nnz55NrVq1cHZ2xt/fn3HjxpGRkWF8fdu2bQQFBeHrq64WvHr16jznZ2dnM378eAICAihVqhS+vr4MGTKES5cu5TmuSpUq6HS6PI+ZM2c+yFu0GjtPXuFySiZlXOx5/BGpxG7Wcqux36ub63bNRkDZapCWoK7tI4QoGXKy1Irr6YngEwDdP9I6IoticuKzfPlyQkJCmDp1Kvv27aNhw4Z06dKFhISEfI9ftmwZEyZMYOrUqURHR/PNN9+wfPlyJk2aZDwmLS2Nhg0bMnfu3HyvkZ6ezr59+wgNDWXfvn2sXLmSmJgYnnjiiTuOfffdd4mNjTU+XnrpJVPfolXJHdTcQyqxm7ekC+p0VXTqwOaCsHO4tajhzs/VvxCFEJZvwxS4sBuc3NVxPfbOWkdkUUwe0DFr1ixGjRrF8OHDAZg/fz5r165l4cKFTJgw4Y7jd+7cSevWrRk4cCCgtsoMGDCAXbt2GY/p1q0b3bp1u+s93d3d2bBhQ559c+bMoUWLFpw7d45KlSoZ97u6uuLjIwN0C+JGlp4/D6mV2KWby8zlFiX1bwGlvQp+Xp0gqNRSnQa/6T3o9UXRxCeEKB6HfoFd89Tt3l9C2araxmOBTPoTPysri8jISDp16nTrAjY2dOrUiYiIiHzPadWqFZGRkcbusFOnTrFu3Tq6dy9gc/1dJCUlodPp8PDwyLN/5syZlCtXjsaNG/Phhx+Sk3P3GS2ZmZkkJyfneViTDdHxpGXp8S/rTJNKMhPArB29OZvrv4sW3o9Od6tWT9QyiD1QuHEJIYrP5Rj49WYvRpsQqHX3BgNxdya1+CQmJqLX6/H29s6z39vbm6NHj+Z7zsCBA0lMTKRNmzYoikJOTg5jxozJ09VlqoyMDMaPH8+AAQNwc3Mz7n/55Zdp0qQJZcuWZefOnUycOJHY2FhmzZqV73XCwsJ45513HjgOS/frzRIVTzb0k0rs5iwjCc5sV7dr9zT9/IrNoH5f9S/FvybDkF/zlroQQpi/zBRY/ixkp0HVx6H9W1pHZLGKfFDHli1bmDFjBl988YVxfM7atWuZNm3aA10vOzubp59+GkVRmDdvXp7XQkJCaNeuHQ0aNGDMmDF8/PHHfP7552RmZuZ7rYkTJ5KUlGR8nD9//oFiskRX07KMldh7NfbVOBpxT8c3gCEbPB8BzxoPdo2OU9VFDU9vVa8nhLAcigK/vQyJx8C1AvRdePcFTMV9mfSV8/T0xNbWlvj4+Dz74+Pj7zquJjQ0lMGDBzNy5EgAAgICSEtLY/To0bz11lvYmLDCZG7Sc/bsWTZt2pSntSc/gYGB5OTkcObMGWrVqnXH646Ojjg6Ohb4/iXJ2gOXyDEo1Pdzo4aXq9bhiHt50G6u25WpDIFjYOdnaqtP9Q7yi1MIS/HPPDi8Emzs1IrrpWUG7sMwqcXHwcGBpk2bEh4ebtxnMBgIDw+nZcuW+Z6Tnp5+R3Jja2sLqKUSCio36Tl+/DgbN26kXLly9z0nKioKGxsbvLxMGAxqJVbfrM0lJSrMXE4WnLhZdqJ2j4e71mOvqTW+EmPg36UPH5sQouid3AR/3ezW6jwdKuVTo0+YxOQ/+UJCQhg6dCjNmjWjRYsWzJ49m7S0NOMsryFDhuDn50dYWBgAQUFBzJo1i8aNGxMYGMiJEycIDQ0lKCjImAClpqZy4sQJ4z1Onz5NVFQUZcuWpVKlSmRnZ9OvXz/27dvHmjVr0Ov1xMWps5HKli2Lg4MDERER7Nq1i/bt2+Pq6kpERATjxo3j2WefpUwZGbh7u3NX0ok8ew2dDoIaSjeXWTvzN2QmQykv8Gv2cNdy9oB2E+CPN2HzDKjfD5zu3WoqhNDQlZOwYri6SGGjQRD4vNYRlQgmJz79+/fn8uXLTJkyhbi4OBo1asT69euNA57PnTuXp4Vn8uTJ6HQ6Jk+ezMWLFylfvjxBQUFMnz7deMzevXtp37698XlISAgAQ4cOZfHixVy8eJHffvsNgEaNGuWJZ/PmzbRr1w5HR0d+/PFH3n77bTIzM6latSrjxo0zXkvc8uvNtXtaV/fE200qsZu13NWaa3UtnMKDzZ6DXV/C1ZPqooYdpYK7EGYpIxl+GAAZ16Fic+j5iUxKKCQ6xZT+phIuOTkZd3d3kpKS7jt+yFIpikKnWVs5eTmND/s14Klm/lqHJO5GUeCTepB8EQb+BI90KZzrRq+B5YPUml8vRYJ7xcK5rhCicBj0atJz/E9w9YXRm8FV1qe7F1M+v2WpXitz+FIyJy+n4WhnQ1epxG7eYqPUpMe+FFRtW3jXrd0DKreGnIxbBQ6FEOZj0zQ16bFzgme+l6SnkEniY2VW31y7p1Ndb1yd7DWORtxT7myuGh3AvhC7JG9f1HD/D3ApqvCuLYR4OAd/hu2fqNtPzAG/JtrGUwJJ4mNF9AaF3/bLbC6LcTR3fM9DzubKj18TCHha3f5rstqtJoTQ1sV98Guwut1mHDR4Stt4SihJfKxIxMkrJKRk4uFiT1upxG7erp2BhMOgsy28sT3/1TEUbB3VmWPH1hfNPYQQBZMSDz8OUruga3aBDjLxoKhI4mNFjJXYAyrgYCfferOW29pTqSW4lC2ae3hUgpYvqtt/hYI+u2juI4S4t5xMdcJByiXwrAV9vwYbW62jKrHk089KZGTrWX+zEnsvqcRu/nKnsT/sooX302YcuJSDK8chcnHR3ksIcSdFgTXj4MIecHKHAT/I+lpFTBIfK7ExOp7UzBz8PJxpKpXYzVv6VTi7U92u/RBlKgrCyR3aTVS3t4SpBVGFEMXnn3kQ9T3obOCpxVCuutYRlXiS+FiJ1f/eHNTc2BcbG1kEy6wd/wsUPXjVgzJViv5+TYdBuZqQfuXWbBIhRNE7EZ63HEX1DtrGYyUk8bEC19Ky2BKTAMhsLotwdI36b1G39uSytYfO09TtiC/g+vniua8Q1uzKSfg5txzFs/DoC1pHZDUk8bECaw/GkmNQqFvBjZreD1GJPSsdts+Gi5GFFpv4j+wMOLFJ3X6YauymeqQrVHkM9JkQ/m7x3VcIa5SRBD88o/5bsQX0nCXlKIqRJD5WILc2V++HGdScfQN+HAAbp8KKYWAwFE5wIq/TWyE7TV2m3rdx8d339kUND/6kricihCh8Bj38MgoSj4GbH/T/DuwctY7KqkjiU8Kdv5rOnjMPWYk9+4ZaN+bUFvX59XNwanOhxShuk7tac+3uxf8XoG8jaPCMui2LGgpRNMLf/U85Cm+tI7I6kviUcLkrNbesVg4f9wcoe5CdAT8OVBOd22tGydTnwmcw3FpIsDi7uW7XMVT9hXx2x60p9UKIwnHgJ9gxW91+cm7xtuoKI0l8SjBFUVh1szbXA63dk5v0nNwE9i4waAV0DVNfi1kHqQmFGK3gYiSkxoOjmzreRgvuFaHlzSXzN0yRRQ2FKCwXI+G3l9TtNiEQ0E/beKyYJD4l2OFLyZxISMXhQSqxZ2eoK4meDL+V9FRpDd71oGJzMOSoa0+IwpM7m6tGJ7Bz0C6ONuOgVHm4cgL2LtIuDiFKipS4W+UoHukq5Sg0JolPCZY7qLlTHS/cTKnEnpMJPw2GExvBzhkG/gRV2tx6vekw9d/IJTLIuTAV12rN9+PoKosaClFYsjPUpCclVi1H0WcB2MhHr5bkq19CPXAl9pxMWD5YXUTPzhkGLoeq/+l2qddb7Y65dhrObCvEqK1Y4gl1loeNndrio7UmQ9Vf0jeuwt8fax2NEJYptxzFxb3g5CHlKMyEJD4l1D+nrhCfnIm7sz3tankV7KScTPhpyK0ZBwN/hGpt7zzOoRQ0eFrdlkHOhSPm5myuKo+Bs4emoQBga3drUcN/5sO1s9rGI4Ql+ucL2L8MdLZSjsKMSOJTQq2+Oai5e0ErsedkwU9D1VlFdk4w4Eeo1u7ux+d2d0WvgbTEh47X6h01k26u29XsrM7ik0UNhTDdiY3qshAAXWZA9fbaxiOMJPEpgW6vxF6gRQtzsmDFUDj2x82k54f7/yf1CQDfJmDIhqhlhRC1FUu9DOd3qdu1umkby+2Mixrq4NDPcEFW7BaiQBJPwIrn1HIUjZ+FwOe1jkjcRhKfEig8OoGUm5XYm1W+TyX2nCx1JeaYdWDrCM8sK3ihPOMg58Wy2N3DOPYHoECFhup0cnNSoQE0Gqhu//WWfJ+FuJ/cchSZSeAfCD2kHIW5kcSnBFp9czbXE43uU4ldn60WyYtZqyY9A5ZBjY4Fv1H9vuBQGq6ehDPbHzJqK5bbzVXLjLq5btdhsjrQ/VzErSn3Qog7GfTw8wi4clzKUZgxSXxKmOvptyqx37ObKzfpOboGbB3Ulh5TZxM5loaAp9RtGeT8YLLSbpX/KK5q7KZy84VWNxde2zBFbSUUQtwp/B04sUH9Q+GZZVC6gBNLRLGSxKeEWXswlmy9Qp0Kbjxyt0rs+mz4+TmI/v1W0lPzAadQNx2q/hv9G6RffbBrWLOTm9VFzTwqgXd9raO5u9YvQykvuHoK9i7UOhohzM/+5bDjU3W711y19p0wS5L4lDC//pu7ds9dCpLqs+GXkWqiYusA/b+Hmv978Bv6NlbHpuizYP8PD34daxVzWzeXOY8DcHSFDm+p21tnwo1r2sYjhDm5vRzFY6+pwwCE2ZLEpwS5cC2d3WeuotOp43vuoM+BlaPgyGqwsYenv4VHOj/8jWWQ84PR50DMH+q2uXZz3a7Rs1C+jpr0yKKGQqiSY9WVmfWZ8Eg3aD9Z64jEfUjiU4LkrtT8aNVyVHB3zvtibtJzeJWa9PT/Fmp1LZwb1++nVm5PPKYOgBUFc36XujKykwdUaqV1NPdna3dzejuw60u4dkbTcITQXG5Nw5RYKF8b+nwl5SgsgHyHSghFUYyLFvZq/J/WHn0OrBoNh1febOlZWrjrxTi5QcDNpl0Z5Fxwud1cj3RRkwpLUKMjVGuvdm1ufEfraMzP0bUQMVcGgFsDRYHfX1G7uaQchUWRxKeEiI5N4Vh8Kg62NnStX+HWC/ocWD0GDv2i1oF6eknRdKs0Gab+e3i1DHIuCEVRPyQBallAN1eu2xc1PLwSzu/ROiLzkJEMK0fDjwPhz0mwuIfaBSJKrog5cOBHtRzF00ugbDWtIxIFJIlPCZFbib1jHS/cnW9WYjfoYfULcHCFmvQ8tbjoSiL4NQHvALWf+8BPRXOPkuTyUbXIq62jaWsnmQOf+tB4kLotixqqyd/8NnBgOehswMEVLuyGr9rCWen6LZGOb1SXdgDoGnbv8j7C7EjiUwLoDQq/Rqnje57MrcRuTHp+UpOefougTlDRBaHT3ZraLoOc7y+3tadaW3XGlKVpPxnsXdRxSkd+1ToabRj0sO1DWNgFrp9VlyQYvh6e3wpedSE1Hpb0hF1fyf+HkiTxuLociGKAxoOhxWitIxImeqDEZ+7cuVSpUgUnJycCAwPZvXv3PY+fPXs2tWrVwtnZGX9/f8aNG0dGRobx9W3bthEUFISvry86nY7Vq1ffcQ1FUZgyZQoVKlTA2dmZTp06cfz48TzHXL16lUGDBuHm5oaHhwcjRowgNTX1Qd6iRdl1+gpxyRm4OdnRvnb5m0nPizf/ArWFfguh7hNFH0iDp9WFuy5Hw/l7/0xYPeM0dgvq5rqdWwVo9bK6vXGq9Y1pSboAS4Jg03ug6NXpy2O2Q6VAtQL3yI3qPkMO/PEGrBoDWelaRy0e1o3r8MOAm+UoHoUeH5v3MhQiXyYnPsuXLyckJISpU6eyb98+GjZsSJcuXUhISMj3+GXLljFhwgSmTp1KdHQ033zzDcuXL2fSpEnGY9LS0mjYsCFz5869630/+OADPvvsM+bPn8+uXbsoVaoUXbp0yZNADRo0iMOHD7NhwwbWrFnDtm3bGD265GfjuWv39GhQAUcb4Next/qe+y2Euk8WTyBO7lC/j7q9b0nx3NMSJceqAyLBvIqSmqr1y1DaR53dtWeB1tEUn8OrYV4rOLtDLdnSaz70/Ub9+c/lUErd12WG+v/wwI+wsLPMhLNkBj38kluOoqI6M1bKUVgmxUQtWrRQgoODjc/1er3i6+urhIWF5Xt8cHCw0qFDhzz7QkJClNatW+d7PKCsWrUqzz6DwaD4+PgoH374oXHf9evXFUdHR+WHH35QFEVRjhw5ogDKnj17jMf88ccfik6nUy5evFig95aUlKQASlJSUoGONwc3snKU+lPWK5XHr1EiTiQoyqoXFGWqm6K8XUZRDq0s/oDO7VLvP81bUdKvFf/9LcHur9Wv0Vcd7n+suYtcor6XsEqKknZF62iKVmaqovw6Vn2/U90U5ct2ipJ44v7nndqqKO9XU8+ZWVlRjm8s8lBFEfjzrVu/2y7+q3U04j9M+fw2qcUnKyuLyMhIOnW6Vd7AxsaGTp06ERGR/yC+Vq1aERkZaewOO3XqFOvWraN794I38Z8+fZq4uLg893V3dycwMNB434iICDw8PGjWrJnxmE6dOmFjY8OuXbvyvW5mZibJycl5HpZm89GbldjdHAg8+DZEfa/+hdl3AdTrXfwBVWyujm/IuaEOqhZ3yu3msoRFC++n0SDwqgcZ12HbR1pHU3QuRcGXj8O+pYAO2oTAiL/Ubq37qfq4Ou7Ht4m6+OP3/eDvWTLux5Ls/xF2fq5uSzkKi2dS4pOYmIher8fb2zvPfm9vb+Li4vI9Z+DAgbz77ru0adMGe3t7qlevTrt27fJ0dd1P7rXvdd+4uDi8vPIWhLOzs6Ns2bJ3jS0sLAx3d3fjw9/fv8AxmYvVURfRYeAL96Xoor5TZ5X0+Uq7JdN1ulsrOe9dJL/c/yszBU5vU7dr99Q2lsJgYwudp6nbu79Sa3mVJAaD+oH3dSe4cgJcfWHo79BpKtjaF/w67hVh+B/qYFjFoBaz/Gmw+vMgzNuFSPjt5ni2x16XchQlQJHP6tqyZQszZszgiy++YN++faxcuZK1a9cybdq0or71fU2cOJGkpCTj4/z581qHZJKk9Gy2HI1nht03NLz8282kZwEE9NM2sAZPg50TJBy+NZZFqE5sVBf/K1sdPB/ROprCUaMj1OgEhmzY+LbW0RSelDj4rg/8NVl9b7V7wgs7oOpjD3Y9eyd4cg70nK0uJBr9OyzoAJePFWrYohAlx6prM+kz1Xp67d/SOiJRCExKfDw9PbG1tSU+Pj7P/vj4eHx8fPI9JzQ0lMGDBzNy5EgCAgLo3bs3M2bMICwsDIPBUKD75l77Xvf18fG5Y4B1Tk4OV69evWtsjo6OuLm55XlYknUHLzJV9zUD7DarSU/vr7RPegCcy0DdXuq2rOSc19HburlK0myQ/01TfwaP/Arn8u9atigx69UBzKc2qzMVe86G/t+BS9mHv3az4Wrrj6uvWuZlQQeIXvPw1xWFK7ccRWqcWqOuz5dSjqKEMOm76ODgQNOmTQkPDzfuMxgMhIeH07Jly3zPSU9Px+Y/Pyy2traAOkW9IKpWrYqPj0+e+yYnJ7Nr1y7jfVu2bMn169eJjLzVwrBp0yYMBgOBgYEFe4OWxGDAc+tEBtptQkGnzixp8JTWUd2S29116Bd1VVsB+mw4/qe6XauIFpLUinddtRsHLHtRw+wbsO4N+KE/pF9RF+V8fquarBRmourfXL1u5daQlaJ+wIa/q84cEtq7vRyFcxkYsMwy19sS+TI5fQ0JCWHBggUsWbKE6OhoXnjhBdLS0hg+fDgAQ4YMYeLEicbjg4KCmDdvHj/++COnT59mw4YNhIaGEhQUZEyAUlNTiYqKIioqClAHM0dFRXHu3DkAdDodr776Ku+99x6//fYbBw8eZMiQIfj6+tKrVy8A6tSpQ9euXRk1ahS7d+9mx44djB07lmeeeQZf33wqlVsyRSF19av8L30dBkXH9S6fQcP+WkeVV6VHwbMWZKfLIOdcZ3dARhK4eIJ/C62jKXzt31KL1V7YoxbDtTTxR9TWl91fqc8fDYZR4VC+VtHcr7QXDPkVHn1Rff73x/D9U1LyxRzs/PzWkiBPSTmKEudBpo19/vnnSqVKlRQHBwelRYsWyj///GN8rW3btsrQoUONz7Ozs5W3335bqV69uuLk5KT4+/srL774onLt2jXjMZs3b1aAOx63X8dgMCihoaGKt7e34ujoqHTs2FGJiYnJE9eVK1eUAQMGKKVLl1bc3NyU4cOHKykpKQV+XxYxnd1gUJQ1IYoy1U3RT3FX5sx6R+uI7m7nXHX657zWatzWbu0b6tdj1YtaR1J0tryvvsdPAhQlO0PraArGYFCUf75UlHfLq7F/UENRjm8o3hj2/6ROk8792sUeKN77i1uO/aUoU93V78U/X2odjSggUz6/dYpiqW3ShS85ORl3d3eSkpLMc7yPoqjN8HsWYEDHm9mjafbkWJ5pUUnryPKXfhU+rqUO5h21Wa3nZa0UBWYHQNJ5eOaHkjGVPT9ZafB5U0iJVYuZtnpJ64juLS0Rfg2GY+vV5zU7w5NfQOnyxR9L3EH4cZBa/sLOGZ74TJ0oIIrP5WPwdUfITIYmQyDos5I1Fq8EM+XzW0ZqWQpFgT/Gw54FKOgYnz2K32hPt4AK9z9XKy5lb60abe0rOccdVJMeO+eSXdDQoRR0CFW3t31o3t02JzepA5iPrQdbB+j6Pgz8SZukB8AnAEZvUWfI5dyAlaPgjwnq2DBR9G5chx8HqElPpZbQXcpRlFSS+FgCRYH1E2D3lwCsqzqJFfp2tK9d/lYldnOVO8j54M/WvWZJ7qKF1TuAg4u2sRS1hs+og4IzkmDrB1pHc6ecTPjzLfi2t1pItHxttUXy0THaf9C5lFWTr8ffUJ/vmgdLnoCU+HufJx6OQa8WHr1yQi1H8fS3YOegdVSiiEjiY+4UBdZPhF3zATD0/Iz3LjUFoHdjPy0jK5jKraFcDchKVWd4WaujN6crl9QurtvZ2EKX99TtPQvgyklt47ld4nF1McKIOerzZiPUpMenvrZx3c7GFjpMhmeWgYMrnNsJX7WVwr9FacMUOBmutsgOWKZdq58oFpL4mDNFUf8y3TVPfR70KbvK9CQ2KQNXJzva1fK69/nm4PaVnK11TZ/r59SuLp0NPNJV62iKR7V26ngZQ45avV1rigKRS9SyE3EHwLmsOtaq5yzzbYGr3QNGb1ZnR6bEwqLusHeh5S4VYK6ifriVCPeeBxUaahuPKHKS+JgrRVFXjP3nZsX6nrOh6TB+jboIQPf6FXCyt9UuPlM0HKCuVHvpX4jdr3U0xS/mD/Vf/0Ao5altLMUpd1HD6N/h7E7t4ki/Cj8Ngd9fVpdXqNoWXthpGa1vnjXVKfV1nlBXj14zDn57SV1cTzy883vUnwtQuxe1qG8oip0kPuZIUWBD6K2/QnrMgmbDycjWs/ZgLAC9LKGbK1cpT6gTpG5HWuEg56Nr1X9rl7BFC+/HqzY0Gapu//mWWvequJ3ZDvPbQPRvYGMH/3sXBq8GNzOeFPBfjq7w9FLo9LaaSP77LSzqCtctq8SO2Um+pC4cqc9SFxRtV/D6kcKySeJjbhRF7RrIrQTc42NoPgKALTEJpGTkUMHdicCqhbB0fnHK7e468JM65dla3LiuLlwIUMsCWhgKW/tJ4FAaLu2DwyuL7776bAifBot7QvJFtTbaiA3Q+hXLLDug00GbcfDsL+pKwpf+Vcf95Ba8FabJvqEuHZAaL+UorJB8p82JoqhFHnd8qj7v/hE0H2l8efW/lwB4oqEvNjYWNs2yymPq6qdZKXCoGD8AtXZ8gzrOpXxtKFdd62iKX2kvaPOqur3xneLporl6GhZ2hb8/AhRo/Cw8v61krCNVvQOM3go+DdSSGkufVP9IknE/BacoarX1S/tulqP4QcpRWBlJfMyFoqi1enbMVp93+xBajDK+nHQjm01H1SKsFtXNlcvGRl0QDKxrkHPMzW4ua2ztyfVosFqQM+mccXZikdm/HOY/Bhf3gqM79FsET84Fx9JFe9/iVKYyjPhLHTunGNSxgD8Ph8xUrSOzDDs/g4M/3VaOoqrWEYliJomPOVAU2DQNts9Sn3d9HwJH5zlk/aFYsvQGanm7UqeCGa4qXRCNBqnjLC7uhbhDWkdT9HIy1RYfsL7xPbdzcIGOU9Ttvz+GtCuFf4+MJPhlFKwarbYqVmoJL2yH+n0K/17mwN4Zes1TW4Vt7NTaaN/8z7yWDjBHx/6CDTdnGXZ7H6q11TYeoQlJfLSmKLB5uvqBANB1prqQ2n+s+ledzfVkYwsuuFra61YCYA0rOZ/+W12/qLQP+JaAbpaH0aC/2j2TmQxbZxbutc/vVlt5cv+Kb/8WDF0DHmZayqWw6HRqq/CwtVDaGxKOwFft4difWkdmni4fg19GAIo66P62YQTCukjio7UtYerS/gBdZsCjL9xxSGzSDXadVpf+f6KhBSc+cGuQ8/7lkJWuaShFztjN1U0GTtrYqLW7QF2LJvH4w1/ToIetH6rjea6fVROd4X9A2zfB1u7hr28pKj2qjmHyD4TMJFj2NGyZqc0sOnN14xr88Mxt5Sg+0n6VbqEZK/9trLHNYbD1fXW783RoGZzvYb9FXUJRoEXVslQsY6aLrRVU1XbgUVn9BX1ktcbBFCGD4db6PdbczXW7am3VBRwNObe6Gx7U9fPqjK3N74Gih/r9YMx2qBRYOLFaGlcftZWr+c1xgVvC1LpTN65rGpZZ0Oeo5SiungR3fylHISTx0cyWmbea/Du/B63G3vXQ3G6uXo0scFDzf1nLIOfYf9XVdh1KQ9XHtY7GfPzvXbU7KmatusbOgzi8Cua3Vks5OJSG3l9C36/Byb1wY7U0dg7Q4yN17I+dk1p8dUF7iD+idWTa2jhVLUhr76KWAZFyFFZPEh8tbP1A/YsM1A+CVi/d9dCYuBSOxqVgb6uje4BPMQVYxBo/q374nd8FCdFaR1M0jt4sSlqjI9g5ahuLOSlf61Z3p6mLGmamwq/BsGKYOpjZrymM+VstiirdFrc0GgjP/QnuleDqKfi6o3XVydPnqCVi9i5UB7znLgTb6wuo0EDb2IRZsKKOcDOx7UN1MDNAp3fUBdXuYfXNEhXta3nh4VJCmmddfdRxL0fXqCs5dyvkwa7mIHe15lrSzXWHdhPVhSxjo+DQz9Dg6fufc+lf+GWkWj0bHTwWol7H1r6oo7VMvo1g9Bb45Tk4tUXt6rm4T/2dU9LGPyVdVGeKXtgLFyPVn5Xs/4wffPxNKUchjErY/wAzt+0j2HRzgGfHqbcWdrsLg0Hh19xuLktcu+demg5XE5/9P0Cnqer03JLi6im4HK22atX8n9bRmJ/S5eGxceq6VRvfUcuZ3O37bzCof7GHv6vWqnL1hT5fQdXHijdmS1SqHDy78tb6YBFz1AKt/RZZbs24rDQ1sbmw92ayEwkpl+48zsFVXbCyYjOo0gaqtS/+WIXZksSnuPw9S12rB9Q1TR4Lue8pe85c5VJSBq6OdnSobQGV2E1Rvb060DDpPBz5DRr21zqiwpPbzVWlNbhYWGmR4vLoi7BnISRfgH/m5f//ITkWVo9RWyxATZCCPpOvqSlsbOF/76hJwOoX1RIXX7aF/t+a/0rWBgMkxuRNchIOq4s23k5nA171oGJT8GsGFZuD5yMyk1LclSQ+xWHn5xD+jrrdYTI89lqBTlsdpf4l0y3Ax3IqsReUja06yHnzdHWQc0lKfGJuJj7SzXV39s7qHwCrRqt/FDQenHfQ6dF16nieG1fBzlntDm0yVMbyPKi6T4JnLbUo55UT6hIAPT6GJoO1juyW1ITbkpw9cPFfdTHK/3L1zZvk+DYCh1LFHq6wXJL4FIcKjdQZBW1C4PE3CnRKZo6etQfUxKdEzObKT+Nn1UHe53aqi4uVf0TriB5e2hU4F6Fu17biMhUFEfAU/POFOtZn60z1gzj7hlqCYc/X6jE+AdB3Ycn42dCaV20YtQlWjVGT89/GqmNiur1f/APws29A7IFbSc6FSLWkyX/Zu4BvY7XLyq+Z+q+bha9lJjQniU9xqPoYBO8yaSXZLTGXSc7IwdvNkcBq5YowOA25+arrusSsU1dy7jJd64ge3vE/1aZ474CSv3Lww7KxUb/ni3vA3kVqIdstM9XxUQAtx6qtQjIrrvA4uUP/79WV4jdPh8hFEH8Inl5adAmFoqilNIxJzl71noac/xyoU2f93Z7klK9T8gZjC83JT1RxMfFD8Nebs7mebOSHraVVYjdF02Fq4hO1DDqEgr2T1hE9nNzZXNLaUzBV2qhdgjFrYcVQdV8pL+g9D2p00ja2ksrGBtq+oXYR/TJCTUa+bAtPL4HKrR7++ulX1Zak3CTnYiRkXL/zuFLl1a4qv6ZqkuPbBJwstA6hsCiS+Jih5IxsNkarldifbFTCm3VrdAI3P0i+qM7yCuindUQPLvuGulAaWHc1dlP97x21pcyQAzU7w5NfyCJzxaHm/9Qp78sHqy0wS4LUFeQDny/4WKqcLIg/qCY4ueNzrp668zg7J6jQ8GZLzs3xOR6VZMyW0IQkPmZo/cE4snIM1PQqTV1LrcReUDa26sDWrTPVQc6WnPic2qKuH+JWUf0lLwrGsyYM+VVtKagTJB+GxalsNRjxF/z+ChxcAevHw6V90HM2OPynPI6iqDXRbk9yYg+APvPO65arcau7yq8peNeXMhHCbEjiY4ZyFy3s1dgPnTV8CDR+FrZ9AGf+hsQT4FlD64gezO3dXNbwfStMVdpoHYH1cigFfRaoXU1/TYYDy9UyF73nQdpldeBx7gKB6Yl3nu9c5rYkp5k6TV6WHBBmTBIfMxOXlEHEqSuAFXRz5fLwhxr/U7s79i2BztO0jsh0Br1aGwmkm0tYHp0OWr6olnRYMUztvpqfTzJqY6/OtLt9AHLZapLoC4siiY+Z+W3/RRQFmlcpY/mV2E3RdKia+ER9r651ZGkzeS7sVf86dnSX1gthuaq0gdFb1RIX5/8Bj8q3JTnN1aTH0icgCKsniY+ZWf3vzbV7SlqJivup2QVK+0BqnNplVL+P1hGZ5uga9d+a/5P6UcKyufvBiD8hK/3OcT5ClACyprcZORafwpHYZOxtdfQIqKB1OMXL1u7WKrL7lmgby4PIXa1ZprGLkkKSHlFCSeJjRlbfLEja9pESVIndFI0HAzp1dlR+U2LN1eVjahkAG3t1rJIQQgiz9UCJz9y5c6lSpQpOTk4EBgaye/fuex4/e/ZsatWqhbOzM/7+/owbN46MjIwCX/PMmTPodLp8HytWrDAel9/rP/7444O8xWJnMCj8erM2V29r6+bKVaYy1Oiobu9bqm0spoi5OZur6uOyAJsQQpg5kxOf5cuXExISwtSpU9m3bx8NGzakS5cuJCQk5Hv8smXLmDBhAlOnTiU6OppvvvmG5cuXM2nSpAJf09/fn9jY2DyPd955h9KlS9OtW7c891u0aFGe43r16mXqW9TE3rPXuHj9BqUd7ehYp4RVYjdFk5ur9/77nbo4miU4Kt1cQghhKUxOfGbNmsWoUaMYPnw4devWZf78+bi4uLBw4cJ8j9+5cyetW7dm4MCBVKlShc6dOzNgwIA8LTr3u6atrS0+Pj55HqtWreLpp5+mdOnSee7n4eGR5zgnJ8uYgZC7dk/X+iWwErspanVTSxakXYZjf2gdzf2lxKtL84NMYxdCCAtgUuKTlZVFZGQknTrdqqFjY2NDp06diIiIyPecVq1aERkZaUx0Tp06xbp16+jevfsDXzMyMpKoqChGjBhxx2vBwcF4enrSokULFi5ciKIoprxFTWTlGFh3MBaw4m6uXLb26oKGAJEWMMj52B+AolaQlqrRQghh9kyazp6YmIher8fb2zvPfm9vb44ePZrvOQMHDiQxMZE2bdqgKAo5OTmMGTPG2NX1INf85ptvqFOnDq1a5S2o9+6779KhQwdcXFz466+/ePHFF0lNTeXll1/O9zqZmZlkZt5abj05OfneX4AisvXYZa6nZ+Pl6sijJbUSuymaDIHts9S6V9fOQJkqWkd0d7ndXLV6aBuHEEKIAinyWV1btmxhxowZfPHFF+zbt4+VK1eydu1apk17sNV5b9y4wbJly/Jt7QkNDaV169Y0btyY8ePH8+abb/Lhhx/e9VphYWG4u7sbH/7+/g8U08PKnc31REPfkl2JvaDKVoVq7QAF9n2rdTR3l5mqzkADqC2JjxBCWAKTEh9PT09sbW2Jj4/Psz8+Ph4fH598zwkNDWXw4MGMHDmSgIAAevfuzYwZMwgLC8NgMJh8zZ9//pn09HSGDBly33gDAwO5cOFCnlad202cOJGkpCTj4/z58/e9ZmFLychmY7T63q1u0cJ7aTpM/fff70CfrWkod3Vyk1qgsUwV8KqjdTRCCCEKwKTEx8HBgaZNmxIeHm7cZzAYCA8Pp2XLlvmek56ejo1N3tvY2qqDdxVFMfma33zzDU888QTly5e/b7xRUVGUKVMGR8f8yx84Ojri5uaW51Hc1h+KIzPHQA2v0tTzlanQRrV6gIunupLzsT+1jiZ/Mbd1c0mtIiGEsAgml6wICQlh6NChNGvWjBYtWjB79mzS0tIYPnw4AEOGDMHPz4+wsDAAgoKCmDVrFo0bNyYwMJATJ04QGhpKUFCQMQG63zVznThxgm3btrFu3bo74vr999+Jj4/n0UcfxcnJiQ0bNjBjxgxef/11k78oxclYib2Rr3VUYi8oOwdoPAh2fKqu5Fynp9YR5aXPuVWUVKaxCyGExTA58enfvz+XL19mypQpxMXF0ahRI9avX28cnHzu3Lk8LTyTJ09Gp9MxefJkLl68SPny5QkKCmL69OkFvmauhQsXUrFiRTp37nxHXPb29sydO5dx48ahKAo1atQwTpM3V/HJGew8mVuJXbq57tBkqJr4HN8A18+rVdzNxbkIuHENnMuA/6NaRyOEEKKAdIolzPcuJsnJybi7u5OUlFQs3V5f/32K99ZG06xyGX5+odX9T7BGi3vCmb+h7XhoP+n+xxeX9RPhny+g4QDoPV/raIQQwqqZ8vkttbo0tOrmbK4nZVDz3eUOct73rdq9ZA4URa0gDzKbSwghLIwkPho5kZDC4UvJ2NlYYSV2U9QJAueykHIJTmzUOhpVwhG4fhbsnKB6B62jEUIIYQJJfDSy+l+1IGm7WuUpW8oKK7EXlJ0jNBqobkcu1jQUo9xFC6u1A4dSmoYihBDCNJL4aEBRFONsLhnUXAC5hUuP/wlJF7WNBW5VY5faXEIIYXEk8dFA5NlrXLh2g1IOtnSq433/E6xd+UegcmtQDOqChlpKugiX/gV0akFVIYQQFkUSHw3cqsReAWcHK67EbgrjIOelYNBrF0fuooUVm0NpL+3iEEII8UAk8SlmWTkG1hxQK7H3aizVvAuszhPg5AHJF9RSEVrJTXxkNpcQQlgkSXyK2babldjLuzrSqrqn1uFYDnsn7Qc5ZyTB6b/VbUl8hBDCIkniU8xyu7mkEvsDyB3kHPMHJMcW//1PbARDNpSrCZ41i//+QgghHpokPsUoJSObDUduVmKX2Vym86qtlodQ9BClwSDn3GnsUptLCCEsliQ+xejPw/Fk5hioVr4U9f2kEvsDyTPI2VB8983JUmuGgVqNXQghhEWSxKcY/Xqzm6t3Iz+pxP6g6vUCJ3e4fg5ObS6++57dDplJUKo8VGxWfPcVQghRqCTxKSYJyRnsOJEIyKKFD8XeGRr0V7eLc5BzbjdXrW5gI0sQCCGEpZLEp5j8tv8SBgWaVPKgUjkXrcOxbLndXTHrICW+6O+nKOqAapBuLiGEsHCS+BSTX6PU2ly9pRL7w/Oupy4gaMiBqO+L/n6x+9X1g+xdoFrbor+fEEKIIiOJTzE4kZDKwYtJaiX2BrJoYaEwDnJeUvSDnHMXLazeQe1qE0IIYbEk8SkGuYOaH39EKrEXmnq9wdENrp2BM9uK9l5HZbVmIYQoKey0DsAaDG1VhXKlHKjuVVrrUEoOh1IQ8BTs/UYd5FytXdHc59oZiD8IOhuo2aVo7iGEEKLYSItPMfAs7ciw1lV5rGZ5rUMpWXK7u6LXQOrlorlH7qDmSq2gVLmiuYcQQohiI4mPsFwVGoBvE7WMxP5lRXOPo2vVf2W1ZiGEKBEk8RGWLbfVJ3KJOu28MKVfhbM71e1akvgIIURJIImPsGz1+4JDabh6Es5sL9xrH9+g1gXzqgtlqxbutYUQQmhCEh9h2RxLQ0A/dbuwV3KOudnNJa09QghRYkjiIyyfcZDzb5B2pXCumZ0Bxzeq2zK+RwghSgxJfITl820MFRqCPgv2/1A41zy9DbLTwNUXKjQunGsKIYTQnCQ+omS4fSXnwhjkbOzm6gY28t9ECCFKCvmNLkqG+v3UWlqJx+BcxMNdy2C4tX6PdHMJIUSJIomPKBmc3NQZXvDwg5wv7YPUeHBwhSqPPXRoQgghzIckPqLkaDpc/ffwanUNngeVu2hhzU5g5/jQYQkhhDAfkviIksOvCXgHgD4TDix/8OvkJj61pCipEEKUNJL4iJJDp4OmQ9XtB13J+cpJSIwBGzuo+b/CjU8IIYTmHijxmTt3LlWqVMHJyYnAwEB27959z+Nnz55NrVq1cHZ2xt/fn3HjxpGRkWHSNdu1a4dOp8vzGDNmTJ5jzp07R48ePXBxccHLy4s33niDnJycB3mLwlI1eBrsnOFyNJy/989lvnJbe6q0AWePQg1NCCGE9kxOfJYvX05ISAhTp05l3759NGzYkC5dupCQkJDv8cuWLWPChAlMnTqV6OhovvnmG5YvX86kSZNMvuaoUaOIjY01Pj744APja3q9nh49epCVlcXOnTtZsmQJixcvZsqUKaa+RWHJnNyhfh91+0EGOcesU/+Vbi4hhCiZFBO1aNFCCQ4ONj7X6/WKr6+vEhYWlu/xwcHBSocOHfLsCwkJUVq3bm3SNdu2bau88sord41r3bp1io2NjRIXF2fcN2/ePMXNzU3JzMws0HtLSkpSACUpKalAxwszdW6Xokx1U5Rp3oqSfq3g56VeVpS3PdRzr50rsvCEEEIULlM+v01q8cnKyiIyMpJOnToZ99nY2NCpUyciIvJfO6VVq1ZERkYau65OnTrFunXr6N69u8nX/P777/H09KR+/fpMnDiR9PR042sREREEBATg7e1t3NelSxeSk5M5fPhwvrFlZmaSnJyc5yFKgIrN1cKiOTfg4IqCn3dsPSgG8GkAHv5FF58QQgjN2JlycGJiInq9Pk9yAeDt7c3Ro0fzPWfgwIEkJibSpk0bFEUhJyeHMWPGGLu6CnrNgQMHUrlyZXx9fTlw4ADjx48nJiaGlStXAhAXF5fvNXJfy09YWBjvvPOOCV8BYRF0OmgyFNaPh72LoPlIdd/95I7vqd2zaOMTQgihmSKf1bVlyxZmzJjBF198wb59+1i5ciVr165l2rRpJl1n9OjRdOnShYCAAAYNGsTSpUtZtWoVJ0+efODYJk6cSFJSkvFx/vz5B76WMDMNngY7J0g4DBcj7398Vjqc3Kxuy2rNQghRYpnU4uPp6YmtrS3x8fF59sfHx+Pj45PvOaGhoQwePJiRI0cCEBAQQFpaGqNHj+att956oGsCBAYGAnDixAmqV6+Oj4/PHTPBcq95t+s4Ojri6CgL1JVILmWhbi848CNELoKKze59/KnNateYeyXwrl8sIQohhCh+JrX4ODg40LRpU8LDw437DAYD4eHhtGzZMt9z0tPTsflPkUdbW1sAFEV5oGsCREVFAVChQgUAWrZsycGDB/PMBNuwYQNubm7UrVvXlLcpSorcwqWHVkLGfcZvHb05m6t294J1iwkhhLBIJrX4AISEhDB06FCaNWtGixYtmD17NmlpaQwfrpYLGDJkCH5+foSFhQEQFBTErFmzaNy4MYGBgZw4cYLQ0FCCgoKMCdD9rnny5EmWLVtG9+7dKVeuHAcOHGDcuHE8/vjjNGjQAIDOnTtTt25dBg8ezAcffEBcXByTJ08mODhYWnWsVaVHwbOWuiDhwRXQfET+xxn06sBmgFrSzSWEECWZyYlP//79uXz5MlOmTCEuLo5GjRqxfv1640Dic+fO5WnhmTx5MjqdjsmTJ3Px4kXKly9PUFAQ06dPL/A1HRwc2LhxozEh8vf3p2/fvkyePNl4DVtbW9asWcMLL7xAy5YtKVWqFEOHDuXdd9994C+OsHC5Kzn/OUnt7mr2XP6tOed3Q3qiugZQ5VbFH6cQQohio1OUB1nXv2RKTk7G3d2dpKQk3NzctA5HFIb0q/BxLdBnwajNaj2v//rzLYiYAw36Q5+vij9GIYQQD8WUz2+p1SVKNpeyUPdJdTu/lZwV5bbVmqWbSwghSjpJfETJlzvI+eDPkJmS97XLMXD1FNg6QI2OxR6aEEKI4iWJjyj5KreGcjUgOw0O/ZL3tZibixZWbQuOrsUfmxBCiGIliY8o+XJXcoY7u7tun8YuhBCixJPER1iHRgPBxh4u/QuXotR9KXFwca+6/Ug3zUITQghRfCTxEdahlCfUCVK39y1R/435Q/3Xrxm4VdAmLiGEEMVKEh9hPXIHOR9YAZmptxUllW4uIYSwFpL4COtR5TEoUxWyUuDfb+H0VnV/rR7axiWEEKLYSOIjrIeNjbqSM8DGd9RFDctWg/K1tI1LCCFEsZHER1iXRoPAxk6txA7qooVSlFQIIayGJD7CupT2gtq3dW3Vlm4uIYSwJpL4COvTdLj6bykv8A/UNhYhhBDFyuTq7EJYvOrtod8iKFsVbGy1jkYIIUQxksRHWKf6fbSOQAghhAakq0sIIYQQVkMSHyGEEEJYDUl8hBBCCGE1JPERQgghhNWQxEcIIYQQVkMSHyGEEEJYDUl8hBBCCGE1JPERQgghhNWQxEcIIYQQVkMSHyGEEEJYDUl8hBBCCGE1JPERQgghhNWQxEcIIYQQVkOqs99GURQAkpOTNY5ECCGEEAWV+7md+zl+L5L43CYlJQUAf39/jSMRQgghhKlSUlJwd3e/5zE6pSDpkZUwGAxcunQJV1dXdDpdoV47OTkZf39/zp8/j5ubW6FeW5hOvh/mRb4f5kW+H+ZFvh/3pygKKSkp+Pr6YmNz71E80uJzGxsbGypWrFik93Bzc5MfXDMi3w/zIt8P8yLfD/Mi3497u19LTy4Z3CyEEEIIqyGJjxBCCCGshiQ+xcTR0ZGpU6fi6OiodSgC+X6YG/l+mBf5fpgX+X4ULhncLIQQQgirIS0+QgghhLAakvgIIYQQwmpI4iOEEEIIqyGJjxBCCCGshiQ+xWDu3LlUqVIFJycnAgMD2b17t9YhWaWwsDCaN2+Oq6srXl5e9OrVi5iYGK3DEjfNnDkTnU7Hq6++qnUoVu3ixYs8++yzlCtXDmdnZwICAti7d6/WYVklvV5PaGgoVatWxdnZmerVqzNt2rQC1aMSdyeJTxFbvnw5ISEhTJ06lX379tGwYUO6dOlCQkKC1qFZna1btxIcHMw///zDhg0byM7OpnPnzqSlpWkdmtXbs2cPX375JQ0aNNA6FKt27do1Wrdujb29PX/88QdHjhzh448/pkyZMlqHZpXef/995s2bx5w5c4iOjub999/ngw8+4PPPP9c6NIsm09mLWGBgIM2bN2fOnDmAWg/M39+fl156iQkTJmgcnXW7fPkyXl5ebN26lccff1zrcKxWamoqTZo04YsvvuC9996jUaNGzJ49W+uwrNKECRPYsWMHf//9t9ahCKBnz554e3vzzTffGPf17dsXZ2dnvvvuOw0js2zS4lOEsrKyiIyMpFOnTsZ9NjY2dOrUiYiICA0jEwBJSUkAlC1bVuNIrFtwcDA9evTI8/9EaOO3336jWbNmPPXUU3h5edG4cWMWLFigdVhWq1WrVoSHh3Ps2DEA9u/fz/bt2+nWrZvGkVk2KVJahBITE9Hr9Xh7e+fZ7+3tzdGjRzWKSoDa8vbqq6/SunVr6tevr3U4VuvHH39k37597NmzR+tQBHDq1CnmzZtHSEgIkyZNYs+ePbz88ss4ODgwdOhQrcOzOhMmTCA5OZnatWtja2uLXq9n+vTpDBo0SOvQLJokPsIqBQcHc+jQIbZv3651KFbr/PnzvPLKK2zYsAEnJyetwxGofxA0a9aMGTNmANC4cWMOHTrE/PnzJfHRwE8//cT333/PsmXLqFevHlFRUbz66qv4+vrK9+MhSOJThDw9PbG1tSU+Pj7P/vj4eHx8fDSKSowdO5Y1a9awbds2KlasqHU4VisyMpKEhASaNGli3KfX69m2bRtz5swhMzMTW1tbDSO0PhUqVKBu3bp59tWpU4dffvlFo4is2xtvvMGECRN45plnAAgICODs2bOEhYVJ4vMQZIxPEXJwcKBp06aEh4cb9xkMBsLDw2nZsqWGkVknRVEYO3Ysq1atYtOmTVStWlXrkKxax44dOXjwIFFRUcZHs2bNGDRoEFFRUZL0aKB169Z3LPFw7NgxKleurFFE1i09PR0bm7wf07a2thgMBo0iKhmkxaeIhYSEMHToUJo1a0aLFi2YPXs2aWlpDB8+XOvQrE5wcDDLli3j119/xdXVlbi4OADc3d1xdnbWODrr4+rqesf4qlKlSlGuXDkZd6WRcePG0apVK2bMmMHTTz/N7t27+eqrr/jqq6+0Ds0qBQUFMX36dCpVqkS9evX4999/mTVrFs8995zWoVk0mc5eDObMmcOHH35IXFwcjRo14rPPPiMwMFDrsKyOTqfLd/+iRYsYNmxY8QYj8tWuXTuZzq6xNWvWMHHiRI4fP07VqlUJCQlh1KhRWodllVJSUggNDWXVqlUkJCTg6+vLgAEDmDJlCg4ODlqHZ7Ek8RFCCCGE1ZAxPkIIIYSwGpL4CCGEEMJqSOIjhBBCCKshiY8QQgghrIYkPkIIIYSwGpL4CCGEEMJqSOIjhBBCCKshiY8QQgghrIYkPkIIIYSwGpL4CCGEEMJqSOIjhBBCCKshiY8QQgghrMb/Ab1vU6Rz5IXi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10925"/>
            <a:ext cx="54673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sz="2000" dirty="0"/>
              <a:t>(</a:t>
            </a:r>
            <a:r>
              <a:rPr lang="en-US" sz="2000" b="1" dirty="0"/>
              <a:t>dimensionality reduction)</a:t>
            </a:r>
            <a:endParaRPr lang="fr-F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33309" cy="3530146"/>
          </a:xfrm>
        </p:spPr>
        <p:txBody>
          <a:bodyPr>
            <a:normAutofit/>
          </a:bodyPr>
          <a:lstStyle/>
          <a:p>
            <a:r>
              <a:rPr lang="en-US" sz="1800" dirty="0"/>
              <a:t>Apply PCA to reduce from 5 features to 2</a:t>
            </a:r>
          </a:p>
          <a:p>
            <a:r>
              <a:rPr lang="en-US" sz="1800" dirty="0"/>
              <a:t>Define a new model that accepts 2 input features</a:t>
            </a:r>
          </a:p>
          <a:p>
            <a:r>
              <a:rPr lang="en-US" sz="1800" dirty="0"/>
              <a:t> Train on PCA-reduced data</a:t>
            </a:r>
          </a:p>
          <a:p>
            <a:r>
              <a:rPr lang="en-US" sz="1800" dirty="0"/>
              <a:t>Plot decision regions on PCA-reduced data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sz="2400" dirty="0"/>
          </a:p>
        </p:txBody>
      </p:sp>
      <p:pic>
        <p:nvPicPr>
          <p:cNvPr id="4" name="Picture 3" descr="C:\Users\dell\AppData\Local\Microsoft\Windows\INetCache\Content.MSO\5324AC62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96" y="1394550"/>
            <a:ext cx="5943600" cy="4712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3808" y="4351609"/>
            <a:ext cx="5077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PCA Component 1 and Component 2 are linear combinations of the original features that capture the first and second highest variances in the data, respectively, with Component 2 being orthogonal to Component 1.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6250577" y="6106885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8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1-Best </a:t>
            </a:r>
            <a:r>
              <a:rPr lang="fr-FR" dirty="0" err="1"/>
              <a:t>depth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2-Gini vs </a:t>
            </a:r>
            <a:r>
              <a:rPr lang="fr-FR" dirty="0" err="1"/>
              <a:t>Entropy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3-Confusion Matrix</a:t>
            </a:r>
          </a:p>
          <a:p>
            <a:pPr marL="0" indent="0">
              <a:buNone/>
            </a:pPr>
            <a:r>
              <a:rPr lang="fr-FR" dirty="0"/>
              <a:t>4-ROC and AUC</a:t>
            </a:r>
          </a:p>
        </p:txBody>
      </p:sp>
    </p:spTree>
    <p:extLst>
      <p:ext uri="{BB962C8B-B14F-4D97-AF65-F5344CB8AC3E}">
        <p14:creationId xmlns:p14="http://schemas.microsoft.com/office/powerpoint/2010/main" val="30312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182E-D34A-4027-8D1C-DDF8F25D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8" y="11790"/>
            <a:ext cx="10515600" cy="1325563"/>
          </a:xfrm>
        </p:spPr>
        <p:txBody>
          <a:bodyPr/>
          <a:lstStyle/>
          <a:p>
            <a:r>
              <a:rPr lang="en-US" dirty="0"/>
              <a:t>Choosing the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59F1-D620-423E-BDE4-10D9B5F4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30" y="10177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#Analyse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précision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fonction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de la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profondeur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d’arbre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avec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SelectKBest</a:t>
            </a:r>
            <a:endParaRPr lang="en-US" sz="4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depths = </a:t>
            </a:r>
            <a:r>
              <a:rPr lang="en-US" sz="44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train_accs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#pour stocker les accuracy sur les ensembles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d'entraînement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et de test.</a:t>
            </a:r>
            <a:endParaRPr lang="en-US" sz="4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test_accs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44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depth </a:t>
            </a:r>
            <a:r>
              <a:rPr lang="en-US" sz="4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depths: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pipe = Pipeline([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(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'preprocessor'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preprocessor),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(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feature_selection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SelectKBest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score_func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f_classif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k=k)),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(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=depth,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#classifieur DT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limité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à la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profondeur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depth</a:t>
            </a:r>
            <a:endParaRPr lang="en-US" sz="4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])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pipe.fit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#Entraîne tout le pipeline sur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et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y_train</a:t>
            </a:r>
            <a:endParaRPr lang="en-US" sz="4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train_accs.append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pipe.predict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test_accs.append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pipe.predict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(depths,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train_accs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marker=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'Training Accuracy'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(depths,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test_accs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marker=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label=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'Testing Accuracy'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"Tree Depth"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"Accuracy"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4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"Testing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vs Training Accuracy by Tree Depth (Top 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{k}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Features Selected)"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4609A-0B47-4E5B-B915-36D85B862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96" y="937858"/>
            <a:ext cx="648071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C1B82-9DDA-495B-8838-7C329551833D}"/>
              </a:ext>
            </a:extLst>
          </p:cNvPr>
          <p:cNvSpPr txBox="1"/>
          <p:nvPr/>
        </p:nvSpPr>
        <p:spPr>
          <a:xfrm>
            <a:off x="7821226" y="1109708"/>
            <a:ext cx="3276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</a:t>
            </a:r>
            <a:r>
              <a:rPr lang="en-US" b="1" dirty="0"/>
              <a:t>low depths</a:t>
            </a:r>
            <a:r>
              <a:rPr lang="en-US" dirty="0"/>
              <a:t> (2–4), the model is </a:t>
            </a:r>
            <a:r>
              <a:rPr lang="en-US" b="1" dirty="0"/>
              <a:t>too simple</a:t>
            </a:r>
            <a:r>
              <a:rPr lang="en-US" dirty="0"/>
              <a:t> to capture the underlying patterns → this is called </a:t>
            </a:r>
            <a:r>
              <a:rPr lang="en-US" b="1" dirty="0"/>
              <a:t>underfitting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F1574-95A1-4DB6-A330-D8229127DBAE}"/>
              </a:ext>
            </a:extLst>
          </p:cNvPr>
          <p:cNvSpPr txBox="1"/>
          <p:nvPr/>
        </p:nvSpPr>
        <p:spPr>
          <a:xfrm>
            <a:off x="7821226" y="2793637"/>
            <a:ext cx="3518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Beyond depth 6, the </a:t>
            </a:r>
            <a:r>
              <a:rPr lang="en-US" b="1" dirty="0"/>
              <a:t>testing accuracy drops</a:t>
            </a:r>
            <a:r>
              <a:rPr lang="en-US" dirty="0"/>
              <a:t>, while the training accuracy keeps increasing.</a:t>
            </a:r>
            <a:br>
              <a:rPr lang="en-US" dirty="0"/>
            </a:br>
            <a:r>
              <a:rPr lang="en-US" dirty="0"/>
              <a:t>This indicates </a:t>
            </a:r>
            <a:r>
              <a:rPr lang="en-US" b="1" dirty="0"/>
              <a:t>overfitting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75C51-A050-4406-9497-2837DAD6C194}"/>
              </a:ext>
            </a:extLst>
          </p:cNvPr>
          <p:cNvSpPr txBox="1"/>
          <p:nvPr/>
        </p:nvSpPr>
        <p:spPr>
          <a:xfrm>
            <a:off x="7821226" y="4547963"/>
            <a:ext cx="2802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 The </a:t>
            </a:r>
            <a:r>
              <a:rPr lang="en-US" b="1" dirty="0"/>
              <a:t>optimal tree depth</a:t>
            </a:r>
            <a:r>
              <a:rPr lang="en-US" dirty="0"/>
              <a:t>      is </a:t>
            </a:r>
            <a:r>
              <a:rPr lang="en-US" b="1" dirty="0"/>
              <a:t>6</a:t>
            </a:r>
            <a:r>
              <a:rPr lang="en-US" dirty="0"/>
              <a:t>, where the balance between bias and variance is best.</a:t>
            </a:r>
          </a:p>
        </p:txBody>
      </p:sp>
    </p:spTree>
    <p:extLst>
      <p:ext uri="{BB962C8B-B14F-4D97-AF65-F5344CB8AC3E}">
        <p14:creationId xmlns:p14="http://schemas.microsoft.com/office/powerpoint/2010/main" val="6909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54CE-D2DF-4B6D-B2A3-8F195A95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2" y="767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Affichage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des accuracies</a:t>
            </a:r>
            <a:endParaRPr lang="en-US" sz="4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train_acc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y_train_pred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44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"✅ Training Accuracy: 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{train_acc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3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                        </a:t>
            </a:r>
            <a:r>
              <a:rPr lang="en-US" sz="4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✅ Training Accuracy: 0.8322</a:t>
            </a:r>
            <a:endParaRPr lang="en-US" sz="4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"✅ Testing Accuracy:  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{test_acc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                  </a:t>
            </a:r>
            <a:r>
              <a:rPr lang="en-US" sz="48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✅ </a:t>
            </a:r>
            <a:r>
              <a:rPr lang="en-US" sz="48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Testing Accuracy: 0.8233</a:t>
            </a:r>
            <a:endParaRPr lang="en-US" sz="4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 = Pipeline([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(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'preprocessor'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preprocessor),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(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feature_selection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SelectKBest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score_func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f_classif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k=k)),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(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#par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defaut:criterion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4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pipeline.fit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Prédictions</a:t>
            </a:r>
            <a:endParaRPr lang="en-US" sz="4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y_train_pred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pipeline.predict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pipeline.predict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#Affichage de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l’arbre</a:t>
            </a:r>
            <a:r>
              <a:rPr lang="en-US" sz="4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de </a:t>
            </a:r>
            <a:r>
              <a:rPr lang="en-US" sz="4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décision</a:t>
            </a:r>
            <a:endParaRPr lang="en-US" sz="4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4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plot_tree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pipeline.named_steps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filled=</a:t>
            </a:r>
            <a:r>
              <a:rPr lang="en-US" sz="4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feature_names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pipeline.named_steps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feature_selection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get_feature_names_out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pipeline.named_steps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'preprocessor'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get_feature_names_out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),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class_names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pipeline.named_steps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].classes_,</a:t>
            </a: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rounded=</a:t>
            </a:r>
            <a:r>
              <a:rPr lang="en-US" sz="4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4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"Decision Tree (</a:t>
            </a:r>
            <a:r>
              <a:rPr lang="en-US" sz="4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=6) with </a:t>
            </a:r>
            <a:r>
              <a:rPr lang="en-US" sz="4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SelectKBest</a:t>
            </a:r>
            <a:r>
              <a:rPr lang="en-US" sz="4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4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/>
              <a:t>df.isnull</a:t>
            </a:r>
            <a:r>
              <a:rPr lang="fr-FR" sz="3600" dirty="0"/>
              <a:t>().</a:t>
            </a:r>
            <a:r>
              <a:rPr lang="fr-FR" sz="3600" dirty="0" err="1"/>
              <a:t>sum</a:t>
            </a:r>
            <a:r>
              <a:rPr lang="fr-FR" sz="3600" dirty="0"/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065"/>
          <a:stretch/>
        </p:blipFill>
        <p:spPr>
          <a:xfrm>
            <a:off x="2095500" y="1530563"/>
            <a:ext cx="3289300" cy="4832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718"/>
          <a:stretch/>
        </p:blipFill>
        <p:spPr>
          <a:xfrm>
            <a:off x="6197599" y="1866900"/>
            <a:ext cx="3499711" cy="39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46FF7D-1BCD-4906-AEC2-AC617AF29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12" y="245399"/>
            <a:ext cx="11089804" cy="57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5B1C-7020-4BD3-A3C6-7ECE771E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7" y="82813"/>
            <a:ext cx="10347665" cy="1097918"/>
          </a:xfrm>
        </p:spPr>
        <p:txBody>
          <a:bodyPr/>
          <a:lstStyle/>
          <a:p>
            <a:r>
              <a:rPr lang="en-US" dirty="0"/>
              <a:t>Gini vs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1067-4405-4FF7-A01D-F07B42A8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7" y="1039043"/>
            <a:ext cx="3991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Fonction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Gini impurity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gini_impurity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labels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total = </a:t>
            </a:r>
            <a:r>
              <a:rPr lang="en-US" sz="12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total ==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counts = Counter(labels)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impurity =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counts.values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prob = count / total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impurity -= prob **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impurity</a:t>
            </a:r>
          </a:p>
          <a:p>
            <a:pPr marL="0" indent="0"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gini_train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gini_impurity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"Gini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impurity for root node (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{gini_train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F8FAC-4FD5-4732-9BDB-D1C624545482}"/>
              </a:ext>
            </a:extLst>
          </p:cNvPr>
          <p:cNvSpPr txBox="1"/>
          <p:nvPr/>
        </p:nvSpPr>
        <p:spPr>
          <a:xfrm>
            <a:off x="-16571" y="5021049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Gini impurity for root node(</a:t>
            </a:r>
            <a:r>
              <a:rPr lang="en-US" b="1" i="1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1" i="1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):0.6667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47BDB-0189-4456-9EAE-AB30960ABC54}"/>
              </a:ext>
            </a:extLst>
          </p:cNvPr>
          <p:cNvSpPr txBox="1"/>
          <p:nvPr/>
        </p:nvSpPr>
        <p:spPr>
          <a:xfrm>
            <a:off x="5393894" y="1039043"/>
            <a:ext cx="72656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#calcul de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l'entropy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math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entropy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labels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total = </a:t>
            </a:r>
            <a:r>
              <a:rPr lang="en-US" sz="12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(labels)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total ==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counts = Counter(labels)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counts.values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prob = count / total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-= prob * math.log2(prob)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entropy(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"Entropy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for root node (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{ent_train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70C5A-35B1-4C10-B09E-119A2445D353}"/>
              </a:ext>
            </a:extLst>
          </p:cNvPr>
          <p:cNvSpPr txBox="1"/>
          <p:nvPr/>
        </p:nvSpPr>
        <p:spPr>
          <a:xfrm>
            <a:off x="5393894" y="3861786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Entropy</a:t>
            </a:r>
            <a:r>
              <a:rPr lang="fr-FR" b="1" i="1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for root </a:t>
            </a:r>
            <a:r>
              <a:rPr lang="fr-FR" b="1" i="1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fr-FR" b="1" i="1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1" i="1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fr-FR" b="1" i="1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):1.5850</a:t>
            </a:r>
            <a:endParaRPr lang="en-US" b="1" i="1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4251773-5982-4DBB-A719-D0B27AA8D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894" y="5904211"/>
            <a:ext cx="7651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Gini est plus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rapide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à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calculer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Entropy est plus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théoriquement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fondée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(information gain).</a:t>
            </a:r>
          </a:p>
        </p:txBody>
      </p:sp>
    </p:spTree>
    <p:extLst>
      <p:ext uri="{BB962C8B-B14F-4D97-AF65-F5344CB8AC3E}">
        <p14:creationId xmlns:p14="http://schemas.microsoft.com/office/powerpoint/2010/main" val="25317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B6D8914-921B-428D-8947-3DD196EE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77" y="1185277"/>
            <a:ext cx="853286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Analyse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Entropy = 1.5850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résultat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quasiment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égal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log₂(3) ≈ 1.58496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classes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Medium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High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presque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également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réparties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y_train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l’entropie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maximale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classes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également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 : 33%, 33%, 33%).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Gini = 0.6667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Gini maximum pour 3 classes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équilibrées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1−(1/3+1/3+1/3)=1−3</a:t>
            </a:r>
            <a:r>
              <a:rPr lang="en-US" altLang="en-US" dirty="0"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1/9=1−1/3=0.6667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résultat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équilibrée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9277-F806-4DF5-873A-F91FA27D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4" y="502158"/>
            <a:ext cx="10214499" cy="108193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778B-A444-48F5-9B63-E6735A66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86" y="1426130"/>
            <a:ext cx="5968014" cy="3811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#Rapport de classification et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matrice</a:t>
            </a: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de confusion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"\n📊 Classification Report:"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labels=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pipeline.named_steps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].classes_)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ConfusionMatrixDisplay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=cm,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display_labels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pipeline.named_steps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].classes_)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disp.plot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'Blues'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values_format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"Confusion Matrix"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C0017-B620-4A1E-920C-1273416E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55" y="3429000"/>
            <a:ext cx="5057775" cy="21907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A21D74A-0163-4564-9F57-181B6FE8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939" y="5956961"/>
            <a:ext cx="768806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Macro average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treats all classes equally → shows balanced class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 average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considers class imbalance (slightly favoring more frequent classes).</a:t>
            </a:r>
          </a:p>
        </p:txBody>
      </p:sp>
    </p:spTree>
    <p:extLst>
      <p:ext uri="{BB962C8B-B14F-4D97-AF65-F5344CB8AC3E}">
        <p14:creationId xmlns:p14="http://schemas.microsoft.com/office/powerpoint/2010/main" val="21932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37457FD-2BEC-49D2-8334-C6D281EEB7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26" y="278661"/>
            <a:ext cx="4871744" cy="3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4A2F3-C438-4E30-A3EB-EC6C5C982688}"/>
              </a:ext>
            </a:extLst>
          </p:cNvPr>
          <p:cNvSpPr txBox="1"/>
          <p:nvPr/>
        </p:nvSpPr>
        <p:spPr>
          <a:xfrm>
            <a:off x="161895" y="4447713"/>
            <a:ext cx="37321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🟦 High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True Positives</a:t>
            </a:r>
            <a:r>
              <a:rPr lang="en-US" sz="1400" dirty="0"/>
              <a:t>: 1722 correctly classified as High.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Most errors</a:t>
            </a:r>
            <a:r>
              <a:rPr lang="en-US" sz="1400" dirty="0"/>
              <a:t>: 239 misclassified as Medium.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No Highs misclassified as Low</a:t>
            </a:r>
            <a:r>
              <a:rPr lang="en-US" sz="1400" dirty="0"/>
              <a:t>, which is good.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✅ </a:t>
            </a:r>
            <a:r>
              <a:rPr lang="en-US" sz="1400" b="1" dirty="0"/>
              <a:t>Strong performance</a:t>
            </a:r>
            <a:r>
              <a:rPr lang="en-US" sz="1400" dirty="0"/>
              <a:t> on this class.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1BD8A-D502-4C3A-B1FC-2268ABD9F3E7}"/>
              </a:ext>
            </a:extLst>
          </p:cNvPr>
          <p:cNvSpPr txBox="1"/>
          <p:nvPr/>
        </p:nvSpPr>
        <p:spPr>
          <a:xfrm>
            <a:off x="3994952" y="4447713"/>
            <a:ext cx="39308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🟨 Low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True Positives</a:t>
            </a:r>
            <a:r>
              <a:rPr lang="en-US" sz="1400" dirty="0"/>
              <a:t>: 1790 correctly classified.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239 misclassified as Medium (common confusion).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Only </a:t>
            </a:r>
            <a:r>
              <a:rPr lang="en-US" sz="1400" b="1" dirty="0"/>
              <a:t>1 instance misclassified as High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✅ </a:t>
            </a:r>
            <a:r>
              <a:rPr lang="en-US" sz="1400" b="1" dirty="0"/>
              <a:t>Very accurate</a:t>
            </a:r>
            <a:r>
              <a:rPr lang="en-US" sz="1400" dirty="0"/>
              <a:t> prediction for Low.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11C5A-2716-4F31-8DEE-A25238F47425}"/>
              </a:ext>
            </a:extLst>
          </p:cNvPr>
          <p:cNvSpPr txBox="1"/>
          <p:nvPr/>
        </p:nvSpPr>
        <p:spPr>
          <a:xfrm>
            <a:off x="8026781" y="4447713"/>
            <a:ext cx="33073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🟧 Medium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True Positives</a:t>
            </a:r>
            <a:r>
              <a:rPr lang="en-US" sz="1400" dirty="0"/>
              <a:t>: 1427 (lower than others).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318 Mediums wrongly predicted as High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263 misclassified as Low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🔻 </a:t>
            </a:r>
            <a:r>
              <a:rPr lang="en-US" sz="1400" b="1" dirty="0"/>
              <a:t>Weakest performance</a:t>
            </a:r>
            <a:r>
              <a:rPr lang="en-US" sz="1400" dirty="0"/>
              <a:t> is on this class.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98857-542A-44C7-9B7C-D37CE0D38EE1}"/>
              </a:ext>
            </a:extLst>
          </p:cNvPr>
          <p:cNvSpPr txBox="1"/>
          <p:nvPr/>
        </p:nvSpPr>
        <p:spPr>
          <a:xfrm>
            <a:off x="5868140" y="1931654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</a:t>
            </a:r>
            <a:r>
              <a:rPr lang="en-US" sz="2000" b="1" dirty="0"/>
              <a:t>performs well</a:t>
            </a:r>
            <a:r>
              <a:rPr lang="en-US" sz="2000" dirty="0"/>
              <a:t> on “High” and “Low” categories.</a:t>
            </a:r>
          </a:p>
        </p:txBody>
      </p:sp>
    </p:spTree>
    <p:extLst>
      <p:ext uri="{BB962C8B-B14F-4D97-AF65-F5344CB8AC3E}">
        <p14:creationId xmlns:p14="http://schemas.microsoft.com/office/powerpoint/2010/main" val="3955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03F7-501C-428C-9230-B9DC715B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7" y="211029"/>
            <a:ext cx="9619695" cy="842238"/>
          </a:xfrm>
        </p:spPr>
        <p:txBody>
          <a:bodyPr/>
          <a:lstStyle/>
          <a:p>
            <a:r>
              <a:rPr lang="en-US" dirty="0"/>
              <a:t>ROC and AUC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79B10-3F65-4DD2-86CB-F7079BC10D9B}"/>
              </a:ext>
            </a:extLst>
          </p:cNvPr>
          <p:cNvSpPr txBox="1"/>
          <p:nvPr/>
        </p:nvSpPr>
        <p:spPr>
          <a:xfrm>
            <a:off x="0" y="3509590"/>
            <a:ext cx="7080651" cy="334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colors = [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'blue'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'green'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color </a:t>
            </a:r>
            <a:r>
              <a:rPr lang="en-US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(colors):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color=color,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lw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label=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'ROC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curve for class 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{classes[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(area = 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roc_auc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:.2f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'k--'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lw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ligne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diagonale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plt.xlim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plt.ylim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1.05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'False Positive Rate'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 Positive Rate'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'ROC Curves for Multi-class Classification'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(loc=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"lower right"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FFFB2-968B-450A-BE17-72C4C08B9782}"/>
              </a:ext>
            </a:extLst>
          </p:cNvPr>
          <p:cNvSpPr txBox="1"/>
          <p:nvPr/>
        </p:nvSpPr>
        <p:spPr>
          <a:xfrm>
            <a:off x="0" y="1126323"/>
            <a:ext cx="5791970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Classes dans le bon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ordre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classes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pipeline.named_steps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].classes_</a:t>
            </a:r>
            <a:b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Binariser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les labels true (test)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y_test_bin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label_binarize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classes=classes)</a:t>
            </a:r>
            <a:b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Probabilités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prédites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par le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modèle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(sur test)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y_score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pipeline.predict_proba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Calcul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des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courbes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ROC et AUC pour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chaque</a:t>
            </a:r>
            <a:r>
              <a:rPr lang="en-US" sz="11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classe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1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1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roc_auc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1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cls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(classes):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_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roc_curve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y_test_bin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y_score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roc_auc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auc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54EF9E-FD92-4D1A-B786-690E22E47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21" y="305002"/>
            <a:ext cx="4911664" cy="382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3262-C26B-4AB1-A365-E2EDA0C4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01C-A8DE-4E58-A7A6-D5CF44E0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1-Accuracy</a:t>
            </a:r>
          </a:p>
          <a:p>
            <a:pPr marL="0" indent="0">
              <a:buNone/>
            </a:pPr>
            <a:r>
              <a:rPr lang="fr-FR" dirty="0"/>
              <a:t>2-Confusion Matrix</a:t>
            </a:r>
          </a:p>
          <a:p>
            <a:pPr marL="0" indent="0">
              <a:buNone/>
            </a:pPr>
            <a:r>
              <a:rPr lang="fr-FR" dirty="0"/>
              <a:t>2-ROC and AUC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177CCF-A79B-40D4-8274-7D2FD41006A1}"/>
              </a:ext>
            </a:extLst>
          </p:cNvPr>
          <p:cNvSpPr txBox="1">
            <a:spLocks/>
          </p:cNvSpPr>
          <p:nvPr/>
        </p:nvSpPr>
        <p:spPr>
          <a:xfrm>
            <a:off x="3133817" y="1003177"/>
            <a:ext cx="6311283" cy="233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8D6BA-BAF5-46AB-A899-897586A76825}"/>
              </a:ext>
            </a:extLst>
          </p:cNvPr>
          <p:cNvSpPr txBox="1"/>
          <p:nvPr/>
        </p:nvSpPr>
        <p:spPr>
          <a:xfrm>
            <a:off x="0" y="1152136"/>
            <a:ext cx="831837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SVC</a:t>
            </a:r>
          </a:p>
          <a:p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ConfusionMatrixDisplay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--- Pipeline SVM ---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svm_pipeline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Pipeline([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'preprocessor'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preprocessor),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feature_selection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SelectKBest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score_func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f_classif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k=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#k à adapter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si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besoin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SVC(kernel=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rbf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probability=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#'rbf' par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défaut,avec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proba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pour ROC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---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Entraînement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---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svm_pipeline.fit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---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Prédictions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---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y_train_pred_svm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svm_pipeline.predict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svm_pipeline.predict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--- Accuracies ---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train_acc_svm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y_train_pred_svm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"✅ [SVM] Training Accuracy: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{train_acc_svm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"✅ [SVM] Testing Accuracy: 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{test_acc_svm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65185-E1E2-4C2F-995C-2FC7AB07679A}"/>
              </a:ext>
            </a:extLst>
          </p:cNvPr>
          <p:cNvSpPr txBox="1"/>
          <p:nvPr/>
        </p:nvSpPr>
        <p:spPr>
          <a:xfrm>
            <a:off x="6862439" y="4055712"/>
            <a:ext cx="4913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✅ [SVM] Training Accuracy: 0.8173</a:t>
            </a:r>
          </a:p>
          <a:p>
            <a:r>
              <a:rPr lang="en-US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✅ [SVM] Testing Accuracy: 0.8178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5DCA9-E899-4375-85C7-731917F91C38}"/>
              </a:ext>
            </a:extLst>
          </p:cNvPr>
          <p:cNvSpPr txBox="1"/>
          <p:nvPr/>
        </p:nvSpPr>
        <p:spPr>
          <a:xfrm>
            <a:off x="146481" y="233736"/>
            <a:ext cx="5974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6994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652E-9AD9-4630-9C8A-E033BAB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7" y="178693"/>
            <a:ext cx="10515600" cy="1325563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6B9857-6C69-4521-8E4A-B264BD3A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762" y="977182"/>
            <a:ext cx="4526038" cy="36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58FED-6087-43D9-B91C-6097654A282A}"/>
              </a:ext>
            </a:extLst>
          </p:cNvPr>
          <p:cNvSpPr txBox="1"/>
          <p:nvPr/>
        </p:nvSpPr>
        <p:spPr>
          <a:xfrm>
            <a:off x="0" y="1351508"/>
            <a:ext cx="61490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"\n📊 [SVM] Classification Report:"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y_test_pred_svm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cm_svm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y_test_pred_svm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labels=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svm_pipeline.named_steps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].classes_)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disp_svm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ConfusionMatrixDisplay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cm_svm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display_labels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svm_pipeline.named_steps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].classes_)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disp_svm.plot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'Purples'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values_format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"Confusion Matrix - SVM"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3183-8F97-4709-A3FF-3F1CFD86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10" y="111757"/>
            <a:ext cx="10260662" cy="720348"/>
          </a:xfrm>
        </p:spPr>
        <p:txBody>
          <a:bodyPr/>
          <a:lstStyle/>
          <a:p>
            <a:r>
              <a:rPr lang="en-US" dirty="0"/>
              <a:t>ROC and AUC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AFE10-18AE-41B5-A5D3-3142D95B2481}"/>
              </a:ext>
            </a:extLst>
          </p:cNvPr>
          <p:cNvSpPr txBox="1"/>
          <p:nvPr/>
        </p:nvSpPr>
        <p:spPr>
          <a:xfrm>
            <a:off x="0" y="832105"/>
            <a:ext cx="814839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Binariser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les classes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y_test_bin_svm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label_binarize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classes=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svm_pipeline.named_steps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].classes_)</a:t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Probabilités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y_score_svm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svm_pipeline.predict_proba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ROC et AUC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roc_auc_svm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svm_pipeline.named_steps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].classes_):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_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roc_curve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y_test_bin_svm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y_score_svm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roc_auc_svm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auc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colors =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'orange'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'blue'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'green'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color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(colors):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fpr_svm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tpr_svm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color=color,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lw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label=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'ROC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curve for class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svm_pipeline.named_steps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"classifier"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].classes_[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(area =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roc_auc_svm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:.2f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'k--'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lw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1.05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'False Positive Rate'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 Positive Rate'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'ROC Curves - SVM Multiclass'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(loc=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"lower right"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7595D-45C5-4FCF-96D8-77195321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031" y="612649"/>
            <a:ext cx="4201158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25204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Data Preprocessing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1959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E62D-7A00-4C0D-B5D2-5AFD79FD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74122" y="4398948"/>
            <a:ext cx="723467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 and Decision Tree models both achieved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82% accuracy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SVM performed slightly lower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81%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comparable but slightly weaker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4122" y="16906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NN:</a:t>
            </a:r>
          </a:p>
          <a:p>
            <a:r>
              <a:rPr lang="en-US" dirty="0"/>
              <a:t>✅ Training Accuracy: </a:t>
            </a:r>
            <a:r>
              <a:rPr lang="en-US" dirty="0" smtClean="0"/>
              <a:t>0.8281</a:t>
            </a:r>
          </a:p>
          <a:p>
            <a:r>
              <a:rPr lang="en-US" dirty="0" smtClean="0"/>
              <a:t>✅ </a:t>
            </a:r>
            <a:r>
              <a:rPr lang="en-US" dirty="0"/>
              <a:t>Testing Accuracy: </a:t>
            </a:r>
            <a:r>
              <a:rPr lang="en-US" dirty="0" smtClean="0"/>
              <a:t>0.8236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0206" y="18291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Courier New" panose="02070309020205020404" pitchFamily="49" charset="0"/>
              </a:rPr>
              <a:t>✅ [SVM] Training Accuracy: 0.8173</a:t>
            </a:r>
          </a:p>
          <a:p>
            <a:r>
              <a:rPr lang="en-US" b="1" dirty="0">
                <a:solidFill>
                  <a:srgbClr val="1F1F1F"/>
                </a:solidFill>
                <a:latin typeface="Courier New" panose="02070309020205020404" pitchFamily="49" charset="0"/>
              </a:rPr>
              <a:t>✅ [SVM] Testing Accuracy: 0.8178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480457" y="30448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1F1F1F"/>
                </a:solidFill>
                <a:latin typeface="Courier New" panose="02070309020205020404" pitchFamily="49" charset="0"/>
              </a:rPr>
              <a:t>DT:</a:t>
            </a:r>
            <a:br>
              <a:rPr lang="en-US" b="1" dirty="0" smtClean="0">
                <a:solidFill>
                  <a:srgbClr val="1F1F1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1F1F1F"/>
                </a:solidFill>
                <a:latin typeface="Courier New" panose="02070309020205020404" pitchFamily="49" charset="0"/>
              </a:rPr>
              <a:t>✅ </a:t>
            </a:r>
            <a:r>
              <a:rPr lang="en-US" b="1" dirty="0">
                <a:solidFill>
                  <a:srgbClr val="1F1F1F"/>
                </a:solidFill>
                <a:latin typeface="Courier New" panose="02070309020205020404" pitchFamily="49" charset="0"/>
              </a:rPr>
              <a:t>Training Accuracy: 0.8322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1F1F1F"/>
                </a:solidFill>
                <a:latin typeface="Courier New" panose="02070309020205020404" pitchFamily="49" charset="0"/>
              </a:rPr>
              <a:t>✅ </a:t>
            </a:r>
            <a:r>
              <a:rPr lang="en-US" b="1" dirty="0">
                <a:solidFill>
                  <a:srgbClr val="1F1F1F"/>
                </a:solidFill>
                <a:latin typeface="Courier New" panose="02070309020205020404" pitchFamily="49" charset="0"/>
              </a:rPr>
              <a:t>Testing Accuracy: 0.8233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NN:</a:t>
            </a:r>
          </a:p>
          <a:p>
            <a:pPr marL="0" indent="0">
              <a:buNone/>
            </a:pPr>
            <a:r>
              <a:rPr lang="fr-FR" dirty="0" smtClean="0"/>
              <a:t>AUC=0.97 (1)</a:t>
            </a:r>
          </a:p>
          <a:p>
            <a:pPr marL="0" indent="0">
              <a:buNone/>
            </a:pPr>
            <a:r>
              <a:rPr lang="fr-FR" dirty="0" smtClean="0"/>
              <a:t>AUC=0.97 (2)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AUC=0.87 (3)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DT:</a:t>
            </a:r>
          </a:p>
          <a:p>
            <a:pPr marL="0" indent="0">
              <a:buNone/>
            </a:pPr>
            <a:r>
              <a:rPr lang="fr-FR" dirty="0" smtClean="0"/>
              <a:t>AUC=0.96 (1)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AUC=0.96 (2)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AUC=0.85 (3)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SVM:</a:t>
            </a:r>
          </a:p>
          <a:p>
            <a:pPr marL="0" indent="0">
              <a:buNone/>
            </a:pPr>
            <a:r>
              <a:rPr lang="fr-FR" dirty="0" smtClean="0"/>
              <a:t>AUC=0.96 (1)</a:t>
            </a:r>
          </a:p>
          <a:p>
            <a:pPr marL="0" indent="0">
              <a:buNone/>
            </a:pPr>
            <a:r>
              <a:rPr lang="fr-FR" dirty="0" smtClean="0"/>
              <a:t>AUC=0.96 (2)</a:t>
            </a:r>
          </a:p>
          <a:p>
            <a:pPr marL="0" indent="0">
              <a:buNone/>
            </a:pPr>
            <a:r>
              <a:rPr lang="fr-FR" dirty="0" smtClean="0"/>
              <a:t>AUC=0.84 (3)</a:t>
            </a:r>
          </a:p>
        </p:txBody>
      </p:sp>
    </p:spTree>
    <p:extLst>
      <p:ext uri="{BB962C8B-B14F-4D97-AF65-F5344CB8AC3E}">
        <p14:creationId xmlns:p14="http://schemas.microsoft.com/office/powerpoint/2010/main" val="35702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fr-FR" dirty="0" err="1"/>
              <a:t>Splitting</a:t>
            </a:r>
            <a:r>
              <a:rPr lang="fr-FR" dirty="0"/>
              <a:t> the data</a:t>
            </a:r>
          </a:p>
          <a:p>
            <a:r>
              <a:rPr lang="fr-FR" dirty="0" err="1"/>
              <a:t>Filling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values</a:t>
            </a:r>
          </a:p>
          <a:p>
            <a:r>
              <a:rPr lang="fr-FR" dirty="0" err="1"/>
              <a:t>Removing</a:t>
            </a:r>
            <a:r>
              <a:rPr lang="fr-FR" dirty="0"/>
              <a:t> </a:t>
            </a:r>
            <a:r>
              <a:rPr lang="fr-FR" dirty="0" err="1"/>
              <a:t>Outliers</a:t>
            </a:r>
            <a:endParaRPr lang="fr-FR" dirty="0"/>
          </a:p>
          <a:p>
            <a:r>
              <a:rPr lang="en-US" dirty="0"/>
              <a:t>Categorize productivity</a:t>
            </a:r>
          </a:p>
          <a:p>
            <a:r>
              <a:rPr lang="en-US" dirty="0"/>
              <a:t>Checking for Balance</a:t>
            </a:r>
          </a:p>
          <a:p>
            <a:r>
              <a:rPr lang="en-US" dirty="0"/>
              <a:t>Scaling </a:t>
            </a:r>
          </a:p>
          <a:p>
            <a:r>
              <a:rPr lang="en-US" dirty="0"/>
              <a:t>Encoding</a:t>
            </a:r>
            <a:endParaRPr lang="fr-FR" dirty="0"/>
          </a:p>
          <a:p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Splitting</a:t>
            </a:r>
            <a:r>
              <a:rPr lang="fr-FR" dirty="0"/>
              <a:t> data (80%, 20%)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social_df.drop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(columns=[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actual_productivity_score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keep score aside temporarily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y_score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social_df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actual_productivity_score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X_train_raw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X_test_raw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y_score_train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y_score_test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X,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y_score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0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Skewness</a:t>
            </a:r>
            <a:endParaRPr lang="fr-FR" dirty="0"/>
          </a:p>
        </p:txBody>
      </p:sp>
      <p:pic>
        <p:nvPicPr>
          <p:cNvPr id="4" name="Content Placeholder 3" descr="Skew - BIOLOGY FOR LIF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1493044"/>
            <a:ext cx="8685213" cy="34091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117600" y="4902200"/>
            <a:ext cx="9067800" cy="1380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fill missing values with the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(appropriate when the data is normally distributed and not heavily skewed).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fill missing values with the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median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(more robust when data is skewed because it's less affected by extreme values/outliers).</a:t>
            </a:r>
          </a:p>
        </p:txBody>
      </p:sp>
    </p:spTree>
    <p:extLst>
      <p:ext uri="{BB962C8B-B14F-4D97-AF65-F5344CB8AC3E}">
        <p14:creationId xmlns:p14="http://schemas.microsoft.com/office/powerpoint/2010/main" val="14538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Missing</a:t>
            </a:r>
            <a:r>
              <a:rPr lang="fr-FR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855200" cy="34528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missing_cols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daily_social_media_time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perceived_productivity_score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actual_productivity_score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stress_level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sleep_hours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screen_time_before_sleep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job_satisfaction_score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Fill train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missing_cols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skewness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[col].skew()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(skewness) &lt;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[col].mean())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[col].median())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270500"/>
            <a:ext cx="6710133" cy="11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4460</Words>
  <Application>Microsoft Office PowerPoint</Application>
  <PresentationFormat>Widescreen</PresentationFormat>
  <Paragraphs>625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 Unicode MS</vt:lpstr>
      <vt:lpstr>Arial</vt:lpstr>
      <vt:lpstr>Calibri</vt:lpstr>
      <vt:lpstr>Calibri Light</vt:lpstr>
      <vt:lpstr>Courier New</vt:lpstr>
      <vt:lpstr>inherit</vt:lpstr>
      <vt:lpstr>Segoe UI Symbol</vt:lpstr>
      <vt:lpstr>Times New Roman</vt:lpstr>
      <vt:lpstr>Wingdings</vt:lpstr>
      <vt:lpstr>Office Theme</vt:lpstr>
      <vt:lpstr>Social Media vs Productivity</vt:lpstr>
      <vt:lpstr>df.head()</vt:lpstr>
      <vt:lpstr>df.info()</vt:lpstr>
      <vt:lpstr>df.isnull().sum()</vt:lpstr>
      <vt:lpstr>Data Preprocessing</vt:lpstr>
      <vt:lpstr>EDA</vt:lpstr>
      <vt:lpstr>Splitting data (80%, 20%)</vt:lpstr>
      <vt:lpstr>Skewness</vt:lpstr>
      <vt:lpstr>Missing values</vt:lpstr>
      <vt:lpstr>Univariate Analysis</vt:lpstr>
      <vt:lpstr> Fill test using train stats </vt:lpstr>
      <vt:lpstr>Outliers</vt:lpstr>
      <vt:lpstr>Remove outliers using quantile method (IQR)</vt:lpstr>
      <vt:lpstr>PowerPoint Presentation</vt:lpstr>
      <vt:lpstr>Categorize productivity (Target) </vt:lpstr>
      <vt:lpstr>  Apply same bins to test set </vt:lpstr>
      <vt:lpstr>Checking for Balance</vt:lpstr>
      <vt:lpstr>Scaling and Encoding</vt:lpstr>
      <vt:lpstr>Features Selection (K-Best select)</vt:lpstr>
      <vt:lpstr>Correlation Heatmap (linearity)</vt:lpstr>
      <vt:lpstr>Bivariate analysis</vt:lpstr>
      <vt:lpstr>Model Development phase</vt:lpstr>
      <vt:lpstr>Artificiel Neural Networks</vt:lpstr>
      <vt:lpstr>Hyperparameter tuning (GridSearchCV)</vt:lpstr>
      <vt:lpstr>PowerPoint Presentation</vt:lpstr>
      <vt:lpstr>Model training</vt:lpstr>
      <vt:lpstr>PowerPoint Presentation</vt:lpstr>
      <vt:lpstr>PowerPoint Presentation</vt:lpstr>
      <vt:lpstr>Backword propagation</vt:lpstr>
      <vt:lpstr>Forward propagation</vt:lpstr>
      <vt:lpstr>Forward propagation</vt:lpstr>
      <vt:lpstr> Model evaluation </vt:lpstr>
      <vt:lpstr>ROC and AUC</vt:lpstr>
      <vt:lpstr>PowerPoint Presentation</vt:lpstr>
      <vt:lpstr>Decision boundary (dimensionality reduction)</vt:lpstr>
      <vt:lpstr>Decision Trees</vt:lpstr>
      <vt:lpstr>Choosing the depth</vt:lpstr>
      <vt:lpstr>PowerPoint Presentation</vt:lpstr>
      <vt:lpstr>PowerPoint Presentation</vt:lpstr>
      <vt:lpstr>PowerPoint Presentation</vt:lpstr>
      <vt:lpstr>Gini vs Entropy</vt:lpstr>
      <vt:lpstr>PowerPoint Presentation</vt:lpstr>
      <vt:lpstr>Confusion Matrix</vt:lpstr>
      <vt:lpstr>PowerPoint Presentation</vt:lpstr>
      <vt:lpstr>ROC and AUC</vt:lpstr>
      <vt:lpstr>SVM</vt:lpstr>
      <vt:lpstr>PowerPoint Presentation</vt:lpstr>
      <vt:lpstr>Confusion Matrix</vt:lpstr>
      <vt:lpstr>ROC and AUC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vs Productivity</dc:title>
  <dc:creator>dell</dc:creator>
  <cp:lastModifiedBy>dell</cp:lastModifiedBy>
  <cp:revision>53</cp:revision>
  <dcterms:created xsi:type="dcterms:W3CDTF">2025-06-16T14:35:58Z</dcterms:created>
  <dcterms:modified xsi:type="dcterms:W3CDTF">2025-06-18T15:53:26Z</dcterms:modified>
</cp:coreProperties>
</file>