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1" r:id="rId19"/>
    <p:sldId id="3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8B"/>
    <a:srgbClr val="9966FF"/>
    <a:srgbClr val="FF3399"/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C3F21-A06B-402F-89EC-D5592B5F63D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59C8AF-B4E5-4FFC-AD11-982B3F6C461E}">
      <dgm:prSet phldrT="[Text]"/>
      <dgm:spPr/>
      <dgm:t>
        <a:bodyPr/>
        <a:lstStyle/>
        <a:p>
          <a:r>
            <a:rPr lang="en-US" dirty="0" err="1"/>
            <a:t>geom_bar</a:t>
          </a:r>
          <a:r>
            <a:rPr lang="en-US" dirty="0"/>
            <a:t>()</a:t>
          </a:r>
        </a:p>
      </dgm:t>
    </dgm:pt>
    <dgm:pt modelId="{8B4FA7B6-1690-47C3-B980-2E3783228B71}" type="parTrans" cxnId="{4A301D0B-75A2-44CF-BDB2-46196FCE449A}">
      <dgm:prSet/>
      <dgm:spPr/>
      <dgm:t>
        <a:bodyPr/>
        <a:lstStyle/>
        <a:p>
          <a:endParaRPr lang="en-US"/>
        </a:p>
      </dgm:t>
    </dgm:pt>
    <dgm:pt modelId="{C0CB3A40-0E41-424D-9B58-E8F65E5C121F}" type="sibTrans" cxnId="{4A301D0B-75A2-44CF-BDB2-46196FCE449A}">
      <dgm:prSet/>
      <dgm:spPr/>
      <dgm:t>
        <a:bodyPr/>
        <a:lstStyle/>
        <a:p>
          <a:endParaRPr lang="en-US"/>
        </a:p>
      </dgm:t>
    </dgm:pt>
    <dgm:pt modelId="{D3F2AC6D-F1BF-4456-B951-5323902F1703}">
      <dgm:prSet phldrT="[Text]"/>
      <dgm:spPr/>
      <dgm:t>
        <a:bodyPr/>
        <a:lstStyle/>
        <a:p>
          <a:r>
            <a:rPr lang="en-US" dirty="0"/>
            <a:t> Creates a layer with bars </a:t>
          </a:r>
        </a:p>
      </dgm:t>
    </dgm:pt>
    <dgm:pt modelId="{ACF8118D-7131-4FF2-9D2D-1A0AF0C4AA79}" type="parTrans" cxnId="{112046D3-FD50-4171-976D-A4C8AA5CBA87}">
      <dgm:prSet/>
      <dgm:spPr/>
      <dgm:t>
        <a:bodyPr/>
        <a:lstStyle/>
        <a:p>
          <a:endParaRPr lang="en-US"/>
        </a:p>
      </dgm:t>
    </dgm:pt>
    <dgm:pt modelId="{46A1DDA2-13B3-4068-83BD-EE91C02DD028}" type="sibTrans" cxnId="{112046D3-FD50-4171-976D-A4C8AA5CBA87}">
      <dgm:prSet/>
      <dgm:spPr/>
      <dgm:t>
        <a:bodyPr/>
        <a:lstStyle/>
        <a:p>
          <a:endParaRPr lang="en-US"/>
        </a:p>
      </dgm:t>
    </dgm:pt>
    <dgm:pt modelId="{FA4A3A28-63DD-4E71-902F-05A44C3FF913}">
      <dgm:prSet phldrT="[Text]"/>
      <dgm:spPr/>
      <dgm:t>
        <a:bodyPr/>
        <a:lstStyle/>
        <a:p>
          <a:r>
            <a:rPr lang="en-US" dirty="0" err="1"/>
            <a:t>geom_point</a:t>
          </a:r>
          <a:r>
            <a:rPr lang="en-US" dirty="0"/>
            <a:t>()</a:t>
          </a:r>
        </a:p>
      </dgm:t>
    </dgm:pt>
    <dgm:pt modelId="{C8EF00DC-AD97-488A-A0DB-41AF686C937D}" type="parTrans" cxnId="{B0033FF8-BB74-4532-B96D-6BF5414EF5FC}">
      <dgm:prSet/>
      <dgm:spPr/>
      <dgm:t>
        <a:bodyPr/>
        <a:lstStyle/>
        <a:p>
          <a:endParaRPr lang="en-US"/>
        </a:p>
      </dgm:t>
    </dgm:pt>
    <dgm:pt modelId="{6AD205FE-6B6A-4D21-9C5F-3D9981CF35DC}" type="sibTrans" cxnId="{B0033FF8-BB74-4532-B96D-6BF5414EF5FC}">
      <dgm:prSet/>
      <dgm:spPr/>
      <dgm:t>
        <a:bodyPr/>
        <a:lstStyle/>
        <a:p>
          <a:endParaRPr lang="en-US"/>
        </a:p>
      </dgm:t>
    </dgm:pt>
    <dgm:pt modelId="{24DFB46F-3D7C-4410-A149-704929219F52}">
      <dgm:prSet phldrT="[Text]"/>
      <dgm:spPr/>
      <dgm:t>
        <a:bodyPr/>
        <a:lstStyle/>
        <a:p>
          <a:r>
            <a:rPr lang="en-US" dirty="0"/>
            <a:t>Creates a layer showing data points</a:t>
          </a:r>
        </a:p>
      </dgm:t>
    </dgm:pt>
    <dgm:pt modelId="{203DF85E-A4F7-4486-A86B-CCCBB1677508}" type="parTrans" cxnId="{F8645F98-9E93-4CF4-BDF4-A22D6CB906B5}">
      <dgm:prSet/>
      <dgm:spPr/>
      <dgm:t>
        <a:bodyPr/>
        <a:lstStyle/>
        <a:p>
          <a:endParaRPr lang="en-US"/>
        </a:p>
      </dgm:t>
    </dgm:pt>
    <dgm:pt modelId="{C2EA60DC-CB49-411B-BC05-081D106A54E6}" type="sibTrans" cxnId="{F8645F98-9E93-4CF4-BDF4-A22D6CB906B5}">
      <dgm:prSet/>
      <dgm:spPr/>
      <dgm:t>
        <a:bodyPr/>
        <a:lstStyle/>
        <a:p>
          <a:endParaRPr lang="en-US"/>
        </a:p>
      </dgm:t>
    </dgm:pt>
    <dgm:pt modelId="{9890437A-66FD-4D08-B6CA-FE567987253B}">
      <dgm:prSet phldrT="[Text]"/>
      <dgm:spPr/>
      <dgm:t>
        <a:bodyPr/>
        <a:lstStyle/>
        <a:p>
          <a:r>
            <a:rPr lang="en-US" dirty="0" err="1"/>
            <a:t>geom_line</a:t>
          </a:r>
          <a:r>
            <a:rPr lang="en-US" dirty="0"/>
            <a:t>()</a:t>
          </a:r>
        </a:p>
      </dgm:t>
    </dgm:pt>
    <dgm:pt modelId="{FE5C7494-B848-4588-A9AE-B77C7243D2DF}" type="parTrans" cxnId="{394A8603-4601-44BA-8086-3284109F7446}">
      <dgm:prSet/>
      <dgm:spPr/>
      <dgm:t>
        <a:bodyPr/>
        <a:lstStyle/>
        <a:p>
          <a:endParaRPr lang="en-US"/>
        </a:p>
      </dgm:t>
    </dgm:pt>
    <dgm:pt modelId="{EA912257-7D06-4AE6-AB5B-2806EFB08A27}" type="sibTrans" cxnId="{394A8603-4601-44BA-8086-3284109F7446}">
      <dgm:prSet/>
      <dgm:spPr/>
      <dgm:t>
        <a:bodyPr/>
        <a:lstStyle/>
        <a:p>
          <a:endParaRPr lang="en-US"/>
        </a:p>
      </dgm:t>
    </dgm:pt>
    <dgm:pt modelId="{424D9C0B-1977-4DD4-AD3D-9A51836AE0B4}">
      <dgm:prSet phldrT="[Text]"/>
      <dgm:spPr/>
      <dgm:t>
        <a:bodyPr/>
        <a:lstStyle/>
        <a:p>
          <a:r>
            <a:rPr lang="en-US" dirty="0"/>
            <a:t> Creates a layer that connects data points</a:t>
          </a:r>
        </a:p>
      </dgm:t>
    </dgm:pt>
    <dgm:pt modelId="{1065AE58-BD51-4BF1-98B4-68D1ECD2D70F}" type="parTrans" cxnId="{0DF2D6FE-CB52-440C-B625-2C79A39E7E25}">
      <dgm:prSet/>
      <dgm:spPr/>
      <dgm:t>
        <a:bodyPr/>
        <a:lstStyle/>
        <a:p>
          <a:endParaRPr lang="en-US"/>
        </a:p>
      </dgm:t>
    </dgm:pt>
    <dgm:pt modelId="{C580DBFC-D95F-4EA8-87C9-9118D760DC43}" type="sibTrans" cxnId="{0DF2D6FE-CB52-440C-B625-2C79A39E7E25}">
      <dgm:prSet/>
      <dgm:spPr/>
      <dgm:t>
        <a:bodyPr/>
        <a:lstStyle/>
        <a:p>
          <a:endParaRPr lang="en-US"/>
        </a:p>
      </dgm:t>
    </dgm:pt>
    <dgm:pt modelId="{7A12BF8B-DBA4-4526-A817-3421D8497AD8}">
      <dgm:prSet phldrT="[Text]"/>
      <dgm:spPr/>
      <dgm:t>
        <a:bodyPr/>
        <a:lstStyle/>
        <a:p>
          <a:r>
            <a:rPr lang="en-US" dirty="0" err="1"/>
            <a:t>geom_smooth</a:t>
          </a:r>
          <a:r>
            <a:rPr lang="en-US" dirty="0"/>
            <a:t>()</a:t>
          </a:r>
        </a:p>
      </dgm:t>
    </dgm:pt>
    <dgm:pt modelId="{995EB24B-D6C8-4A60-80ED-3D02E5F94295}" type="parTrans" cxnId="{00E233CA-919C-443F-B715-5D66BBC709C4}">
      <dgm:prSet/>
      <dgm:spPr/>
      <dgm:t>
        <a:bodyPr/>
        <a:lstStyle/>
        <a:p>
          <a:endParaRPr lang="en-US"/>
        </a:p>
      </dgm:t>
    </dgm:pt>
    <dgm:pt modelId="{04848C11-C2F4-422A-822A-D234ADA0A6FB}" type="sibTrans" cxnId="{00E233CA-919C-443F-B715-5D66BBC709C4}">
      <dgm:prSet/>
      <dgm:spPr/>
      <dgm:t>
        <a:bodyPr/>
        <a:lstStyle/>
        <a:p>
          <a:endParaRPr lang="en-US"/>
        </a:p>
      </dgm:t>
    </dgm:pt>
    <dgm:pt modelId="{B0AE7179-2D02-4288-9A0E-208CD86FF7CA}">
      <dgm:prSet phldrT="[Text]"/>
      <dgm:spPr/>
      <dgm:t>
        <a:bodyPr/>
        <a:lstStyle/>
        <a:p>
          <a:r>
            <a:rPr lang="en-US" dirty="0"/>
            <a:t>Creates a layer containing a line that summarizes the data</a:t>
          </a:r>
        </a:p>
      </dgm:t>
    </dgm:pt>
    <dgm:pt modelId="{AD733628-31FC-4070-955B-C5CBCB667900}" type="parTrans" cxnId="{C50F4823-74A3-4C95-BB61-E8F297577669}">
      <dgm:prSet/>
      <dgm:spPr/>
      <dgm:t>
        <a:bodyPr/>
        <a:lstStyle/>
        <a:p>
          <a:endParaRPr lang="en-US"/>
        </a:p>
      </dgm:t>
    </dgm:pt>
    <dgm:pt modelId="{E6A51D40-2FC3-4592-B707-0F4216BD598C}" type="sibTrans" cxnId="{C50F4823-74A3-4C95-BB61-E8F297577669}">
      <dgm:prSet/>
      <dgm:spPr/>
      <dgm:t>
        <a:bodyPr/>
        <a:lstStyle/>
        <a:p>
          <a:endParaRPr lang="en-US"/>
        </a:p>
      </dgm:t>
    </dgm:pt>
    <dgm:pt modelId="{F729699F-38D6-4686-87EE-CF60204F9D7B}">
      <dgm:prSet phldrT="[Text]"/>
      <dgm:spPr/>
      <dgm:t>
        <a:bodyPr/>
        <a:lstStyle/>
        <a:p>
          <a:r>
            <a:rPr lang="en-US" dirty="0" err="1"/>
            <a:t>geom_histogram</a:t>
          </a:r>
          <a:r>
            <a:rPr lang="en-US" dirty="0"/>
            <a:t>()</a:t>
          </a:r>
        </a:p>
      </dgm:t>
    </dgm:pt>
    <dgm:pt modelId="{9E5BC2F3-37D5-4C8C-B346-BEBD850B2E86}" type="parTrans" cxnId="{FA9A7770-DD04-4D24-9953-78ACD5A174D0}">
      <dgm:prSet/>
      <dgm:spPr/>
      <dgm:t>
        <a:bodyPr/>
        <a:lstStyle/>
        <a:p>
          <a:endParaRPr lang="en-US"/>
        </a:p>
      </dgm:t>
    </dgm:pt>
    <dgm:pt modelId="{9E5E72D8-9B64-493A-9194-CE155C38B439}" type="sibTrans" cxnId="{FA9A7770-DD04-4D24-9953-78ACD5A174D0}">
      <dgm:prSet/>
      <dgm:spPr/>
      <dgm:t>
        <a:bodyPr/>
        <a:lstStyle/>
        <a:p>
          <a:endParaRPr lang="en-US"/>
        </a:p>
      </dgm:t>
    </dgm:pt>
    <dgm:pt modelId="{126174B9-CE5C-4124-8A2D-8A22611629B7}">
      <dgm:prSet phldrT="[Text]"/>
      <dgm:spPr/>
      <dgm:t>
        <a:bodyPr/>
        <a:lstStyle/>
        <a:p>
          <a:r>
            <a:rPr lang="en-US" dirty="0"/>
            <a:t>Creates a layer with a histogram</a:t>
          </a:r>
        </a:p>
      </dgm:t>
    </dgm:pt>
    <dgm:pt modelId="{1E717E99-8E6C-44FA-A0F9-7CC7A3FB8A4D}" type="parTrans" cxnId="{63FA7C92-3AAE-4539-8321-F075EE03B539}">
      <dgm:prSet/>
      <dgm:spPr/>
      <dgm:t>
        <a:bodyPr/>
        <a:lstStyle/>
        <a:p>
          <a:endParaRPr lang="en-US"/>
        </a:p>
      </dgm:t>
    </dgm:pt>
    <dgm:pt modelId="{9E8D0641-8BC5-4FBE-8322-796A06ADF5F6}" type="sibTrans" cxnId="{63FA7C92-3AAE-4539-8321-F075EE03B539}">
      <dgm:prSet/>
      <dgm:spPr/>
      <dgm:t>
        <a:bodyPr/>
        <a:lstStyle/>
        <a:p>
          <a:endParaRPr lang="en-US"/>
        </a:p>
      </dgm:t>
    </dgm:pt>
    <dgm:pt modelId="{A0A31E6B-074E-4F4D-A180-7511772AC7AD}">
      <dgm:prSet phldrT="[Text]"/>
      <dgm:spPr/>
      <dgm:t>
        <a:bodyPr/>
        <a:lstStyle/>
        <a:p>
          <a:r>
            <a:rPr lang="en-US" dirty="0" err="1"/>
            <a:t>geom_text</a:t>
          </a:r>
          <a:r>
            <a:rPr lang="en-US" dirty="0"/>
            <a:t>()</a:t>
          </a:r>
        </a:p>
      </dgm:t>
    </dgm:pt>
    <dgm:pt modelId="{693CED59-4A69-4727-ABA3-C6BBF53AC4F1}" type="parTrans" cxnId="{8FCA5CB7-E441-4D4A-B45E-5E5DE799FC96}">
      <dgm:prSet/>
      <dgm:spPr/>
      <dgm:t>
        <a:bodyPr/>
        <a:lstStyle/>
        <a:p>
          <a:endParaRPr lang="en-US"/>
        </a:p>
      </dgm:t>
    </dgm:pt>
    <dgm:pt modelId="{C473422D-E6B4-4212-BDC4-87A23A81DBBA}" type="sibTrans" cxnId="{8FCA5CB7-E441-4D4A-B45E-5E5DE799FC96}">
      <dgm:prSet/>
      <dgm:spPr/>
      <dgm:t>
        <a:bodyPr/>
        <a:lstStyle/>
        <a:p>
          <a:endParaRPr lang="en-US"/>
        </a:p>
      </dgm:t>
    </dgm:pt>
    <dgm:pt modelId="{C0B03E90-7169-414B-98D4-9A061239D84B}">
      <dgm:prSet phldrT="[Text]"/>
      <dgm:spPr/>
      <dgm:t>
        <a:bodyPr/>
        <a:lstStyle/>
        <a:p>
          <a:r>
            <a:rPr lang="en-US" dirty="0"/>
            <a:t>Creates a layer containing text</a:t>
          </a:r>
        </a:p>
      </dgm:t>
    </dgm:pt>
    <dgm:pt modelId="{988FE07C-8B36-40C7-8332-55495301F4F3}" type="parTrans" cxnId="{0CF30DB2-5DAE-48BA-AA70-CD18A56663FD}">
      <dgm:prSet/>
      <dgm:spPr/>
      <dgm:t>
        <a:bodyPr/>
        <a:lstStyle/>
        <a:p>
          <a:endParaRPr lang="en-US"/>
        </a:p>
      </dgm:t>
    </dgm:pt>
    <dgm:pt modelId="{33C003C7-ADE8-4711-B0D9-33F854FCAEFC}" type="sibTrans" cxnId="{0CF30DB2-5DAE-48BA-AA70-CD18A56663FD}">
      <dgm:prSet/>
      <dgm:spPr/>
      <dgm:t>
        <a:bodyPr/>
        <a:lstStyle/>
        <a:p>
          <a:endParaRPr lang="en-US"/>
        </a:p>
      </dgm:t>
    </dgm:pt>
    <dgm:pt modelId="{EEBB09D7-6C2D-431B-98B6-3A224658DAEC}">
      <dgm:prSet phldrT="[Text]"/>
      <dgm:spPr/>
      <dgm:t>
        <a:bodyPr/>
        <a:lstStyle/>
        <a:p>
          <a:r>
            <a:rPr lang="en-US" dirty="0" err="1"/>
            <a:t>geom_density</a:t>
          </a:r>
          <a:r>
            <a:rPr lang="en-US" dirty="0"/>
            <a:t>()</a:t>
          </a:r>
        </a:p>
      </dgm:t>
    </dgm:pt>
    <dgm:pt modelId="{6CA09115-3DEA-4B20-85B4-BA20F98FCA5A}" type="parTrans" cxnId="{3AA27A1A-D5AB-40EB-8704-6C353270ED26}">
      <dgm:prSet/>
      <dgm:spPr/>
      <dgm:t>
        <a:bodyPr/>
        <a:lstStyle/>
        <a:p>
          <a:endParaRPr lang="en-US"/>
        </a:p>
      </dgm:t>
    </dgm:pt>
    <dgm:pt modelId="{0D5B0D16-46DC-43FE-984E-5E40C37C5A69}" type="sibTrans" cxnId="{3AA27A1A-D5AB-40EB-8704-6C353270ED26}">
      <dgm:prSet/>
      <dgm:spPr/>
      <dgm:t>
        <a:bodyPr/>
        <a:lstStyle/>
        <a:p>
          <a:endParaRPr lang="en-US"/>
        </a:p>
      </dgm:t>
    </dgm:pt>
    <dgm:pt modelId="{9672E289-8677-4A66-B09E-A5C05FBDEB1A}">
      <dgm:prSet phldrT="[Text]"/>
      <dgm:spPr/>
      <dgm:t>
        <a:bodyPr/>
        <a:lstStyle/>
        <a:p>
          <a:r>
            <a:rPr lang="en-US" dirty="0"/>
            <a:t>Creates a layer with a density plot</a:t>
          </a:r>
        </a:p>
      </dgm:t>
    </dgm:pt>
    <dgm:pt modelId="{82E8DEE7-4746-40E4-85B8-6A764DBC31C9}" type="parTrans" cxnId="{F3FF2D22-A9E0-4D3B-BA08-00B4E43CD886}">
      <dgm:prSet/>
      <dgm:spPr/>
      <dgm:t>
        <a:bodyPr/>
        <a:lstStyle/>
        <a:p>
          <a:endParaRPr lang="en-US"/>
        </a:p>
      </dgm:t>
    </dgm:pt>
    <dgm:pt modelId="{2E8FE102-7D4A-437B-8F70-692A3A23E40F}" type="sibTrans" cxnId="{F3FF2D22-A9E0-4D3B-BA08-00B4E43CD886}">
      <dgm:prSet/>
      <dgm:spPr/>
      <dgm:t>
        <a:bodyPr/>
        <a:lstStyle/>
        <a:p>
          <a:endParaRPr lang="en-US"/>
        </a:p>
      </dgm:t>
    </dgm:pt>
    <dgm:pt modelId="{45B821D4-A3EF-4764-B7A7-8AD1964A15EA}">
      <dgm:prSet phldrT="[Text]"/>
      <dgm:spPr/>
      <dgm:t>
        <a:bodyPr/>
        <a:lstStyle/>
        <a:p>
          <a:r>
            <a:rPr lang="en-US" dirty="0" err="1"/>
            <a:t>geom_errorbar</a:t>
          </a:r>
          <a:r>
            <a:rPr lang="en-US" dirty="0"/>
            <a:t>()</a:t>
          </a:r>
        </a:p>
      </dgm:t>
    </dgm:pt>
    <dgm:pt modelId="{902ACFB4-734C-4C80-9608-F14AAC92222F}" type="parTrans" cxnId="{CF5F9174-2246-4094-A558-1D2666D33125}">
      <dgm:prSet/>
      <dgm:spPr/>
      <dgm:t>
        <a:bodyPr/>
        <a:lstStyle/>
        <a:p>
          <a:endParaRPr lang="en-US"/>
        </a:p>
      </dgm:t>
    </dgm:pt>
    <dgm:pt modelId="{B2074526-9BDD-4CDA-8964-8C1D293EE9BD}" type="sibTrans" cxnId="{CF5F9174-2246-4094-A558-1D2666D33125}">
      <dgm:prSet/>
      <dgm:spPr/>
      <dgm:t>
        <a:bodyPr/>
        <a:lstStyle/>
        <a:p>
          <a:endParaRPr lang="en-US"/>
        </a:p>
      </dgm:t>
    </dgm:pt>
    <dgm:pt modelId="{810098A7-4120-40B4-8B6B-FABAED216EF4}">
      <dgm:prSet phldrT="[Text]"/>
      <dgm:spPr/>
      <dgm:t>
        <a:bodyPr/>
        <a:lstStyle/>
        <a:p>
          <a:r>
            <a:rPr lang="en-US" dirty="0"/>
            <a:t>Creates a layers with error bars displayed on it</a:t>
          </a:r>
        </a:p>
      </dgm:t>
    </dgm:pt>
    <dgm:pt modelId="{CB66FA3D-7577-49A0-8D14-54659FE0B6A0}" type="parTrans" cxnId="{3643C3E9-957C-4D4B-93FB-48AF508476D4}">
      <dgm:prSet/>
      <dgm:spPr/>
      <dgm:t>
        <a:bodyPr/>
        <a:lstStyle/>
        <a:p>
          <a:endParaRPr lang="en-US"/>
        </a:p>
      </dgm:t>
    </dgm:pt>
    <dgm:pt modelId="{4F696250-316B-423A-894C-87A0CD882A9A}" type="sibTrans" cxnId="{3643C3E9-957C-4D4B-93FB-48AF508476D4}">
      <dgm:prSet/>
      <dgm:spPr/>
      <dgm:t>
        <a:bodyPr/>
        <a:lstStyle/>
        <a:p>
          <a:endParaRPr lang="en-US"/>
        </a:p>
      </dgm:t>
    </dgm:pt>
    <dgm:pt modelId="{3A3A43DC-440E-46E5-8514-6E5B3BA56580}">
      <dgm:prSet phldrT="[Text]"/>
      <dgm:spPr/>
      <dgm:t>
        <a:bodyPr/>
        <a:lstStyle/>
        <a:p>
          <a:r>
            <a:rPr lang="en-US" dirty="0" err="1"/>
            <a:t>geom_abline</a:t>
          </a:r>
          <a:r>
            <a:rPr lang="en-US" dirty="0"/>
            <a:t>() / </a:t>
          </a:r>
          <a:r>
            <a:rPr lang="en-US" dirty="0" err="1"/>
            <a:t>geom_vline</a:t>
          </a:r>
          <a:r>
            <a:rPr lang="en-US" dirty="0"/>
            <a:t>()</a:t>
          </a:r>
        </a:p>
      </dgm:t>
    </dgm:pt>
    <dgm:pt modelId="{C8C38964-C221-480D-B883-A6A87628FFEF}" type="parTrans" cxnId="{5049149E-AFF4-4C52-A7A6-BED77EC380FD}">
      <dgm:prSet/>
      <dgm:spPr/>
      <dgm:t>
        <a:bodyPr/>
        <a:lstStyle/>
        <a:p>
          <a:endParaRPr lang="en-US"/>
        </a:p>
      </dgm:t>
    </dgm:pt>
    <dgm:pt modelId="{83ECC53E-BBB1-48AB-BCAB-E6E893576F9F}" type="sibTrans" cxnId="{5049149E-AFF4-4C52-A7A6-BED77EC380FD}">
      <dgm:prSet/>
      <dgm:spPr/>
      <dgm:t>
        <a:bodyPr/>
        <a:lstStyle/>
        <a:p>
          <a:endParaRPr lang="en-US"/>
        </a:p>
      </dgm:t>
    </dgm:pt>
    <dgm:pt modelId="{C51F89B8-B896-4B76-B1E8-5AF267779256}">
      <dgm:prSet phldrT="[Text]"/>
      <dgm:spPr/>
      <dgm:t>
        <a:bodyPr/>
        <a:lstStyle/>
        <a:p>
          <a:r>
            <a:rPr lang="en-US" dirty="0"/>
            <a:t>Creates a layer with a user-defined horizontal line</a:t>
          </a:r>
        </a:p>
      </dgm:t>
    </dgm:pt>
    <dgm:pt modelId="{4D51A707-C65E-4A27-92F0-FCCABD090C83}" type="parTrans" cxnId="{6E0B68DA-8814-4A9D-832D-A283FA6CFFFA}">
      <dgm:prSet/>
      <dgm:spPr/>
      <dgm:t>
        <a:bodyPr/>
        <a:lstStyle/>
        <a:p>
          <a:endParaRPr lang="en-US"/>
        </a:p>
      </dgm:t>
    </dgm:pt>
    <dgm:pt modelId="{2557E009-CECF-4EE7-9EE6-596BF88F1809}" type="sibTrans" cxnId="{6E0B68DA-8814-4A9D-832D-A283FA6CFFFA}">
      <dgm:prSet/>
      <dgm:spPr/>
      <dgm:t>
        <a:bodyPr/>
        <a:lstStyle/>
        <a:p>
          <a:endParaRPr lang="en-US"/>
        </a:p>
      </dgm:t>
    </dgm:pt>
    <dgm:pt modelId="{40CD7606-103C-4A7B-B589-11DA510E0D18}" type="pres">
      <dgm:prSet presAssocID="{256C3F21-A06B-402F-89EC-D5592B5F63D2}" presName="Name0" presStyleCnt="0">
        <dgm:presLayoutVars>
          <dgm:dir/>
          <dgm:animLvl val="lvl"/>
          <dgm:resizeHandles val="exact"/>
        </dgm:presLayoutVars>
      </dgm:prSet>
      <dgm:spPr/>
    </dgm:pt>
    <dgm:pt modelId="{19F4CFE0-D0F5-486C-879D-22D13F9F137A}" type="pres">
      <dgm:prSet presAssocID="{FF59C8AF-B4E5-4FFC-AD11-982B3F6C461E}" presName="linNode" presStyleCnt="0"/>
      <dgm:spPr/>
    </dgm:pt>
    <dgm:pt modelId="{96D9D1B4-066F-437C-AF26-790D464CD853}" type="pres">
      <dgm:prSet presAssocID="{FF59C8AF-B4E5-4FFC-AD11-982B3F6C461E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CB8C834F-626A-45F8-81D8-34A749976F84}" type="pres">
      <dgm:prSet presAssocID="{FF59C8AF-B4E5-4FFC-AD11-982B3F6C461E}" presName="descendantText" presStyleLbl="alignAccFollowNode1" presStyleIdx="0" presStyleCnt="9">
        <dgm:presLayoutVars>
          <dgm:bulletEnabled val="1"/>
        </dgm:presLayoutVars>
      </dgm:prSet>
      <dgm:spPr/>
    </dgm:pt>
    <dgm:pt modelId="{F3C2AAA7-E242-455C-9F10-793DE30529A0}" type="pres">
      <dgm:prSet presAssocID="{C0CB3A40-0E41-424D-9B58-E8F65E5C121F}" presName="sp" presStyleCnt="0"/>
      <dgm:spPr/>
    </dgm:pt>
    <dgm:pt modelId="{5E819AF5-DF1E-4349-B70E-F27D9536EAED}" type="pres">
      <dgm:prSet presAssocID="{FA4A3A28-63DD-4E71-902F-05A44C3FF913}" presName="linNode" presStyleCnt="0"/>
      <dgm:spPr/>
    </dgm:pt>
    <dgm:pt modelId="{7F2AC301-F0C2-41AB-BCD8-29C96169BC04}" type="pres">
      <dgm:prSet presAssocID="{FA4A3A28-63DD-4E71-902F-05A44C3FF913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FADB1209-EBED-435B-B689-36F1F90F892C}" type="pres">
      <dgm:prSet presAssocID="{FA4A3A28-63DD-4E71-902F-05A44C3FF913}" presName="descendantText" presStyleLbl="alignAccFollowNode1" presStyleIdx="1" presStyleCnt="9">
        <dgm:presLayoutVars>
          <dgm:bulletEnabled val="1"/>
        </dgm:presLayoutVars>
      </dgm:prSet>
      <dgm:spPr/>
    </dgm:pt>
    <dgm:pt modelId="{A1F7BBC5-EE7E-4BE6-8CFE-62C518D217CC}" type="pres">
      <dgm:prSet presAssocID="{6AD205FE-6B6A-4D21-9C5F-3D9981CF35DC}" presName="sp" presStyleCnt="0"/>
      <dgm:spPr/>
    </dgm:pt>
    <dgm:pt modelId="{F395185A-6697-4ADA-8405-FC8959262C02}" type="pres">
      <dgm:prSet presAssocID="{9890437A-66FD-4D08-B6CA-FE567987253B}" presName="linNode" presStyleCnt="0"/>
      <dgm:spPr/>
    </dgm:pt>
    <dgm:pt modelId="{5423E255-70B1-4A20-85D6-0D1FDDF8ECF3}" type="pres">
      <dgm:prSet presAssocID="{9890437A-66FD-4D08-B6CA-FE567987253B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C29B5D2A-9BAC-46F6-8870-AA70666F6EB9}" type="pres">
      <dgm:prSet presAssocID="{9890437A-66FD-4D08-B6CA-FE567987253B}" presName="descendantText" presStyleLbl="alignAccFollowNode1" presStyleIdx="2" presStyleCnt="9">
        <dgm:presLayoutVars>
          <dgm:bulletEnabled val="1"/>
        </dgm:presLayoutVars>
      </dgm:prSet>
      <dgm:spPr/>
    </dgm:pt>
    <dgm:pt modelId="{C52B2AB9-0A08-4BC9-8D20-049674400F24}" type="pres">
      <dgm:prSet presAssocID="{EA912257-7D06-4AE6-AB5B-2806EFB08A27}" presName="sp" presStyleCnt="0"/>
      <dgm:spPr/>
    </dgm:pt>
    <dgm:pt modelId="{013AE623-997A-4820-9334-194B34A7A1ED}" type="pres">
      <dgm:prSet presAssocID="{7A12BF8B-DBA4-4526-A817-3421D8497AD8}" presName="linNode" presStyleCnt="0"/>
      <dgm:spPr/>
    </dgm:pt>
    <dgm:pt modelId="{6FDDDCDC-54A3-4B33-BCF7-CAFF7FC6F3C7}" type="pres">
      <dgm:prSet presAssocID="{7A12BF8B-DBA4-4526-A817-3421D8497AD8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6D80A3BF-1FC4-4ED1-9360-9209F9169ECA}" type="pres">
      <dgm:prSet presAssocID="{7A12BF8B-DBA4-4526-A817-3421D8497AD8}" presName="descendantText" presStyleLbl="alignAccFollowNode1" presStyleIdx="3" presStyleCnt="9">
        <dgm:presLayoutVars>
          <dgm:bulletEnabled val="1"/>
        </dgm:presLayoutVars>
      </dgm:prSet>
      <dgm:spPr/>
    </dgm:pt>
    <dgm:pt modelId="{1EA3B9AF-ABF9-4E6E-9D28-9CFD4BC9129D}" type="pres">
      <dgm:prSet presAssocID="{04848C11-C2F4-422A-822A-D234ADA0A6FB}" presName="sp" presStyleCnt="0"/>
      <dgm:spPr/>
    </dgm:pt>
    <dgm:pt modelId="{565FE4CD-884C-4C3D-8B29-EE36037404B2}" type="pres">
      <dgm:prSet presAssocID="{F729699F-38D6-4686-87EE-CF60204F9D7B}" presName="linNode" presStyleCnt="0"/>
      <dgm:spPr/>
    </dgm:pt>
    <dgm:pt modelId="{2E3F9529-8535-4232-A179-5A4F7307740E}" type="pres">
      <dgm:prSet presAssocID="{F729699F-38D6-4686-87EE-CF60204F9D7B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7FAF4180-16FC-40A7-8B2B-A45CA087511B}" type="pres">
      <dgm:prSet presAssocID="{F729699F-38D6-4686-87EE-CF60204F9D7B}" presName="descendantText" presStyleLbl="alignAccFollowNode1" presStyleIdx="4" presStyleCnt="9">
        <dgm:presLayoutVars>
          <dgm:bulletEnabled val="1"/>
        </dgm:presLayoutVars>
      </dgm:prSet>
      <dgm:spPr/>
    </dgm:pt>
    <dgm:pt modelId="{F6F30966-299B-4C5A-9697-2AAFB650A115}" type="pres">
      <dgm:prSet presAssocID="{9E5E72D8-9B64-493A-9194-CE155C38B439}" presName="sp" presStyleCnt="0"/>
      <dgm:spPr/>
    </dgm:pt>
    <dgm:pt modelId="{3BD4A73D-8ACB-4403-A91E-0047FDAA2EFA}" type="pres">
      <dgm:prSet presAssocID="{A0A31E6B-074E-4F4D-A180-7511772AC7AD}" presName="linNode" presStyleCnt="0"/>
      <dgm:spPr/>
    </dgm:pt>
    <dgm:pt modelId="{9B2C014C-4494-4F6C-BC59-498D9E3E4174}" type="pres">
      <dgm:prSet presAssocID="{A0A31E6B-074E-4F4D-A180-7511772AC7AD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41D069F-B344-48A9-B439-1332D99CCCD0}" type="pres">
      <dgm:prSet presAssocID="{A0A31E6B-074E-4F4D-A180-7511772AC7AD}" presName="descendantText" presStyleLbl="alignAccFollowNode1" presStyleIdx="5" presStyleCnt="9" custLinFactNeighborX="-1235" custLinFactNeighborY="3904">
        <dgm:presLayoutVars>
          <dgm:bulletEnabled val="1"/>
        </dgm:presLayoutVars>
      </dgm:prSet>
      <dgm:spPr/>
    </dgm:pt>
    <dgm:pt modelId="{DDE7C37B-1DCB-40B9-A9AB-2D95CE8A3668}" type="pres">
      <dgm:prSet presAssocID="{C473422D-E6B4-4212-BDC4-87A23A81DBBA}" presName="sp" presStyleCnt="0"/>
      <dgm:spPr/>
    </dgm:pt>
    <dgm:pt modelId="{927A5160-CDF5-47C5-B2E2-61F1F501DE5F}" type="pres">
      <dgm:prSet presAssocID="{EEBB09D7-6C2D-431B-98B6-3A224658DAEC}" presName="linNode" presStyleCnt="0"/>
      <dgm:spPr/>
    </dgm:pt>
    <dgm:pt modelId="{DA1068D4-4659-407F-A36D-B2209AF3A6C1}" type="pres">
      <dgm:prSet presAssocID="{EEBB09D7-6C2D-431B-98B6-3A224658DAEC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0EE68A00-BFBD-4F98-9888-D893DBB24DB7}" type="pres">
      <dgm:prSet presAssocID="{EEBB09D7-6C2D-431B-98B6-3A224658DAEC}" presName="descendantText" presStyleLbl="alignAccFollowNode1" presStyleIdx="6" presStyleCnt="9">
        <dgm:presLayoutVars>
          <dgm:bulletEnabled val="1"/>
        </dgm:presLayoutVars>
      </dgm:prSet>
      <dgm:spPr/>
    </dgm:pt>
    <dgm:pt modelId="{2ADA572E-AE8B-4127-8EB1-6E5F2B877A86}" type="pres">
      <dgm:prSet presAssocID="{0D5B0D16-46DC-43FE-984E-5E40C37C5A69}" presName="sp" presStyleCnt="0"/>
      <dgm:spPr/>
    </dgm:pt>
    <dgm:pt modelId="{3B0F7D1B-C47C-4DF2-BB28-3B81351EA7D2}" type="pres">
      <dgm:prSet presAssocID="{45B821D4-A3EF-4764-B7A7-8AD1964A15EA}" presName="linNode" presStyleCnt="0"/>
      <dgm:spPr/>
    </dgm:pt>
    <dgm:pt modelId="{D74E6EA3-39EE-4469-A6F7-F38DADE5A514}" type="pres">
      <dgm:prSet presAssocID="{45B821D4-A3EF-4764-B7A7-8AD1964A15EA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2E6BBE5-378D-4CF5-8E83-C8C078E22675}" type="pres">
      <dgm:prSet presAssocID="{45B821D4-A3EF-4764-B7A7-8AD1964A15EA}" presName="descendantText" presStyleLbl="alignAccFollowNode1" presStyleIdx="7" presStyleCnt="9">
        <dgm:presLayoutVars>
          <dgm:bulletEnabled val="1"/>
        </dgm:presLayoutVars>
      </dgm:prSet>
      <dgm:spPr/>
    </dgm:pt>
    <dgm:pt modelId="{E5A07D1F-895F-4220-A50C-51F899F0154F}" type="pres">
      <dgm:prSet presAssocID="{B2074526-9BDD-4CDA-8964-8C1D293EE9BD}" presName="sp" presStyleCnt="0"/>
      <dgm:spPr/>
    </dgm:pt>
    <dgm:pt modelId="{922C4C8C-DBA7-4D6C-8F66-EA1B20682309}" type="pres">
      <dgm:prSet presAssocID="{3A3A43DC-440E-46E5-8514-6E5B3BA56580}" presName="linNode" presStyleCnt="0"/>
      <dgm:spPr/>
    </dgm:pt>
    <dgm:pt modelId="{50EC20D8-6CC9-42B4-93FF-C1FC8C4334B5}" type="pres">
      <dgm:prSet presAssocID="{3A3A43DC-440E-46E5-8514-6E5B3BA56580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96EACE7C-119F-4541-B12C-F0B704625261}" type="pres">
      <dgm:prSet presAssocID="{3A3A43DC-440E-46E5-8514-6E5B3BA56580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3EE84400-7702-49FA-9BC1-2FE5ED2FB2FA}" type="presOf" srcId="{24DFB46F-3D7C-4410-A149-704929219F52}" destId="{FADB1209-EBED-435B-B689-36F1F90F892C}" srcOrd="0" destOrd="0" presId="urn:microsoft.com/office/officeart/2005/8/layout/vList5"/>
    <dgm:cxn modelId="{518C3E01-29C8-4C40-85A4-FA18F8E0D787}" type="presOf" srcId="{126174B9-CE5C-4124-8A2D-8A22611629B7}" destId="{7FAF4180-16FC-40A7-8B2B-A45CA087511B}" srcOrd="0" destOrd="0" presId="urn:microsoft.com/office/officeart/2005/8/layout/vList5"/>
    <dgm:cxn modelId="{394A8603-4601-44BA-8086-3284109F7446}" srcId="{256C3F21-A06B-402F-89EC-D5592B5F63D2}" destId="{9890437A-66FD-4D08-B6CA-FE567987253B}" srcOrd="2" destOrd="0" parTransId="{FE5C7494-B848-4588-A9AE-B77C7243D2DF}" sibTransId="{EA912257-7D06-4AE6-AB5B-2806EFB08A27}"/>
    <dgm:cxn modelId="{29F13906-0825-49A7-B51F-8DFB743D3ACD}" type="presOf" srcId="{424D9C0B-1977-4DD4-AD3D-9A51836AE0B4}" destId="{C29B5D2A-9BAC-46F6-8870-AA70666F6EB9}" srcOrd="0" destOrd="0" presId="urn:microsoft.com/office/officeart/2005/8/layout/vList5"/>
    <dgm:cxn modelId="{B33D8C09-36BF-4B31-B218-1FE46A1FFB53}" type="presOf" srcId="{A0A31E6B-074E-4F4D-A180-7511772AC7AD}" destId="{9B2C014C-4494-4F6C-BC59-498D9E3E4174}" srcOrd="0" destOrd="0" presId="urn:microsoft.com/office/officeart/2005/8/layout/vList5"/>
    <dgm:cxn modelId="{4A301D0B-75A2-44CF-BDB2-46196FCE449A}" srcId="{256C3F21-A06B-402F-89EC-D5592B5F63D2}" destId="{FF59C8AF-B4E5-4FFC-AD11-982B3F6C461E}" srcOrd="0" destOrd="0" parTransId="{8B4FA7B6-1690-47C3-B980-2E3783228B71}" sibTransId="{C0CB3A40-0E41-424D-9B58-E8F65E5C121F}"/>
    <dgm:cxn modelId="{3AA27A1A-D5AB-40EB-8704-6C353270ED26}" srcId="{256C3F21-A06B-402F-89EC-D5592B5F63D2}" destId="{EEBB09D7-6C2D-431B-98B6-3A224658DAEC}" srcOrd="6" destOrd="0" parTransId="{6CA09115-3DEA-4B20-85B4-BA20F98FCA5A}" sibTransId="{0D5B0D16-46DC-43FE-984E-5E40C37C5A69}"/>
    <dgm:cxn modelId="{C9FBFF1D-486F-4DC1-AA3A-9A9135F55C89}" type="presOf" srcId="{3A3A43DC-440E-46E5-8514-6E5B3BA56580}" destId="{50EC20D8-6CC9-42B4-93FF-C1FC8C4334B5}" srcOrd="0" destOrd="0" presId="urn:microsoft.com/office/officeart/2005/8/layout/vList5"/>
    <dgm:cxn modelId="{F3FF2D22-A9E0-4D3B-BA08-00B4E43CD886}" srcId="{EEBB09D7-6C2D-431B-98B6-3A224658DAEC}" destId="{9672E289-8677-4A66-B09E-A5C05FBDEB1A}" srcOrd="0" destOrd="0" parTransId="{82E8DEE7-4746-40E4-85B8-6A764DBC31C9}" sibTransId="{2E8FE102-7D4A-437B-8F70-692A3A23E40F}"/>
    <dgm:cxn modelId="{C50F4823-74A3-4C95-BB61-E8F297577669}" srcId="{7A12BF8B-DBA4-4526-A817-3421D8497AD8}" destId="{B0AE7179-2D02-4288-9A0E-208CD86FF7CA}" srcOrd="0" destOrd="0" parTransId="{AD733628-31FC-4070-955B-C5CBCB667900}" sibTransId="{E6A51D40-2FC3-4592-B707-0F4216BD598C}"/>
    <dgm:cxn modelId="{E1E22A2E-9B90-4129-8E6D-76B3C9CF6DB7}" type="presOf" srcId="{F729699F-38D6-4686-87EE-CF60204F9D7B}" destId="{2E3F9529-8535-4232-A179-5A4F7307740E}" srcOrd="0" destOrd="0" presId="urn:microsoft.com/office/officeart/2005/8/layout/vList5"/>
    <dgm:cxn modelId="{01FC1F64-3B0A-43A7-A532-3BC3BF116FF6}" type="presOf" srcId="{C51F89B8-B896-4B76-B1E8-5AF267779256}" destId="{96EACE7C-119F-4541-B12C-F0B704625261}" srcOrd="0" destOrd="0" presId="urn:microsoft.com/office/officeart/2005/8/layout/vList5"/>
    <dgm:cxn modelId="{337AA566-7D6D-4344-B652-4A4B4152A591}" type="presOf" srcId="{FA4A3A28-63DD-4E71-902F-05A44C3FF913}" destId="{7F2AC301-F0C2-41AB-BCD8-29C96169BC04}" srcOrd="0" destOrd="0" presId="urn:microsoft.com/office/officeart/2005/8/layout/vList5"/>
    <dgm:cxn modelId="{C5891D48-0E19-46BF-BE4E-77936AB4E5AF}" type="presOf" srcId="{B0AE7179-2D02-4288-9A0E-208CD86FF7CA}" destId="{6D80A3BF-1FC4-4ED1-9360-9209F9169ECA}" srcOrd="0" destOrd="0" presId="urn:microsoft.com/office/officeart/2005/8/layout/vList5"/>
    <dgm:cxn modelId="{CE853768-609A-4DEE-8F3B-4E81CB57A714}" type="presOf" srcId="{FF59C8AF-B4E5-4FFC-AD11-982B3F6C461E}" destId="{96D9D1B4-066F-437C-AF26-790D464CD853}" srcOrd="0" destOrd="0" presId="urn:microsoft.com/office/officeart/2005/8/layout/vList5"/>
    <dgm:cxn modelId="{BCC6E348-D491-4DC1-8794-5DA53B82047F}" type="presOf" srcId="{9672E289-8677-4A66-B09E-A5C05FBDEB1A}" destId="{0EE68A00-BFBD-4F98-9888-D893DBB24DB7}" srcOrd="0" destOrd="0" presId="urn:microsoft.com/office/officeart/2005/8/layout/vList5"/>
    <dgm:cxn modelId="{FA9A7770-DD04-4D24-9953-78ACD5A174D0}" srcId="{256C3F21-A06B-402F-89EC-D5592B5F63D2}" destId="{F729699F-38D6-4686-87EE-CF60204F9D7B}" srcOrd="4" destOrd="0" parTransId="{9E5BC2F3-37D5-4C8C-B346-BEBD850B2E86}" sibTransId="{9E5E72D8-9B64-493A-9194-CE155C38B439}"/>
    <dgm:cxn modelId="{CF5F9174-2246-4094-A558-1D2666D33125}" srcId="{256C3F21-A06B-402F-89EC-D5592B5F63D2}" destId="{45B821D4-A3EF-4764-B7A7-8AD1964A15EA}" srcOrd="7" destOrd="0" parTransId="{902ACFB4-734C-4C80-9608-F14AAC92222F}" sibTransId="{B2074526-9BDD-4CDA-8964-8C1D293EE9BD}"/>
    <dgm:cxn modelId="{CC98C97F-D5A0-440C-BB79-FCAAB09227B6}" type="presOf" srcId="{256C3F21-A06B-402F-89EC-D5592B5F63D2}" destId="{40CD7606-103C-4A7B-B589-11DA510E0D18}" srcOrd="0" destOrd="0" presId="urn:microsoft.com/office/officeart/2005/8/layout/vList5"/>
    <dgm:cxn modelId="{347BFD81-A4AC-4AB7-B683-EFCD122DEED7}" type="presOf" srcId="{45B821D4-A3EF-4764-B7A7-8AD1964A15EA}" destId="{D74E6EA3-39EE-4469-A6F7-F38DADE5A514}" srcOrd="0" destOrd="0" presId="urn:microsoft.com/office/officeart/2005/8/layout/vList5"/>
    <dgm:cxn modelId="{63FA7C92-3AAE-4539-8321-F075EE03B539}" srcId="{F729699F-38D6-4686-87EE-CF60204F9D7B}" destId="{126174B9-CE5C-4124-8A2D-8A22611629B7}" srcOrd="0" destOrd="0" parTransId="{1E717E99-8E6C-44FA-A0F9-7CC7A3FB8A4D}" sibTransId="{9E8D0641-8BC5-4FBE-8322-796A06ADF5F6}"/>
    <dgm:cxn modelId="{F8645F98-9E93-4CF4-BDF4-A22D6CB906B5}" srcId="{FA4A3A28-63DD-4E71-902F-05A44C3FF913}" destId="{24DFB46F-3D7C-4410-A149-704929219F52}" srcOrd="0" destOrd="0" parTransId="{203DF85E-A4F7-4486-A86B-CCCBB1677508}" sibTransId="{C2EA60DC-CB49-411B-BC05-081D106A54E6}"/>
    <dgm:cxn modelId="{5049149E-AFF4-4C52-A7A6-BED77EC380FD}" srcId="{256C3F21-A06B-402F-89EC-D5592B5F63D2}" destId="{3A3A43DC-440E-46E5-8514-6E5B3BA56580}" srcOrd="8" destOrd="0" parTransId="{C8C38964-C221-480D-B883-A6A87628FFEF}" sibTransId="{83ECC53E-BBB1-48AB-BCAB-E6E893576F9F}"/>
    <dgm:cxn modelId="{36F8829E-E959-4C37-8650-F7CC44025E66}" type="presOf" srcId="{810098A7-4120-40B4-8B6B-FABAED216EF4}" destId="{02E6BBE5-378D-4CF5-8E83-C8C078E22675}" srcOrd="0" destOrd="0" presId="urn:microsoft.com/office/officeart/2005/8/layout/vList5"/>
    <dgm:cxn modelId="{8229A1B0-D424-4865-A1A2-89992545BC00}" type="presOf" srcId="{9890437A-66FD-4D08-B6CA-FE567987253B}" destId="{5423E255-70B1-4A20-85D6-0D1FDDF8ECF3}" srcOrd="0" destOrd="0" presId="urn:microsoft.com/office/officeart/2005/8/layout/vList5"/>
    <dgm:cxn modelId="{0CF30DB2-5DAE-48BA-AA70-CD18A56663FD}" srcId="{A0A31E6B-074E-4F4D-A180-7511772AC7AD}" destId="{C0B03E90-7169-414B-98D4-9A061239D84B}" srcOrd="0" destOrd="0" parTransId="{988FE07C-8B36-40C7-8332-55495301F4F3}" sibTransId="{33C003C7-ADE8-4711-B0D9-33F854FCAEFC}"/>
    <dgm:cxn modelId="{8FCA5CB7-E441-4D4A-B45E-5E5DE799FC96}" srcId="{256C3F21-A06B-402F-89EC-D5592B5F63D2}" destId="{A0A31E6B-074E-4F4D-A180-7511772AC7AD}" srcOrd="5" destOrd="0" parTransId="{693CED59-4A69-4727-ABA3-C6BBF53AC4F1}" sibTransId="{C473422D-E6B4-4212-BDC4-87A23A81DBBA}"/>
    <dgm:cxn modelId="{5A7CDDC0-6FDA-47BE-BC14-FBC6555E1FB8}" type="presOf" srcId="{EEBB09D7-6C2D-431B-98B6-3A224658DAEC}" destId="{DA1068D4-4659-407F-A36D-B2209AF3A6C1}" srcOrd="0" destOrd="0" presId="urn:microsoft.com/office/officeart/2005/8/layout/vList5"/>
    <dgm:cxn modelId="{00E233CA-919C-443F-B715-5D66BBC709C4}" srcId="{256C3F21-A06B-402F-89EC-D5592B5F63D2}" destId="{7A12BF8B-DBA4-4526-A817-3421D8497AD8}" srcOrd="3" destOrd="0" parTransId="{995EB24B-D6C8-4A60-80ED-3D02E5F94295}" sibTransId="{04848C11-C2F4-422A-822A-D234ADA0A6FB}"/>
    <dgm:cxn modelId="{B1DECBCD-A204-4412-911D-0B6FA07D9EC5}" type="presOf" srcId="{C0B03E90-7169-414B-98D4-9A061239D84B}" destId="{141D069F-B344-48A9-B439-1332D99CCCD0}" srcOrd="0" destOrd="0" presId="urn:microsoft.com/office/officeart/2005/8/layout/vList5"/>
    <dgm:cxn modelId="{112046D3-FD50-4171-976D-A4C8AA5CBA87}" srcId="{FF59C8AF-B4E5-4FFC-AD11-982B3F6C461E}" destId="{D3F2AC6D-F1BF-4456-B951-5323902F1703}" srcOrd="0" destOrd="0" parTransId="{ACF8118D-7131-4FF2-9D2D-1A0AF0C4AA79}" sibTransId="{46A1DDA2-13B3-4068-83BD-EE91C02DD028}"/>
    <dgm:cxn modelId="{6E0B68DA-8814-4A9D-832D-A283FA6CFFFA}" srcId="{3A3A43DC-440E-46E5-8514-6E5B3BA56580}" destId="{C51F89B8-B896-4B76-B1E8-5AF267779256}" srcOrd="0" destOrd="0" parTransId="{4D51A707-C65E-4A27-92F0-FCCABD090C83}" sibTransId="{2557E009-CECF-4EE7-9EE6-596BF88F1809}"/>
    <dgm:cxn modelId="{349ED2E0-D4A9-4EF2-B363-1AAA36536E28}" type="presOf" srcId="{7A12BF8B-DBA4-4526-A817-3421D8497AD8}" destId="{6FDDDCDC-54A3-4B33-BCF7-CAFF7FC6F3C7}" srcOrd="0" destOrd="0" presId="urn:microsoft.com/office/officeart/2005/8/layout/vList5"/>
    <dgm:cxn modelId="{3643C3E9-957C-4D4B-93FB-48AF508476D4}" srcId="{45B821D4-A3EF-4764-B7A7-8AD1964A15EA}" destId="{810098A7-4120-40B4-8B6B-FABAED216EF4}" srcOrd="0" destOrd="0" parTransId="{CB66FA3D-7577-49A0-8D14-54659FE0B6A0}" sibTransId="{4F696250-316B-423A-894C-87A0CD882A9A}"/>
    <dgm:cxn modelId="{B0033FF8-BB74-4532-B96D-6BF5414EF5FC}" srcId="{256C3F21-A06B-402F-89EC-D5592B5F63D2}" destId="{FA4A3A28-63DD-4E71-902F-05A44C3FF913}" srcOrd="1" destOrd="0" parTransId="{C8EF00DC-AD97-488A-A0DB-41AF686C937D}" sibTransId="{6AD205FE-6B6A-4D21-9C5F-3D9981CF35DC}"/>
    <dgm:cxn modelId="{868F60F8-B9CF-4B2A-AD08-7872F5D7E40B}" type="presOf" srcId="{D3F2AC6D-F1BF-4456-B951-5323902F1703}" destId="{CB8C834F-626A-45F8-81D8-34A749976F84}" srcOrd="0" destOrd="0" presId="urn:microsoft.com/office/officeart/2005/8/layout/vList5"/>
    <dgm:cxn modelId="{0DF2D6FE-CB52-440C-B625-2C79A39E7E25}" srcId="{9890437A-66FD-4D08-B6CA-FE567987253B}" destId="{424D9C0B-1977-4DD4-AD3D-9A51836AE0B4}" srcOrd="0" destOrd="0" parTransId="{1065AE58-BD51-4BF1-98B4-68D1ECD2D70F}" sibTransId="{C580DBFC-D95F-4EA8-87C9-9118D760DC43}"/>
    <dgm:cxn modelId="{4EEB66EE-F882-44F7-ABA2-1119AB538E8F}" type="presParOf" srcId="{40CD7606-103C-4A7B-B589-11DA510E0D18}" destId="{19F4CFE0-D0F5-486C-879D-22D13F9F137A}" srcOrd="0" destOrd="0" presId="urn:microsoft.com/office/officeart/2005/8/layout/vList5"/>
    <dgm:cxn modelId="{FE74BF8C-E4C2-4534-80A4-EEE246E72F17}" type="presParOf" srcId="{19F4CFE0-D0F5-486C-879D-22D13F9F137A}" destId="{96D9D1B4-066F-437C-AF26-790D464CD853}" srcOrd="0" destOrd="0" presId="urn:microsoft.com/office/officeart/2005/8/layout/vList5"/>
    <dgm:cxn modelId="{59EEE6BD-4A51-4A87-9FDB-4480EDA3E26B}" type="presParOf" srcId="{19F4CFE0-D0F5-486C-879D-22D13F9F137A}" destId="{CB8C834F-626A-45F8-81D8-34A749976F84}" srcOrd="1" destOrd="0" presId="urn:microsoft.com/office/officeart/2005/8/layout/vList5"/>
    <dgm:cxn modelId="{822BAEF1-63CF-4D86-9F36-B11A21C8FF30}" type="presParOf" srcId="{40CD7606-103C-4A7B-B589-11DA510E0D18}" destId="{F3C2AAA7-E242-455C-9F10-793DE30529A0}" srcOrd="1" destOrd="0" presId="urn:microsoft.com/office/officeart/2005/8/layout/vList5"/>
    <dgm:cxn modelId="{A9A50F9F-E924-4AC3-945C-3A2D582CD35F}" type="presParOf" srcId="{40CD7606-103C-4A7B-B589-11DA510E0D18}" destId="{5E819AF5-DF1E-4349-B70E-F27D9536EAED}" srcOrd="2" destOrd="0" presId="urn:microsoft.com/office/officeart/2005/8/layout/vList5"/>
    <dgm:cxn modelId="{747B8864-B7C6-4F4C-82D6-BF630F5DE403}" type="presParOf" srcId="{5E819AF5-DF1E-4349-B70E-F27D9536EAED}" destId="{7F2AC301-F0C2-41AB-BCD8-29C96169BC04}" srcOrd="0" destOrd="0" presId="urn:microsoft.com/office/officeart/2005/8/layout/vList5"/>
    <dgm:cxn modelId="{0C911487-B33B-4803-98BF-06DF872CF289}" type="presParOf" srcId="{5E819AF5-DF1E-4349-B70E-F27D9536EAED}" destId="{FADB1209-EBED-435B-B689-36F1F90F892C}" srcOrd="1" destOrd="0" presId="urn:microsoft.com/office/officeart/2005/8/layout/vList5"/>
    <dgm:cxn modelId="{909E6030-EDC1-4D0A-967C-8EF7927F46B5}" type="presParOf" srcId="{40CD7606-103C-4A7B-B589-11DA510E0D18}" destId="{A1F7BBC5-EE7E-4BE6-8CFE-62C518D217CC}" srcOrd="3" destOrd="0" presId="urn:microsoft.com/office/officeart/2005/8/layout/vList5"/>
    <dgm:cxn modelId="{A0EA7942-9660-4D45-9BEF-EFDF9144E286}" type="presParOf" srcId="{40CD7606-103C-4A7B-B589-11DA510E0D18}" destId="{F395185A-6697-4ADA-8405-FC8959262C02}" srcOrd="4" destOrd="0" presId="urn:microsoft.com/office/officeart/2005/8/layout/vList5"/>
    <dgm:cxn modelId="{E3D6B5A6-B19C-4B3B-92D2-8F2BF26DEEF5}" type="presParOf" srcId="{F395185A-6697-4ADA-8405-FC8959262C02}" destId="{5423E255-70B1-4A20-85D6-0D1FDDF8ECF3}" srcOrd="0" destOrd="0" presId="urn:microsoft.com/office/officeart/2005/8/layout/vList5"/>
    <dgm:cxn modelId="{7C0619B9-2583-42DE-B0E3-20C6288E7C4A}" type="presParOf" srcId="{F395185A-6697-4ADA-8405-FC8959262C02}" destId="{C29B5D2A-9BAC-46F6-8870-AA70666F6EB9}" srcOrd="1" destOrd="0" presId="urn:microsoft.com/office/officeart/2005/8/layout/vList5"/>
    <dgm:cxn modelId="{FA146F6A-AF57-4CB6-A0B0-F4FA644CAFD2}" type="presParOf" srcId="{40CD7606-103C-4A7B-B589-11DA510E0D18}" destId="{C52B2AB9-0A08-4BC9-8D20-049674400F24}" srcOrd="5" destOrd="0" presId="urn:microsoft.com/office/officeart/2005/8/layout/vList5"/>
    <dgm:cxn modelId="{CBF42AB5-CC60-4789-B63C-866FF65197FE}" type="presParOf" srcId="{40CD7606-103C-4A7B-B589-11DA510E0D18}" destId="{013AE623-997A-4820-9334-194B34A7A1ED}" srcOrd="6" destOrd="0" presId="urn:microsoft.com/office/officeart/2005/8/layout/vList5"/>
    <dgm:cxn modelId="{C49BB7F6-0022-42EF-B965-C84A3CF63337}" type="presParOf" srcId="{013AE623-997A-4820-9334-194B34A7A1ED}" destId="{6FDDDCDC-54A3-4B33-BCF7-CAFF7FC6F3C7}" srcOrd="0" destOrd="0" presId="urn:microsoft.com/office/officeart/2005/8/layout/vList5"/>
    <dgm:cxn modelId="{1ACF54E7-59A3-4059-ACC0-4E34ED7BC919}" type="presParOf" srcId="{013AE623-997A-4820-9334-194B34A7A1ED}" destId="{6D80A3BF-1FC4-4ED1-9360-9209F9169ECA}" srcOrd="1" destOrd="0" presId="urn:microsoft.com/office/officeart/2005/8/layout/vList5"/>
    <dgm:cxn modelId="{1997C3B9-821C-4891-AFC9-ACBF6EA7ABB8}" type="presParOf" srcId="{40CD7606-103C-4A7B-B589-11DA510E0D18}" destId="{1EA3B9AF-ABF9-4E6E-9D28-9CFD4BC9129D}" srcOrd="7" destOrd="0" presId="urn:microsoft.com/office/officeart/2005/8/layout/vList5"/>
    <dgm:cxn modelId="{769A978E-A18E-4FBD-A663-F76561A684DB}" type="presParOf" srcId="{40CD7606-103C-4A7B-B589-11DA510E0D18}" destId="{565FE4CD-884C-4C3D-8B29-EE36037404B2}" srcOrd="8" destOrd="0" presId="urn:microsoft.com/office/officeart/2005/8/layout/vList5"/>
    <dgm:cxn modelId="{8ECB80B7-F3CA-4EB2-ABEE-67F99A979441}" type="presParOf" srcId="{565FE4CD-884C-4C3D-8B29-EE36037404B2}" destId="{2E3F9529-8535-4232-A179-5A4F7307740E}" srcOrd="0" destOrd="0" presId="urn:microsoft.com/office/officeart/2005/8/layout/vList5"/>
    <dgm:cxn modelId="{42C4EC1C-ACFF-43DC-8158-26D6A96640CD}" type="presParOf" srcId="{565FE4CD-884C-4C3D-8B29-EE36037404B2}" destId="{7FAF4180-16FC-40A7-8B2B-A45CA087511B}" srcOrd="1" destOrd="0" presId="urn:microsoft.com/office/officeart/2005/8/layout/vList5"/>
    <dgm:cxn modelId="{A8DC1610-DE66-4B8B-8849-ED1539528F74}" type="presParOf" srcId="{40CD7606-103C-4A7B-B589-11DA510E0D18}" destId="{F6F30966-299B-4C5A-9697-2AAFB650A115}" srcOrd="9" destOrd="0" presId="urn:microsoft.com/office/officeart/2005/8/layout/vList5"/>
    <dgm:cxn modelId="{17A8D110-AF22-4A19-9BD5-6D54DB4D5DD5}" type="presParOf" srcId="{40CD7606-103C-4A7B-B589-11DA510E0D18}" destId="{3BD4A73D-8ACB-4403-A91E-0047FDAA2EFA}" srcOrd="10" destOrd="0" presId="urn:microsoft.com/office/officeart/2005/8/layout/vList5"/>
    <dgm:cxn modelId="{9391917F-FA03-4B8C-9A10-6D84C8C8DFEB}" type="presParOf" srcId="{3BD4A73D-8ACB-4403-A91E-0047FDAA2EFA}" destId="{9B2C014C-4494-4F6C-BC59-498D9E3E4174}" srcOrd="0" destOrd="0" presId="urn:microsoft.com/office/officeart/2005/8/layout/vList5"/>
    <dgm:cxn modelId="{0A6197F7-5188-42A8-BC6C-C9D662C345F2}" type="presParOf" srcId="{3BD4A73D-8ACB-4403-A91E-0047FDAA2EFA}" destId="{141D069F-B344-48A9-B439-1332D99CCCD0}" srcOrd="1" destOrd="0" presId="urn:microsoft.com/office/officeart/2005/8/layout/vList5"/>
    <dgm:cxn modelId="{A016C56F-60E6-49F0-A957-04CAE439841F}" type="presParOf" srcId="{40CD7606-103C-4A7B-B589-11DA510E0D18}" destId="{DDE7C37B-1DCB-40B9-A9AB-2D95CE8A3668}" srcOrd="11" destOrd="0" presId="urn:microsoft.com/office/officeart/2005/8/layout/vList5"/>
    <dgm:cxn modelId="{B66987C2-9603-42F9-B3FD-B600A9DC1443}" type="presParOf" srcId="{40CD7606-103C-4A7B-B589-11DA510E0D18}" destId="{927A5160-CDF5-47C5-B2E2-61F1F501DE5F}" srcOrd="12" destOrd="0" presId="urn:microsoft.com/office/officeart/2005/8/layout/vList5"/>
    <dgm:cxn modelId="{472CF688-8784-44FE-9A10-C034791568E3}" type="presParOf" srcId="{927A5160-CDF5-47C5-B2E2-61F1F501DE5F}" destId="{DA1068D4-4659-407F-A36D-B2209AF3A6C1}" srcOrd="0" destOrd="0" presId="urn:microsoft.com/office/officeart/2005/8/layout/vList5"/>
    <dgm:cxn modelId="{FFF90078-89CF-4CEC-BDBD-C3AE586246ED}" type="presParOf" srcId="{927A5160-CDF5-47C5-B2E2-61F1F501DE5F}" destId="{0EE68A00-BFBD-4F98-9888-D893DBB24DB7}" srcOrd="1" destOrd="0" presId="urn:microsoft.com/office/officeart/2005/8/layout/vList5"/>
    <dgm:cxn modelId="{CDA421BA-683C-4AD5-8BB7-BA379B7B5F15}" type="presParOf" srcId="{40CD7606-103C-4A7B-B589-11DA510E0D18}" destId="{2ADA572E-AE8B-4127-8EB1-6E5F2B877A86}" srcOrd="13" destOrd="0" presId="urn:microsoft.com/office/officeart/2005/8/layout/vList5"/>
    <dgm:cxn modelId="{09C8137D-F1A7-42B5-91DC-20904A127E3C}" type="presParOf" srcId="{40CD7606-103C-4A7B-B589-11DA510E0D18}" destId="{3B0F7D1B-C47C-4DF2-BB28-3B81351EA7D2}" srcOrd="14" destOrd="0" presId="urn:microsoft.com/office/officeart/2005/8/layout/vList5"/>
    <dgm:cxn modelId="{6CC907F2-1C68-46A6-8C50-9317B9C5F460}" type="presParOf" srcId="{3B0F7D1B-C47C-4DF2-BB28-3B81351EA7D2}" destId="{D74E6EA3-39EE-4469-A6F7-F38DADE5A514}" srcOrd="0" destOrd="0" presId="urn:microsoft.com/office/officeart/2005/8/layout/vList5"/>
    <dgm:cxn modelId="{035742E7-5007-4738-B9EF-96D739B3CA46}" type="presParOf" srcId="{3B0F7D1B-C47C-4DF2-BB28-3B81351EA7D2}" destId="{02E6BBE5-378D-4CF5-8E83-C8C078E22675}" srcOrd="1" destOrd="0" presId="urn:microsoft.com/office/officeart/2005/8/layout/vList5"/>
    <dgm:cxn modelId="{99858EEB-23F9-4FD0-B7E6-AEA5402E6AF6}" type="presParOf" srcId="{40CD7606-103C-4A7B-B589-11DA510E0D18}" destId="{E5A07D1F-895F-4220-A50C-51F899F0154F}" srcOrd="15" destOrd="0" presId="urn:microsoft.com/office/officeart/2005/8/layout/vList5"/>
    <dgm:cxn modelId="{E94755DB-46F9-4684-AC2A-C0C73EA0B2C6}" type="presParOf" srcId="{40CD7606-103C-4A7B-B589-11DA510E0D18}" destId="{922C4C8C-DBA7-4D6C-8F66-EA1B20682309}" srcOrd="16" destOrd="0" presId="urn:microsoft.com/office/officeart/2005/8/layout/vList5"/>
    <dgm:cxn modelId="{A2AF18AD-6876-46C4-B719-561C203472DF}" type="presParOf" srcId="{922C4C8C-DBA7-4D6C-8F66-EA1B20682309}" destId="{50EC20D8-6CC9-42B4-93FF-C1FC8C4334B5}" srcOrd="0" destOrd="0" presId="urn:microsoft.com/office/officeart/2005/8/layout/vList5"/>
    <dgm:cxn modelId="{89126656-AE6F-4412-A106-852595F55F1C}" type="presParOf" srcId="{922C4C8C-DBA7-4D6C-8F66-EA1B20682309}" destId="{96EACE7C-119F-4541-B12C-F0B7046252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834F-626A-45F8-81D8-34A749976F84}">
      <dsp:nvSpPr>
        <dsp:cNvPr id="0" name=""/>
        <dsp:cNvSpPr/>
      </dsp:nvSpPr>
      <dsp:spPr>
        <a:xfrm rot="5400000">
          <a:off x="4470953" y="-1952681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Creates a layer with bars </a:t>
          </a:r>
        </a:p>
      </dsp:txBody>
      <dsp:txXfrm rot="-5400000">
        <a:off x="2468880" y="68185"/>
        <a:ext cx="4370327" cy="347386"/>
      </dsp:txXfrm>
    </dsp:sp>
    <dsp:sp modelId="{96D9D1B4-066F-437C-AF26-790D464CD853}">
      <dsp:nvSpPr>
        <dsp:cNvPr id="0" name=""/>
        <dsp:cNvSpPr/>
      </dsp:nvSpPr>
      <dsp:spPr>
        <a:xfrm>
          <a:off x="0" y="1270"/>
          <a:ext cx="2468880" cy="4812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geom_bar</a:t>
          </a:r>
          <a:r>
            <a:rPr lang="en-US" sz="1500" kern="1200" dirty="0"/>
            <a:t>()</a:t>
          </a:r>
        </a:p>
      </dsp:txBody>
      <dsp:txXfrm>
        <a:off x="23491" y="24761"/>
        <a:ext cx="2421898" cy="434233"/>
      </dsp:txXfrm>
    </dsp:sp>
    <dsp:sp modelId="{FADB1209-EBED-435B-B689-36F1F90F892C}">
      <dsp:nvSpPr>
        <dsp:cNvPr id="0" name=""/>
        <dsp:cNvSpPr/>
      </dsp:nvSpPr>
      <dsp:spPr>
        <a:xfrm rot="5400000">
          <a:off x="4470953" y="-1447405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1342560"/>
            <a:satOff val="6032"/>
            <a:lumOff val="4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342560"/>
              <a:satOff val="6032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showing data points</a:t>
          </a:r>
        </a:p>
      </dsp:txBody>
      <dsp:txXfrm rot="-5400000">
        <a:off x="2468880" y="573461"/>
        <a:ext cx="4370327" cy="347386"/>
      </dsp:txXfrm>
    </dsp:sp>
    <dsp:sp modelId="{7F2AC301-F0C2-41AB-BCD8-29C96169BC04}">
      <dsp:nvSpPr>
        <dsp:cNvPr id="0" name=""/>
        <dsp:cNvSpPr/>
      </dsp:nvSpPr>
      <dsp:spPr>
        <a:xfrm>
          <a:off x="0" y="506546"/>
          <a:ext cx="2468880" cy="481215"/>
        </a:xfrm>
        <a:prstGeom prst="roundRect">
          <a:avLst/>
        </a:prstGeom>
        <a:solidFill>
          <a:schemeClr val="accent5">
            <a:hueOff val="-1241735"/>
            <a:satOff val="4976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geom_point</a:t>
          </a:r>
          <a:r>
            <a:rPr lang="en-US" sz="1500" kern="1200" dirty="0"/>
            <a:t>()</a:t>
          </a:r>
        </a:p>
      </dsp:txBody>
      <dsp:txXfrm>
        <a:off x="23491" y="530037"/>
        <a:ext cx="2421898" cy="434233"/>
      </dsp:txXfrm>
    </dsp:sp>
    <dsp:sp modelId="{C29B5D2A-9BAC-46F6-8870-AA70666F6EB9}">
      <dsp:nvSpPr>
        <dsp:cNvPr id="0" name=""/>
        <dsp:cNvSpPr/>
      </dsp:nvSpPr>
      <dsp:spPr>
        <a:xfrm rot="5400000">
          <a:off x="4470953" y="-942130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Creates a layer that connects data points</a:t>
          </a:r>
        </a:p>
      </dsp:txBody>
      <dsp:txXfrm rot="-5400000">
        <a:off x="2468880" y="1078736"/>
        <a:ext cx="4370327" cy="347386"/>
      </dsp:txXfrm>
    </dsp:sp>
    <dsp:sp modelId="{5423E255-70B1-4A20-85D6-0D1FDDF8ECF3}">
      <dsp:nvSpPr>
        <dsp:cNvPr id="0" name=""/>
        <dsp:cNvSpPr/>
      </dsp:nvSpPr>
      <dsp:spPr>
        <a:xfrm>
          <a:off x="0" y="1011822"/>
          <a:ext cx="2468880" cy="48121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geom_line</a:t>
          </a:r>
          <a:r>
            <a:rPr lang="en-US" sz="1500" kern="1200" dirty="0"/>
            <a:t>()</a:t>
          </a:r>
        </a:p>
      </dsp:txBody>
      <dsp:txXfrm>
        <a:off x="23491" y="1035313"/>
        <a:ext cx="2421898" cy="434233"/>
      </dsp:txXfrm>
    </dsp:sp>
    <dsp:sp modelId="{6D80A3BF-1FC4-4ED1-9360-9209F9169ECA}">
      <dsp:nvSpPr>
        <dsp:cNvPr id="0" name=""/>
        <dsp:cNvSpPr/>
      </dsp:nvSpPr>
      <dsp:spPr>
        <a:xfrm rot="5400000">
          <a:off x="4470953" y="-436854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4027680"/>
            <a:satOff val="18095"/>
            <a:lumOff val="12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027680"/>
              <a:satOff val="18095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containing a line that summarizes the data</a:t>
          </a:r>
        </a:p>
      </dsp:txBody>
      <dsp:txXfrm rot="-5400000">
        <a:off x="2468880" y="1584012"/>
        <a:ext cx="4370327" cy="347386"/>
      </dsp:txXfrm>
    </dsp:sp>
    <dsp:sp modelId="{6FDDDCDC-54A3-4B33-BCF7-CAFF7FC6F3C7}">
      <dsp:nvSpPr>
        <dsp:cNvPr id="0" name=""/>
        <dsp:cNvSpPr/>
      </dsp:nvSpPr>
      <dsp:spPr>
        <a:xfrm>
          <a:off x="0" y="1517098"/>
          <a:ext cx="2468880" cy="481215"/>
        </a:xfrm>
        <a:prstGeom prst="roundRect">
          <a:avLst/>
        </a:prstGeom>
        <a:solidFill>
          <a:schemeClr val="accent5">
            <a:hueOff val="-3725204"/>
            <a:satOff val="14929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geom_smooth</a:t>
          </a:r>
          <a:r>
            <a:rPr lang="en-US" sz="1500" kern="1200" dirty="0"/>
            <a:t>()</a:t>
          </a:r>
        </a:p>
      </dsp:txBody>
      <dsp:txXfrm>
        <a:off x="23491" y="1540589"/>
        <a:ext cx="2421898" cy="434233"/>
      </dsp:txXfrm>
    </dsp:sp>
    <dsp:sp modelId="{7FAF4180-16FC-40A7-8B2B-A45CA087511B}">
      <dsp:nvSpPr>
        <dsp:cNvPr id="0" name=""/>
        <dsp:cNvSpPr/>
      </dsp:nvSpPr>
      <dsp:spPr>
        <a:xfrm rot="5400000">
          <a:off x="4470953" y="68421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with a histogram</a:t>
          </a:r>
        </a:p>
      </dsp:txBody>
      <dsp:txXfrm rot="-5400000">
        <a:off x="2468880" y="2089288"/>
        <a:ext cx="4370327" cy="347386"/>
      </dsp:txXfrm>
    </dsp:sp>
    <dsp:sp modelId="{2E3F9529-8535-4232-A179-5A4F7307740E}">
      <dsp:nvSpPr>
        <dsp:cNvPr id="0" name=""/>
        <dsp:cNvSpPr/>
      </dsp:nvSpPr>
      <dsp:spPr>
        <a:xfrm>
          <a:off x="0" y="2022373"/>
          <a:ext cx="2468880" cy="48121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geom_histogram</a:t>
          </a:r>
          <a:r>
            <a:rPr lang="en-US" sz="1500" kern="1200" dirty="0"/>
            <a:t>()</a:t>
          </a:r>
        </a:p>
      </dsp:txBody>
      <dsp:txXfrm>
        <a:off x="23491" y="2045864"/>
        <a:ext cx="2421898" cy="434233"/>
      </dsp:txXfrm>
    </dsp:sp>
    <dsp:sp modelId="{141D069F-B344-48A9-B439-1332D99CCCD0}">
      <dsp:nvSpPr>
        <dsp:cNvPr id="0" name=""/>
        <dsp:cNvSpPr/>
      </dsp:nvSpPr>
      <dsp:spPr>
        <a:xfrm rot="5400000">
          <a:off x="4440463" y="588726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6712801"/>
            <a:satOff val="30158"/>
            <a:lumOff val="207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12801"/>
              <a:satOff val="30158"/>
              <a:lumOff val="20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containing text</a:t>
          </a:r>
        </a:p>
      </dsp:txBody>
      <dsp:txXfrm rot="-5400000">
        <a:off x="2438390" y="2609593"/>
        <a:ext cx="4370327" cy="347386"/>
      </dsp:txXfrm>
    </dsp:sp>
    <dsp:sp modelId="{9B2C014C-4494-4F6C-BC59-498D9E3E4174}">
      <dsp:nvSpPr>
        <dsp:cNvPr id="0" name=""/>
        <dsp:cNvSpPr/>
      </dsp:nvSpPr>
      <dsp:spPr>
        <a:xfrm>
          <a:off x="0" y="2527649"/>
          <a:ext cx="2468880" cy="481215"/>
        </a:xfrm>
        <a:prstGeom prst="roundRect">
          <a:avLst/>
        </a:prstGeom>
        <a:solidFill>
          <a:schemeClr val="accent5">
            <a:hueOff val="-6208672"/>
            <a:satOff val="24882"/>
            <a:lumOff val="5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geom_text</a:t>
          </a:r>
          <a:r>
            <a:rPr lang="en-US" sz="1500" kern="1200" dirty="0"/>
            <a:t>()</a:t>
          </a:r>
        </a:p>
      </dsp:txBody>
      <dsp:txXfrm>
        <a:off x="23491" y="2551140"/>
        <a:ext cx="2421898" cy="434233"/>
      </dsp:txXfrm>
    </dsp:sp>
    <dsp:sp modelId="{0EE68A00-BFBD-4F98-9888-D893DBB24DB7}">
      <dsp:nvSpPr>
        <dsp:cNvPr id="0" name=""/>
        <dsp:cNvSpPr/>
      </dsp:nvSpPr>
      <dsp:spPr>
        <a:xfrm rot="5400000">
          <a:off x="4470953" y="1078973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with a density plot</a:t>
          </a:r>
        </a:p>
      </dsp:txBody>
      <dsp:txXfrm rot="-5400000">
        <a:off x="2468880" y="3099840"/>
        <a:ext cx="4370327" cy="347386"/>
      </dsp:txXfrm>
    </dsp:sp>
    <dsp:sp modelId="{DA1068D4-4659-407F-A36D-B2209AF3A6C1}">
      <dsp:nvSpPr>
        <dsp:cNvPr id="0" name=""/>
        <dsp:cNvSpPr/>
      </dsp:nvSpPr>
      <dsp:spPr>
        <a:xfrm>
          <a:off x="0" y="3032925"/>
          <a:ext cx="2468880" cy="48121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geom_density</a:t>
          </a:r>
          <a:r>
            <a:rPr lang="en-US" sz="1500" kern="1200" dirty="0"/>
            <a:t>()</a:t>
          </a:r>
        </a:p>
      </dsp:txBody>
      <dsp:txXfrm>
        <a:off x="23491" y="3056416"/>
        <a:ext cx="2421898" cy="434233"/>
      </dsp:txXfrm>
    </dsp:sp>
    <dsp:sp modelId="{02E6BBE5-378D-4CF5-8E83-C8C078E22675}">
      <dsp:nvSpPr>
        <dsp:cNvPr id="0" name=""/>
        <dsp:cNvSpPr/>
      </dsp:nvSpPr>
      <dsp:spPr>
        <a:xfrm rot="5400000">
          <a:off x="4470953" y="1584248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9397921"/>
            <a:satOff val="42221"/>
            <a:lumOff val="290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397921"/>
              <a:satOff val="42221"/>
              <a:lumOff val="2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layers with error bars displayed on it</a:t>
          </a:r>
        </a:p>
      </dsp:txBody>
      <dsp:txXfrm rot="-5400000">
        <a:off x="2468880" y="3605115"/>
        <a:ext cx="4370327" cy="347386"/>
      </dsp:txXfrm>
    </dsp:sp>
    <dsp:sp modelId="{D74E6EA3-39EE-4469-A6F7-F38DADE5A514}">
      <dsp:nvSpPr>
        <dsp:cNvPr id="0" name=""/>
        <dsp:cNvSpPr/>
      </dsp:nvSpPr>
      <dsp:spPr>
        <a:xfrm>
          <a:off x="0" y="3538201"/>
          <a:ext cx="2468880" cy="481215"/>
        </a:xfrm>
        <a:prstGeom prst="roundRect">
          <a:avLst/>
        </a:prstGeom>
        <a:solidFill>
          <a:schemeClr val="accent5">
            <a:hueOff val="-8692142"/>
            <a:satOff val="34835"/>
            <a:lumOff val="7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geom_errorbar</a:t>
          </a:r>
          <a:r>
            <a:rPr lang="en-US" sz="1500" kern="1200" dirty="0"/>
            <a:t>()</a:t>
          </a:r>
        </a:p>
      </dsp:txBody>
      <dsp:txXfrm>
        <a:off x="23491" y="3561692"/>
        <a:ext cx="2421898" cy="434233"/>
      </dsp:txXfrm>
    </dsp:sp>
    <dsp:sp modelId="{96EACE7C-119F-4541-B12C-F0B704625261}">
      <dsp:nvSpPr>
        <dsp:cNvPr id="0" name=""/>
        <dsp:cNvSpPr/>
      </dsp:nvSpPr>
      <dsp:spPr>
        <a:xfrm rot="5400000">
          <a:off x="4470953" y="2089524"/>
          <a:ext cx="384972" cy="438912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Creates a layer with a user-defined horizontal line</a:t>
          </a:r>
        </a:p>
      </dsp:txBody>
      <dsp:txXfrm rot="-5400000">
        <a:off x="2468880" y="4110391"/>
        <a:ext cx="4370327" cy="347386"/>
      </dsp:txXfrm>
    </dsp:sp>
    <dsp:sp modelId="{50EC20D8-6CC9-42B4-93FF-C1FC8C4334B5}">
      <dsp:nvSpPr>
        <dsp:cNvPr id="0" name=""/>
        <dsp:cNvSpPr/>
      </dsp:nvSpPr>
      <dsp:spPr>
        <a:xfrm>
          <a:off x="0" y="4043477"/>
          <a:ext cx="2468880" cy="48121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geom_abline</a:t>
          </a:r>
          <a:r>
            <a:rPr lang="en-US" sz="1500" kern="1200" dirty="0"/>
            <a:t>() / </a:t>
          </a:r>
          <a:r>
            <a:rPr lang="en-US" sz="1500" kern="1200" dirty="0" err="1"/>
            <a:t>geom_vline</a:t>
          </a:r>
          <a:r>
            <a:rPr lang="en-US" sz="1500" kern="1200" dirty="0"/>
            <a:t>()</a:t>
          </a:r>
        </a:p>
      </dsp:txBody>
      <dsp:txXfrm>
        <a:off x="23491" y="4066968"/>
        <a:ext cx="2421898" cy="43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C207C-DD32-4DE5-B871-781EB3379527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8681A-7EF4-495C-8590-A2C63B27A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5FEE-CC0E-4B08-997C-A791ABE2FC32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C261-0024-43F7-BA1A-1E0F8C53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zevross.com/blog/2014/08/04/beautiful-plotting-in-r-a-ggplot2-cheatsheet-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876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Plotting in R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ggplot2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Scatterplot &gt;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To color-code by gender, we can reference the variable gender</a:t>
            </a:r>
          </a:p>
          <a:p>
            <a:pPr lvl="2"/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(gender))</a:t>
            </a:r>
          </a:p>
          <a:p>
            <a:endParaRPr lang="en-US" dirty="0"/>
          </a:p>
          <a:p>
            <a:r>
              <a:rPr lang="en-US" dirty="0"/>
              <a:t>X variable = hsa.let.7e.3p</a:t>
            </a:r>
          </a:p>
          <a:p>
            <a:endParaRPr lang="en-US" dirty="0"/>
          </a:p>
          <a:p>
            <a:r>
              <a:rPr lang="en-US" dirty="0"/>
              <a:t>Y variable = MYC</a:t>
            </a:r>
          </a:p>
          <a:p>
            <a:endParaRPr lang="en-US" dirty="0"/>
          </a:p>
          <a:p>
            <a:r>
              <a:rPr lang="en-US" dirty="0"/>
              <a:t>Regression line = </a:t>
            </a:r>
            <a:r>
              <a:rPr lang="en-US" dirty="0" err="1"/>
              <a:t>geom_smooth</a:t>
            </a:r>
            <a:r>
              <a:rPr lang="en-US" dirty="0"/>
              <a:t>(method="lm") </a:t>
            </a:r>
          </a:p>
          <a:p>
            <a:endParaRPr lang="en-US" dirty="0"/>
          </a:p>
          <a:p>
            <a:r>
              <a:rPr lang="en-US" dirty="0" err="1"/>
              <a:t>Xlab</a:t>
            </a:r>
            <a:r>
              <a:rPr lang="en-US" dirty="0"/>
              <a:t>(" hsa-let-7e-3p ")</a:t>
            </a:r>
          </a:p>
          <a:p>
            <a:endParaRPr lang="en-US" dirty="0"/>
          </a:p>
          <a:p>
            <a:r>
              <a:rPr lang="en-US" dirty="0" err="1"/>
              <a:t>Ylab</a:t>
            </a:r>
            <a:r>
              <a:rPr lang="en-US" dirty="0"/>
              <a:t>("MYC")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019800" y="2590800"/>
            <a:ext cx="2514600" cy="1295400"/>
          </a:xfrm>
          <a:prstGeom prst="borderCallout1">
            <a:avLst>
              <a:gd name="adj1" fmla="val 103166"/>
              <a:gd name="adj2" fmla="val 15415"/>
              <a:gd name="adj3" fmla="val 124418"/>
              <a:gd name="adj4" fmla="val -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your </a:t>
            </a:r>
            <a:r>
              <a:rPr lang="en-US" dirty="0" err="1"/>
              <a:t>abline</a:t>
            </a:r>
            <a:r>
              <a:rPr lang="en-US" dirty="0"/>
              <a:t> with your lm object?</a:t>
            </a:r>
          </a:p>
          <a:p>
            <a:pPr algn="ctr"/>
            <a:r>
              <a:rPr lang="en-US" dirty="0" err="1"/>
              <a:t>geom_smooth</a:t>
            </a:r>
            <a:r>
              <a:rPr lang="en-US" dirty="0"/>
              <a:t> is </a:t>
            </a:r>
            <a:r>
              <a:rPr lang="en-US" dirty="0" err="1"/>
              <a:t>ggplot’s</a:t>
            </a:r>
            <a:r>
              <a:rPr lang="en-US" dirty="0"/>
              <a:t> version of this</a:t>
            </a:r>
          </a:p>
        </p:txBody>
      </p:sp>
    </p:spTree>
    <p:extLst>
      <p:ext uri="{BB962C8B-B14F-4D97-AF65-F5344CB8AC3E}">
        <p14:creationId xmlns:p14="http://schemas.microsoft.com/office/powerpoint/2010/main" val="5217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5119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scatter1</a:t>
            </a:r>
            <a:r>
              <a:rPr lang="en-US" dirty="0"/>
              <a:t> &lt;- </a:t>
            </a:r>
            <a:r>
              <a:rPr lang="en-US" dirty="0" err="1">
                <a:solidFill>
                  <a:schemeClr val="accent1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myplot.df</a:t>
            </a:r>
            <a:r>
              <a:rPr lang="en-US" dirty="0"/>
              <a:t>,     	</a:t>
            </a:r>
            <a:r>
              <a:rPr lang="en-US" dirty="0" err="1">
                <a:solidFill>
                  <a:srgbClr val="FF0066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=hsa.let.7e.3p,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=MYC)) +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CC00CC"/>
                </a:solidFill>
              </a:rPr>
              <a:t>geom_point</a:t>
            </a:r>
            <a:r>
              <a:rPr lang="en-US" dirty="0"/>
              <a:t>(</a:t>
            </a:r>
            <a:r>
              <a:rPr lang="en-US" dirty="0" err="1">
                <a:solidFill>
                  <a:srgbClr val="FF0066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33CC33"/>
                </a:solidFill>
              </a:rPr>
              <a:t>col</a:t>
            </a:r>
            <a:r>
              <a:rPr lang="en-US" dirty="0"/>
              <a:t>=gender)) +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66"/>
                </a:solidFill>
              </a:rPr>
              <a:t>geom_smooth</a:t>
            </a:r>
            <a:r>
              <a:rPr lang="en-US" dirty="0"/>
              <a:t>(method="lm") +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xlab</a:t>
            </a:r>
            <a:r>
              <a:rPr lang="en-US" dirty="0"/>
              <a:t>(“hsa-let-7e-3p")+</a:t>
            </a:r>
            <a:r>
              <a:rPr lang="en-US" dirty="0" err="1">
                <a:solidFill>
                  <a:srgbClr val="7030A0"/>
                </a:solidFill>
              </a:rPr>
              <a:t>ylab</a:t>
            </a:r>
            <a:r>
              <a:rPr lang="en-US" dirty="0"/>
              <a:t>(“MYC")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635071" y="5334000"/>
            <a:ext cx="1219200" cy="1107281"/>
            <a:chOff x="4591050" y="4891088"/>
            <a:chExt cx="1219200" cy="1107281"/>
          </a:xfrm>
        </p:grpSpPr>
        <p:sp>
          <p:nvSpPr>
            <p:cNvPr id="29" name="Rectangle 28"/>
            <p:cNvSpPr/>
            <p:nvPr/>
          </p:nvSpPr>
          <p:spPr>
            <a:xfrm>
              <a:off x="4591050" y="5093494"/>
              <a:ext cx="1219200" cy="90487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axes labels</a:t>
              </a:r>
            </a:p>
          </p:txBody>
        </p:sp>
        <p:cxnSp>
          <p:nvCxnSpPr>
            <p:cNvPr id="31" name="Straight Arrow Connector 30"/>
            <p:cNvCxnSpPr>
              <a:stCxn id="29" idx="0"/>
            </p:cNvCxnSpPr>
            <p:nvPr/>
          </p:nvCxnSpPr>
          <p:spPr>
            <a:xfrm flipV="1">
              <a:off x="5200650" y="4891088"/>
              <a:ext cx="0" cy="20240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87271" y="1752600"/>
            <a:ext cx="1143000" cy="1143000"/>
            <a:chOff x="2438400" y="1752600"/>
            <a:chExt cx="1143000" cy="1143000"/>
          </a:xfrm>
        </p:grpSpPr>
        <p:sp>
          <p:nvSpPr>
            <p:cNvPr id="6" name="Rectangle 5"/>
            <p:cNvSpPr/>
            <p:nvPr/>
          </p:nvSpPr>
          <p:spPr>
            <a:xfrm>
              <a:off x="2438400" y="1752600"/>
              <a:ext cx="1143000" cy="762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function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009900" y="2514600"/>
              <a:ext cx="0" cy="3810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58871" y="1752600"/>
            <a:ext cx="1295400" cy="1143000"/>
            <a:chOff x="3810000" y="17526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3810000" y="1752600"/>
              <a:ext cx="1295400" cy="76200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Reference </a:t>
              </a:r>
              <a:r>
                <a:rPr lang="en-US" dirty="0" err="1"/>
                <a:t>dataframe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457700" y="2514600"/>
              <a:ext cx="0" cy="38100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5166" y="3215482"/>
            <a:ext cx="2033940" cy="762000"/>
            <a:chOff x="5181600" y="1752600"/>
            <a:chExt cx="2033940" cy="762000"/>
          </a:xfrm>
        </p:grpSpPr>
        <p:sp>
          <p:nvSpPr>
            <p:cNvPr id="8" name="Rectangle 7"/>
            <p:cNvSpPr/>
            <p:nvPr/>
          </p:nvSpPr>
          <p:spPr>
            <a:xfrm>
              <a:off x="5181600" y="1752600"/>
              <a:ext cx="1295400" cy="762000"/>
            </a:xfrm>
            <a:prstGeom prst="rect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Determine aesthetics</a:t>
              </a:r>
            </a:p>
          </p:txBody>
        </p:sp>
        <p:cxnSp>
          <p:nvCxnSpPr>
            <p:cNvPr id="40" name="Straight Arrow Connector 39"/>
            <p:cNvCxnSpPr>
              <a:cxnSpLocks/>
              <a:stCxn id="8" idx="3"/>
            </p:cNvCxnSpPr>
            <p:nvPr/>
          </p:nvCxnSpPr>
          <p:spPr>
            <a:xfrm>
              <a:off x="6477000" y="2133600"/>
              <a:ext cx="738540" cy="0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298436" y="1777364"/>
            <a:ext cx="2346535" cy="1587102"/>
            <a:chOff x="5883065" y="1752600"/>
            <a:chExt cx="2346535" cy="1587102"/>
          </a:xfrm>
        </p:grpSpPr>
        <p:sp>
          <p:nvSpPr>
            <p:cNvPr id="10" name="Rectangle 9"/>
            <p:cNvSpPr/>
            <p:nvPr/>
          </p:nvSpPr>
          <p:spPr>
            <a:xfrm>
              <a:off x="6629400" y="1752600"/>
              <a:ext cx="16002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Determine x and y variables</a:t>
              </a:r>
            </a:p>
          </p:txBody>
        </p:sp>
        <p:cxnSp>
          <p:nvCxnSpPr>
            <p:cNvPr id="45" name="Straight Arrow Connector 44"/>
            <p:cNvCxnSpPr>
              <a:cxnSpLocks/>
              <a:stCxn id="10" idx="2"/>
            </p:cNvCxnSpPr>
            <p:nvPr/>
          </p:nvCxnSpPr>
          <p:spPr>
            <a:xfrm flipH="1">
              <a:off x="5883065" y="2514600"/>
              <a:ext cx="1546435" cy="825102"/>
            </a:xfrm>
            <a:prstGeom prst="straightConnector1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419006" y="1705954"/>
            <a:ext cx="1600200" cy="1257300"/>
            <a:chOff x="838200" y="1638300"/>
            <a:chExt cx="1600200" cy="1257300"/>
          </a:xfrm>
        </p:grpSpPr>
        <p:sp>
          <p:nvSpPr>
            <p:cNvPr id="36" name="Rectangle 35"/>
            <p:cNvSpPr/>
            <p:nvPr/>
          </p:nvSpPr>
          <p:spPr>
            <a:xfrm>
              <a:off x="838200" y="1638300"/>
              <a:ext cx="1600200" cy="9906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 of the layered plot object</a:t>
              </a:r>
            </a:p>
          </p:txBody>
        </p:sp>
        <p:cxnSp>
          <p:nvCxnSpPr>
            <p:cNvPr id="38" name="Straight Arrow Connector 37"/>
            <p:cNvCxnSpPr>
              <a:stCxn id="36" idx="2"/>
            </p:cNvCxnSpPr>
            <p:nvPr/>
          </p:nvCxnSpPr>
          <p:spPr>
            <a:xfrm>
              <a:off x="1638300" y="2628900"/>
              <a:ext cx="0" cy="2667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09625" y="4114800"/>
            <a:ext cx="1310846" cy="2286000"/>
            <a:chOff x="91440" y="4038600"/>
            <a:chExt cx="1310846" cy="2286000"/>
          </a:xfrm>
        </p:grpSpPr>
        <p:sp>
          <p:nvSpPr>
            <p:cNvPr id="12" name="Rectangle 11"/>
            <p:cNvSpPr/>
            <p:nvPr/>
          </p:nvSpPr>
          <p:spPr>
            <a:xfrm>
              <a:off x="91440" y="5486400"/>
              <a:ext cx="1310846" cy="838200"/>
            </a:xfrm>
            <a:prstGeom prst="rect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points to plot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31623" y="4038600"/>
              <a:ext cx="335177" cy="1447800"/>
              <a:chOff x="731623" y="4038600"/>
              <a:chExt cx="335177" cy="1447800"/>
            </a:xfrm>
          </p:grpSpPr>
          <p:cxnSp>
            <p:nvCxnSpPr>
              <p:cNvPr id="19" name="Straight Connector 18"/>
              <p:cNvCxnSpPr>
                <a:stCxn id="12" idx="0"/>
              </p:cNvCxnSpPr>
              <p:nvPr/>
            </p:nvCxnSpPr>
            <p:spPr>
              <a:xfrm flipV="1">
                <a:off x="746863" y="4038600"/>
                <a:ext cx="0" cy="1447800"/>
              </a:xfrm>
              <a:prstGeom prst="line">
                <a:avLst/>
              </a:prstGeom>
              <a:ln w="38100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1623" y="4038600"/>
                <a:ext cx="335177" cy="0"/>
              </a:xfrm>
              <a:prstGeom prst="line">
                <a:avLst/>
              </a:prstGeom>
              <a:ln w="38100">
                <a:solidFill>
                  <a:srgbClr val="CC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4558871" y="3429000"/>
            <a:ext cx="4038600" cy="1386840"/>
            <a:chOff x="4038600" y="3429000"/>
            <a:chExt cx="3810000" cy="138684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7200900" y="3429000"/>
              <a:ext cx="0" cy="481965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4038600" y="3429000"/>
              <a:ext cx="3810000" cy="1386840"/>
              <a:chOff x="4038600" y="3429000"/>
              <a:chExt cx="3810000" cy="13868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53200" y="3910965"/>
                <a:ext cx="1295400" cy="904875"/>
              </a:xfrm>
              <a:prstGeom prst="rect">
                <a:avLst/>
              </a:prstGeom>
              <a:solidFill>
                <a:srgbClr val="33CC33"/>
              </a:solidFill>
              <a:ln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 color based on group</a:t>
                </a:r>
              </a:p>
            </p:txBody>
          </p: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4038600" y="3429000"/>
                <a:ext cx="3162300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4038600" y="3429000"/>
              <a:ext cx="0" cy="481965"/>
            </a:xfrm>
            <a:prstGeom prst="line">
              <a:avLst/>
            </a:prstGeom>
            <a:ln w="38100">
              <a:solidFill>
                <a:srgbClr val="33CC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739471" y="4724400"/>
            <a:ext cx="2019300" cy="1653779"/>
            <a:chOff x="990600" y="4724400"/>
            <a:chExt cx="2019300" cy="1653779"/>
          </a:xfrm>
        </p:grpSpPr>
        <p:sp>
          <p:nvSpPr>
            <p:cNvPr id="9" name="Rectangle 8"/>
            <p:cNvSpPr/>
            <p:nvPr/>
          </p:nvSpPr>
          <p:spPr>
            <a:xfrm>
              <a:off x="1562100" y="5473304"/>
              <a:ext cx="1447800" cy="904875"/>
            </a:xfrm>
            <a:prstGeom prst="rect">
              <a:avLst/>
            </a:prstGeom>
            <a:solidFill>
              <a:srgbClr val="000066"/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regression line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90600" y="4724400"/>
              <a:ext cx="1295400" cy="748904"/>
              <a:chOff x="990600" y="4724400"/>
              <a:chExt cx="1295400" cy="748904"/>
            </a:xfrm>
          </p:grpSpPr>
          <p:cxnSp>
            <p:nvCxnSpPr>
              <p:cNvPr id="47" name="Straight Connector 46"/>
              <p:cNvCxnSpPr>
                <a:stCxn id="9" idx="0"/>
              </p:cNvCxnSpPr>
              <p:nvPr/>
            </p:nvCxnSpPr>
            <p:spPr>
              <a:xfrm flipV="1">
                <a:off x="2286000" y="5253037"/>
                <a:ext cx="0" cy="220267"/>
              </a:xfrm>
              <a:prstGeom prst="line">
                <a:avLst/>
              </a:prstGeom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990600" y="5253037"/>
                <a:ext cx="1295400" cy="0"/>
              </a:xfrm>
              <a:prstGeom prst="line">
                <a:avLst/>
              </a:prstGeom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990600" y="4815840"/>
                <a:ext cx="0" cy="437197"/>
              </a:xfrm>
              <a:prstGeom prst="line">
                <a:avLst/>
              </a:prstGeom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990600" y="4724400"/>
                <a:ext cx="76200" cy="91440"/>
              </a:xfrm>
              <a:prstGeom prst="line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733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3E77F1-6333-4606-8385-CAB8B54A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36" y="2158805"/>
            <a:ext cx="4159464" cy="3784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6" name="Left Arrow Callout 5"/>
          <p:cNvSpPr/>
          <p:nvPr/>
        </p:nvSpPr>
        <p:spPr>
          <a:xfrm>
            <a:off x="6610350" y="2765133"/>
            <a:ext cx="2381250" cy="1981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34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title should be changed to “Legend” in bold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3486947" y="1435003"/>
            <a:ext cx="1295400" cy="16764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of circles should be bigger</a:t>
            </a:r>
          </a:p>
        </p:txBody>
      </p:sp>
      <p:sp>
        <p:nvSpPr>
          <p:cNvPr id="9" name="Right Arrow Callout 8"/>
          <p:cNvSpPr/>
          <p:nvPr/>
        </p:nvSpPr>
        <p:spPr>
          <a:xfrm>
            <a:off x="685800" y="2349403"/>
            <a:ext cx="2095500" cy="1524000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should be white</a:t>
            </a:r>
          </a:p>
        </p:txBody>
      </p:sp>
      <p:sp>
        <p:nvSpPr>
          <p:cNvPr id="10" name="Up Arrow Callout 9"/>
          <p:cNvSpPr/>
          <p:nvPr/>
        </p:nvSpPr>
        <p:spPr>
          <a:xfrm>
            <a:off x="2973425" y="5135562"/>
            <a:ext cx="1828800" cy="1447800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want Males in blue, Females in 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6610350" y="5402660"/>
            <a:ext cx="2514600" cy="1438870"/>
          </a:xfrm>
          <a:prstGeom prst="rect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you can suppress the standard error region by typing </a:t>
            </a:r>
            <a:r>
              <a:rPr lang="en-US" dirty="0" err="1"/>
              <a:t>geom_smooth</a:t>
            </a:r>
            <a:r>
              <a:rPr lang="en-US" dirty="0"/>
              <a:t>(method = “lm”, se=FALSE)</a:t>
            </a:r>
          </a:p>
        </p:txBody>
      </p:sp>
    </p:spTree>
    <p:extLst>
      <p:ext uri="{BB962C8B-B14F-4D97-AF65-F5344CB8AC3E}">
        <p14:creationId xmlns:p14="http://schemas.microsoft.com/office/powerpoint/2010/main" val="3398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62000"/>
            <a:ext cx="4495800" cy="4495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191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TIP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23900" y="533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257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specify your color based on the </a:t>
            </a:r>
            <a:r>
              <a:rPr lang="en-US" sz="2400" dirty="0" err="1"/>
              <a:t>group.factor</a:t>
            </a:r>
            <a:r>
              <a:rPr lang="en-US" sz="2400" dirty="0"/>
              <a:t> within the basic layer of the plot </a:t>
            </a: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df.valid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(x=has.let.7e.3p, y=MYC, col=gender)); you will get two regression lines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8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Change color of your factor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Because </a:t>
            </a:r>
            <a:r>
              <a:rPr lang="en-US" dirty="0" err="1"/>
              <a:t>group.factor</a:t>
            </a:r>
            <a:r>
              <a:rPr lang="en-US" dirty="0"/>
              <a:t> is mapped to the colors of the scatters, we need to use </a:t>
            </a:r>
            <a:r>
              <a:rPr lang="en-US" dirty="0" err="1"/>
              <a:t>scale_color_manual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We also have to use this </a:t>
            </a:r>
            <a:r>
              <a:rPr lang="en-US" dirty="0" err="1"/>
              <a:t>geom</a:t>
            </a:r>
            <a:r>
              <a:rPr lang="en-US" dirty="0"/>
              <a:t> to change the name of our legend, because it’s the very same factor variable we want to manipulate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dirty="0" err="1"/>
              <a:t>geom</a:t>
            </a:r>
            <a:r>
              <a:rPr lang="en-US" dirty="0"/>
              <a:t> </a:t>
            </a:r>
            <a:r>
              <a:rPr lang="en-US" dirty="0" err="1"/>
              <a:t>scale_color_manual</a:t>
            </a:r>
            <a:r>
              <a:rPr lang="en-US" dirty="0"/>
              <a:t>  to your code using the “+” : </a:t>
            </a:r>
          </a:p>
          <a:p>
            <a:pPr lvl="1">
              <a:buNone/>
            </a:pPr>
            <a:r>
              <a:rPr lang="en-US" dirty="0">
                <a:solidFill>
                  <a:srgbClr val="FF3399"/>
                </a:solidFill>
              </a:rPr>
              <a:t>    scatter2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/>
              <a:t>&lt;-</a:t>
            </a:r>
            <a:r>
              <a:rPr lang="en-US" dirty="0">
                <a:solidFill>
                  <a:schemeClr val="accent6"/>
                </a:solidFill>
              </a:rPr>
              <a:t>  scatter1</a:t>
            </a:r>
            <a:r>
              <a:rPr lang="en-US" dirty="0"/>
              <a:t> + </a:t>
            </a:r>
            <a:r>
              <a:rPr lang="en-US" dirty="0" err="1">
                <a:solidFill>
                  <a:srgbClr val="FF0000"/>
                </a:solidFill>
              </a:rPr>
              <a:t>scale_colour_manual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values=c(“male" = "blue", “female" = "red"), name="Legend"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Change size of your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Changing the size of the circles can be done within the </a:t>
            </a:r>
            <a:r>
              <a:rPr lang="en-US" dirty="0" err="1"/>
              <a:t>geom</a:t>
            </a:r>
            <a:r>
              <a:rPr lang="en-US" dirty="0"/>
              <a:t> “</a:t>
            </a:r>
            <a:r>
              <a:rPr lang="en-US" dirty="0" err="1"/>
              <a:t>geom_point</a:t>
            </a:r>
            <a:r>
              <a:rPr lang="en-US" dirty="0"/>
              <a:t>()”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3"/>
                </a:solidFill>
              </a:rPr>
              <a:t>scatter3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/>
              <a:t>&lt;-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rgbClr val="FF3399"/>
                </a:solidFill>
              </a:rPr>
              <a:t>scatter2 </a:t>
            </a:r>
            <a:r>
              <a:rPr lang="en-US" dirty="0"/>
              <a:t>+</a:t>
            </a: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</a:rPr>
              <a:t>geom_point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aes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col=</a:t>
            </a:r>
            <a:r>
              <a:rPr lang="en-US" dirty="0" err="1"/>
              <a:t>group.factor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, size=3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 that if your colors are not based on a factor, you can change the colors of the circles within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(size=3, color="red"))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638800" y="3581400"/>
            <a:ext cx="3200400" cy="1295400"/>
          </a:xfrm>
          <a:prstGeom prst="cloudCallout">
            <a:avLst>
              <a:gd name="adj1" fmla="val -56071"/>
              <a:gd name="adj2" fmla="val -504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If you put size within </a:t>
            </a:r>
            <a:r>
              <a:rPr lang="en-US" dirty="0" err="1"/>
              <a:t>aes</a:t>
            </a:r>
            <a:r>
              <a:rPr lang="en-US" dirty="0"/>
              <a:t>() your legend will include “5”</a:t>
            </a:r>
          </a:p>
        </p:txBody>
      </p:sp>
    </p:spTree>
    <p:extLst>
      <p:ext uri="{BB962C8B-B14F-4D97-AF65-F5344CB8AC3E}">
        <p14:creationId xmlns:p14="http://schemas.microsoft.com/office/powerpoint/2010/main" val="12283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62000"/>
            <a:ext cx="4495800" cy="4495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191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TIP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23900" y="5334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257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change the color of your linear regression line and the SE area with </a:t>
            </a:r>
            <a:r>
              <a:rPr lang="en-US" sz="2400" dirty="0" err="1"/>
              <a:t>geom_smooth</a:t>
            </a:r>
            <a:r>
              <a:rPr lang="en-US" sz="2400" dirty="0"/>
              <a:t>(color = "color1-refers to regression line", fill="color2-refers to SE region")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6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Change Plot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geom</a:t>
            </a:r>
            <a:r>
              <a:rPr lang="en-US" sz="2800" dirty="0"/>
              <a:t> “theme()” allows you to adjust the theme settings of your plot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8914" y="28194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</a:t>
            </a:r>
            <a:r>
              <a:rPr lang="en-US" dirty="0" err="1"/>
              <a:t>geoms</a:t>
            </a:r>
            <a:r>
              <a:rPr lang="en-US" dirty="0"/>
              <a:t> theme() to your code using the “+” signs : </a:t>
            </a:r>
          </a:p>
          <a:p>
            <a:pPr lvl="1">
              <a:buNone/>
            </a:pPr>
            <a:r>
              <a:rPr lang="en-US" dirty="0">
                <a:solidFill>
                  <a:srgbClr val="9966FF"/>
                </a:solidFill>
              </a:rPr>
              <a:t>scatter4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/>
              <a:t>&lt;-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3"/>
                </a:solidFill>
              </a:rPr>
              <a:t>scatter3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</a:t>
            </a:r>
          </a:p>
          <a:p>
            <a:pPr lvl="1">
              <a:buNone/>
            </a:pPr>
            <a:r>
              <a:rPr lang="en-US" dirty="0" err="1"/>
              <a:t>theme_bw</a:t>
            </a:r>
            <a:r>
              <a:rPr lang="en-US" dirty="0"/>
              <a:t>() +</a:t>
            </a:r>
          </a:p>
          <a:p>
            <a:pPr lvl="1">
              <a:buNone/>
            </a:pPr>
            <a:r>
              <a:rPr lang="en-US" dirty="0"/>
              <a:t>theme(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(size=16, face="bold"))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800600" y="3581400"/>
            <a:ext cx="2133600" cy="762000"/>
          </a:xfrm>
          <a:prstGeom prst="borderCallout1">
            <a:avLst>
              <a:gd name="adj1" fmla="val 53036"/>
              <a:gd name="adj2" fmla="val -2489"/>
              <a:gd name="adj3" fmla="val 118734"/>
              <a:gd name="adj4" fmla="val -81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background to black and white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4419600" y="5334000"/>
            <a:ext cx="2133600" cy="762000"/>
          </a:xfrm>
          <a:prstGeom prst="borderCallout1">
            <a:avLst>
              <a:gd name="adj1" fmla="val 53036"/>
              <a:gd name="adj2" fmla="val -2489"/>
              <a:gd name="adj3" fmla="val -35552"/>
              <a:gd name="adj4" fmla="val -53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legend properties</a:t>
            </a:r>
          </a:p>
        </p:txBody>
      </p:sp>
    </p:spTree>
    <p:extLst>
      <p:ext uri="{BB962C8B-B14F-4D97-AF65-F5344CB8AC3E}">
        <p14:creationId xmlns:p14="http://schemas.microsoft.com/office/powerpoint/2010/main" val="29255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D5777-55E2-425B-BBDF-11D493BB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3" y="1570862"/>
            <a:ext cx="5545113" cy="5045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3352800"/>
            <a:ext cx="1143000" cy="115443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Callout 6"/>
          <p:cNvSpPr/>
          <p:nvPr/>
        </p:nvSpPr>
        <p:spPr>
          <a:xfrm>
            <a:off x="6172200" y="3276600"/>
            <a:ext cx="2819400" cy="13830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colors and labels changed with </a:t>
            </a:r>
            <a:r>
              <a:rPr lang="en-US" dirty="0" err="1"/>
              <a:t>geom</a:t>
            </a:r>
            <a:r>
              <a:rPr lang="en-US" dirty="0"/>
              <a:t> </a:t>
            </a:r>
            <a:r>
              <a:rPr lang="en-US" dirty="0" err="1"/>
              <a:t>scale_color_manual</a:t>
            </a:r>
            <a:r>
              <a:rPr lang="en-US" dirty="0"/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443" y="1447800"/>
            <a:ext cx="4753757" cy="513556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64157" y="5307016"/>
            <a:ext cx="3810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Callout 11"/>
          <p:cNvSpPr/>
          <p:nvPr/>
        </p:nvSpPr>
        <p:spPr>
          <a:xfrm>
            <a:off x="5300870" y="4948376"/>
            <a:ext cx="2552700" cy="1219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changed within </a:t>
            </a:r>
            <a:r>
              <a:rPr lang="en-US" dirty="0" err="1"/>
              <a:t>geom_point</a:t>
            </a:r>
            <a:r>
              <a:rPr lang="en-US" dirty="0"/>
              <a:t> ()</a:t>
            </a:r>
          </a:p>
        </p:txBody>
      </p:sp>
      <p:sp>
        <p:nvSpPr>
          <p:cNvPr id="9" name="Down Arrow Callout 8"/>
          <p:cNvSpPr/>
          <p:nvPr/>
        </p:nvSpPr>
        <p:spPr>
          <a:xfrm>
            <a:off x="1219200" y="228600"/>
            <a:ext cx="2209800" cy="1600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and outline changed with </a:t>
            </a:r>
            <a:r>
              <a:rPr lang="en-US" dirty="0" err="1"/>
              <a:t>geom</a:t>
            </a:r>
            <a:r>
              <a:rPr lang="en-US" dirty="0"/>
              <a:t> theme()</a:t>
            </a:r>
          </a:p>
        </p:txBody>
      </p:sp>
    </p:spTree>
    <p:extLst>
      <p:ext uri="{BB962C8B-B14F-4D97-AF65-F5344CB8AC3E}">
        <p14:creationId xmlns:p14="http://schemas.microsoft.com/office/powerpoint/2010/main" val="693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your plot to </a:t>
            </a:r>
            <a:r>
              <a:rPr lang="en-US" dirty="0" err="1"/>
              <a:t>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65624-52EF-483D-A65A-FC37347A4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7" t="10895" b="7037"/>
          <a:stretch/>
        </p:blipFill>
        <p:spPr>
          <a:xfrm>
            <a:off x="2362200" y="1318419"/>
            <a:ext cx="4495800" cy="50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r>
              <a:rPr lang="en-US" dirty="0"/>
              <a:t>library(ggplot2) </a:t>
            </a:r>
          </a:p>
          <a:p>
            <a:endParaRPr lang="en-US" dirty="0"/>
          </a:p>
          <a:p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http://zevross.com/blog/2014/08/04/beautiful-plotting-in-r-a-ggplot2-cheatsheet-3/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3889" y="5126120"/>
            <a:ext cx="8356223" cy="1020880"/>
            <a:chOff x="241499" y="5126120"/>
            <a:chExt cx="8356223" cy="102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155990"/>
              <a:ext cx="1587322" cy="99101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41499" y="5126120"/>
              <a:ext cx="6616501" cy="985714"/>
              <a:chOff x="1753312" y="5878564"/>
              <a:chExt cx="6616501" cy="98571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3312" y="5943600"/>
                <a:ext cx="1371600" cy="92067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835" y="5943600"/>
                <a:ext cx="1371600" cy="89820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723" y="6006819"/>
                <a:ext cx="1371600" cy="85745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2236" y="5903637"/>
                <a:ext cx="913687" cy="87442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8323" y="5878564"/>
                <a:ext cx="138149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453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4" y="1045765"/>
            <a:ext cx="6835346" cy="56162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Plotting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9629" y="6477000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adapted from Andy Field, Discovering Statistics Using 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600200"/>
            <a:ext cx="2209800" cy="175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</a:t>
            </a:r>
            <a:r>
              <a:rPr lang="en-US" sz="2000" dirty="0" err="1"/>
              <a:t>ggplot</a:t>
            </a:r>
            <a:r>
              <a:rPr lang="en-US" sz="2000" dirty="0"/>
              <a:t>, graphs are made up of layers that are placed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7142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47800"/>
            <a:ext cx="5638801" cy="4633083"/>
          </a:xfrm>
        </p:spPr>
      </p:pic>
      <p:sp>
        <p:nvSpPr>
          <p:cNvPr id="6" name="Rectangle 5"/>
          <p:cNvSpPr/>
          <p:nvPr/>
        </p:nvSpPr>
        <p:spPr>
          <a:xfrm>
            <a:off x="152400" y="1285874"/>
            <a:ext cx="3657600" cy="2600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Each layer contains </a:t>
            </a:r>
            <a:r>
              <a:rPr lang="en-US" b="1" dirty="0"/>
              <a:t>visual objects </a:t>
            </a:r>
            <a:r>
              <a:rPr lang="en-US" dirty="0"/>
              <a:t>(e.g., bars, axes etc.)</a:t>
            </a:r>
          </a:p>
          <a:p>
            <a:endParaRPr lang="en-US" dirty="0"/>
          </a:p>
          <a:p>
            <a:r>
              <a:rPr lang="en-US" dirty="0"/>
              <a:t>Visual elements are referred to as </a:t>
            </a:r>
            <a:r>
              <a:rPr lang="en-US" b="1" dirty="0" err="1"/>
              <a:t>geoms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Geoms</a:t>
            </a:r>
            <a:r>
              <a:rPr lang="en-US" dirty="0"/>
              <a:t> are added to the plot using the + sign</a:t>
            </a:r>
          </a:p>
        </p:txBody>
      </p:sp>
    </p:spTree>
    <p:extLst>
      <p:ext uri="{BB962C8B-B14F-4D97-AF65-F5344CB8AC3E}">
        <p14:creationId xmlns:p14="http://schemas.microsoft.com/office/powerpoint/2010/main" val="8627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Visual objects in a plot (bars, error bars, texts) are referred to as </a:t>
            </a:r>
            <a:r>
              <a:rPr lang="en-US" dirty="0" err="1">
                <a:solidFill>
                  <a:schemeClr val="accent1"/>
                </a:solidFill>
              </a:rPr>
              <a:t>geoms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(geometric objects)</a:t>
            </a:r>
          </a:p>
          <a:p>
            <a:endParaRPr lang="en-US" dirty="0"/>
          </a:p>
          <a:p>
            <a:r>
              <a:rPr lang="en-US" dirty="0"/>
              <a:t>When defining a layer, tell R what </a:t>
            </a:r>
            <a:r>
              <a:rPr lang="en-US" dirty="0" err="1"/>
              <a:t>geom</a:t>
            </a:r>
            <a:r>
              <a:rPr lang="en-US" dirty="0"/>
              <a:t> you want displayed</a:t>
            </a:r>
          </a:p>
          <a:p>
            <a:endParaRPr lang="en-US" dirty="0"/>
          </a:p>
          <a:p>
            <a:r>
              <a:rPr lang="en-US" dirty="0" err="1"/>
              <a:t>Geoms</a:t>
            </a:r>
            <a:r>
              <a:rPr lang="en-US" dirty="0"/>
              <a:t> have aesthetic properties to determine what they look like (e.g., red bars)</a:t>
            </a:r>
          </a:p>
          <a:p>
            <a:endParaRPr lang="en-US" dirty="0"/>
          </a:p>
          <a:p>
            <a:r>
              <a:rPr lang="en-US" dirty="0"/>
              <a:t>Aesthetic properties are referred to as </a:t>
            </a:r>
            <a:r>
              <a:rPr lang="en-US" dirty="0" err="1">
                <a:solidFill>
                  <a:schemeClr val="accent1"/>
                </a:solidFill>
              </a:rPr>
              <a:t>aes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78" y="20595"/>
            <a:ext cx="8229600" cy="1143000"/>
          </a:xfrm>
        </p:spPr>
        <p:txBody>
          <a:bodyPr/>
          <a:lstStyle/>
          <a:p>
            <a:r>
              <a:rPr lang="en-US" b="1" dirty="0" err="1"/>
              <a:t>geoms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59995"/>
              </p:ext>
            </p:extLst>
          </p:nvPr>
        </p:nvGraphicFramePr>
        <p:xfrm>
          <a:off x="1096581" y="1163595"/>
          <a:ext cx="6858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5850" y="5893748"/>
            <a:ext cx="6916356" cy="8118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“()” means that the </a:t>
            </a:r>
            <a:r>
              <a:rPr lang="en-US" dirty="0" err="1"/>
              <a:t>geom</a:t>
            </a:r>
            <a:r>
              <a:rPr lang="en-US" dirty="0"/>
              <a:t> accepts aesthetics so that you can determine how you want your layer to look.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geoms</a:t>
            </a:r>
            <a:r>
              <a:rPr lang="en-US" dirty="0"/>
              <a:t> are added with the + sign</a:t>
            </a:r>
          </a:p>
        </p:txBody>
      </p:sp>
    </p:spTree>
    <p:extLst>
      <p:ext uri="{BB962C8B-B14F-4D97-AF65-F5344CB8AC3E}">
        <p14:creationId xmlns:p14="http://schemas.microsoft.com/office/powerpoint/2010/main" val="22931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D9D1B4-066F-437C-AF26-790D464CD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6D9D1B4-066F-437C-AF26-790D464CD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C834F-626A-45F8-81D8-34A749976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B8C834F-626A-45F8-81D8-34A749976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2AC301-F0C2-41AB-BCD8-29C96169B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F2AC301-F0C2-41AB-BCD8-29C96169B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DB1209-EBED-435B-B689-36F1F90F8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ADB1209-EBED-435B-B689-36F1F90F8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23E255-70B1-4A20-85D6-0D1FDDF8E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423E255-70B1-4A20-85D6-0D1FDDF8E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9B5D2A-9BAC-46F6-8870-AA70666F6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29B5D2A-9BAC-46F6-8870-AA70666F6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DDDCDC-54A3-4B33-BCF7-CAFF7FC6F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DDDCDC-54A3-4B33-BCF7-CAFF7FC6F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80A3BF-1FC4-4ED1-9360-9209F9169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6D80A3BF-1FC4-4ED1-9360-9209F9169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3F9529-8535-4232-A179-5A4F7307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2E3F9529-8535-4232-A179-5A4F73077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F4180-16FC-40A7-8B2B-A45CA0875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7FAF4180-16FC-40A7-8B2B-A45CA0875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C014C-4494-4F6C-BC59-498D9E3E4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9B2C014C-4494-4F6C-BC59-498D9E3E41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1D069F-B344-48A9-B439-1332D99CC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141D069F-B344-48A9-B439-1332D99CC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1068D4-4659-407F-A36D-B2209AF3A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DA1068D4-4659-407F-A36D-B2209AF3A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E68A00-BFBD-4F98-9888-D893DBB24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0EE68A00-BFBD-4F98-9888-D893DBB24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4E6EA3-39EE-4469-A6F7-F38DADE5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D74E6EA3-39EE-4469-A6F7-F38DADE5A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E6BBE5-378D-4CF5-8E83-C8C078E22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dgm id="{02E6BBE5-378D-4CF5-8E83-C8C078E22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EC20D8-6CC9-42B4-93FF-C1FC8C433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50EC20D8-6CC9-42B4-93FF-C1FC8C433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EACE7C-119F-4541-B12C-F0B704625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96EACE7C-119F-4541-B12C-F0B704625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/>
              <a:t>The world is your oyster!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6" y="2836211"/>
            <a:ext cx="7007411" cy="21929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line type, shape, color (including a color-blind-friendly color palette) etc…</a:t>
            </a:r>
          </a:p>
        </p:txBody>
      </p:sp>
    </p:spTree>
    <p:extLst>
      <p:ext uri="{BB962C8B-B14F-4D97-AF65-F5344CB8AC3E}">
        <p14:creationId xmlns:p14="http://schemas.microsoft.com/office/powerpoint/2010/main" val="31827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command structure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MyPlotName</a:t>
            </a:r>
            <a:r>
              <a:rPr lang="en-US" sz="2400" dirty="0"/>
              <a:t> &lt;-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ggplot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my.dataframe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dirty="0" err="1">
                <a:solidFill>
                  <a:schemeClr val="accent6"/>
                </a:solidFill>
              </a:rPr>
              <a:t>aes</a:t>
            </a:r>
            <a:r>
              <a:rPr lang="en-US" sz="2400" dirty="0">
                <a:solidFill>
                  <a:schemeClr val="accent6"/>
                </a:solidFill>
              </a:rPr>
              <a:t>(variable for x axis, variable for y axis, color=sex)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+ additional </a:t>
            </a:r>
            <a:r>
              <a:rPr lang="en-US" sz="2400" dirty="0" err="1">
                <a:solidFill>
                  <a:srgbClr val="FF0000"/>
                </a:solidFill>
              </a:rPr>
              <a:t>geoms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  <p:sp>
        <p:nvSpPr>
          <p:cNvPr id="12" name="Down Arrow Callout 11"/>
          <p:cNvSpPr/>
          <p:nvPr/>
        </p:nvSpPr>
        <p:spPr>
          <a:xfrm>
            <a:off x="1066800" y="3200400"/>
            <a:ext cx="10668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3" name="Down Arrow Callout 12"/>
          <p:cNvSpPr/>
          <p:nvPr/>
        </p:nvSpPr>
        <p:spPr>
          <a:xfrm>
            <a:off x="2514600" y="3200400"/>
            <a:ext cx="10668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733800" y="3200400"/>
            <a:ext cx="12192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data frame</a:t>
            </a:r>
          </a:p>
        </p:txBody>
      </p:sp>
      <p:sp>
        <p:nvSpPr>
          <p:cNvPr id="15" name="Down Arrow Callout 14"/>
          <p:cNvSpPr/>
          <p:nvPr/>
        </p:nvSpPr>
        <p:spPr>
          <a:xfrm>
            <a:off x="5257800" y="3200400"/>
            <a:ext cx="12192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aesthetics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85800" y="5334000"/>
            <a:ext cx="2286000" cy="1219200"/>
          </a:xfrm>
          <a:prstGeom prst="borderCallout1">
            <a:avLst>
              <a:gd name="adj1" fmla="val -2400"/>
              <a:gd name="adj2" fmla="val 49135"/>
              <a:gd name="adj3" fmla="val -45571"/>
              <a:gd name="adj4" fmla="val 8342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Foundation of your </a:t>
            </a:r>
            <a:r>
              <a:rPr lang="en-US" dirty="0" err="1"/>
              <a:t>ggplot</a:t>
            </a:r>
            <a:endParaRPr lang="en-US" dirty="0"/>
          </a:p>
          <a:p>
            <a:pPr algn="ctr"/>
            <a:r>
              <a:rPr lang="en-US" dirty="0"/>
              <a:t>Does NOT work as a stand-alone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962400" y="5334000"/>
            <a:ext cx="2286000" cy="1219200"/>
          </a:xfrm>
          <a:prstGeom prst="borderCallout1">
            <a:avLst>
              <a:gd name="adj1" fmla="val -2400"/>
              <a:gd name="adj2" fmla="val 49135"/>
              <a:gd name="adj3" fmla="val -45571"/>
              <a:gd name="adj4" fmla="val 491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layers to your foundation</a:t>
            </a:r>
          </a:p>
        </p:txBody>
      </p:sp>
    </p:spTree>
    <p:extLst>
      <p:ext uri="{BB962C8B-B14F-4D97-AF65-F5344CB8AC3E}">
        <p14:creationId xmlns:p14="http://schemas.microsoft.com/office/powerpoint/2010/main" val="34401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plot!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 plot showing the correlation between hsa-let-7e-3p and MYC</a:t>
            </a:r>
          </a:p>
          <a:p>
            <a:endParaRPr lang="en-US" dirty="0"/>
          </a:p>
          <a:p>
            <a:r>
              <a:rPr lang="en-US" dirty="0"/>
              <a:t>Include a regression line and axes labels</a:t>
            </a:r>
          </a:p>
          <a:p>
            <a:endParaRPr lang="en-US" dirty="0"/>
          </a:p>
          <a:p>
            <a:r>
              <a:rPr lang="en-US" dirty="0"/>
              <a:t>Color code by gender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" y="2059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953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Plotting in R ggplot2</vt:lpstr>
      <vt:lpstr>ggplot2</vt:lpstr>
      <vt:lpstr>Plotting with ggplot</vt:lpstr>
      <vt:lpstr>PowerPoint Presentation</vt:lpstr>
      <vt:lpstr>Plotting with ggplot</vt:lpstr>
      <vt:lpstr>geoms</vt:lpstr>
      <vt:lpstr>Plotting with ggplot</vt:lpstr>
      <vt:lpstr>Plotting with ggplot</vt:lpstr>
      <vt:lpstr>Our first plot!</vt:lpstr>
      <vt:lpstr>Breaking down the plot</vt:lpstr>
      <vt:lpstr>Creating a scatterplot</vt:lpstr>
      <vt:lpstr>Your plot</vt:lpstr>
      <vt:lpstr>TIP</vt:lpstr>
      <vt:lpstr>Change color of your factor variable</vt:lpstr>
      <vt:lpstr>Change size of your circles</vt:lpstr>
      <vt:lpstr>TIP</vt:lpstr>
      <vt:lpstr>Change Plot Settings</vt:lpstr>
      <vt:lpstr>Your plot</vt:lpstr>
      <vt:lpstr>Export your plot to 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Lauren Erdman</cp:lastModifiedBy>
  <cp:revision>188</cp:revision>
  <dcterms:created xsi:type="dcterms:W3CDTF">2015-02-02T20:17:14Z</dcterms:created>
  <dcterms:modified xsi:type="dcterms:W3CDTF">2018-05-14T03:58:27Z</dcterms:modified>
</cp:coreProperties>
</file>