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97" autoAdjust="0"/>
  </p:normalViewPr>
  <p:slideViewPr>
    <p:cSldViewPr snapToGrid="0">
      <p:cViewPr varScale="1">
        <p:scale>
          <a:sx n="43" d="100"/>
          <a:sy n="43" d="100"/>
        </p:scale>
        <p:origin x="67" y="144"/>
      </p:cViewPr>
      <p:guideLst/>
    </p:cSldViewPr>
  </p:slideViewPr>
  <p:outlineViewPr>
    <p:cViewPr>
      <p:scale>
        <a:sx n="33" d="100"/>
        <a:sy n="33" d="100"/>
      </p:scale>
      <p:origin x="0" y="-9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1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4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696A-7F57-4090-BDA9-FCD3379615B2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875A7B-31F3-4A7F-982B-DC9AFBB45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achael.osoro@students.moringaschoo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EAA06-E919-9733-0C82-BEC3F6F1C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0"/>
            <a:ext cx="8637073" cy="2541431"/>
          </a:xfrm>
        </p:spPr>
        <p:txBody>
          <a:bodyPr/>
          <a:lstStyle/>
          <a:p>
            <a:r>
              <a:rPr lang="en-US" dirty="0"/>
              <a:t>ANALYSIS OF MOVIES FOR MICROSOFT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801A0-9D90-8018-51BD-CB0C56DF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3" y="3246690"/>
            <a:ext cx="9039069" cy="25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587-56DC-EE36-6E7C-1D971D9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F680-6286-6A76-DBED-0500E34B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72" y="2158585"/>
            <a:ext cx="8537039" cy="469941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>
                <a:solidFill>
                  <a:srgbClr val="616161"/>
                </a:solidFill>
                <a:effectLst/>
                <a:latin typeface="Proxima Nova"/>
              </a:rPr>
              <a:t>Investment of approximately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>
                <a:solidFill>
                  <a:srgbClr val="616161"/>
                </a:solidFill>
                <a:effectLst/>
                <a:latin typeface="Proxima Nova"/>
              </a:rPr>
              <a:t>400 million dollars yields 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>
                <a:solidFill>
                  <a:srgbClr val="616161"/>
                </a:solidFill>
                <a:effectLst/>
                <a:latin typeface="Proxima Nova"/>
              </a:rPr>
              <a:t>Maximum profits</a:t>
            </a:r>
            <a:endParaRPr lang="en-US" b="0">
              <a:effectLst/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97D646-78F5-642E-076D-A8F46700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71" y="609599"/>
            <a:ext cx="6925781" cy="54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DA2DF-064C-C9E8-0E70-BB1BD733BFF7}"/>
              </a:ext>
            </a:extLst>
          </p:cNvPr>
          <p:cNvSpPr txBox="1"/>
          <p:nvPr/>
        </p:nvSpPr>
        <p:spPr>
          <a:xfrm>
            <a:off x="838201" y="2386307"/>
            <a:ext cx="389869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Investment of approximately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400 million dollars yields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Maximum profits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1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B539-120C-B27C-08BA-649CEAD0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Insights from this data analysis suggest that for Microsoft to break through in movie business, they should consider: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Producing documentaries, dram, comedy, thriller action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Release movies in Summer, November and December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Invest at least 400 million per movie as production coat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1" i="0" u="none" strike="noStrike" dirty="0">
                <a:solidFill>
                  <a:srgbClr val="616161"/>
                </a:solidFill>
                <a:effectLst/>
                <a:latin typeface="Proxima Nova"/>
              </a:rPr>
              <a:t>Project Limitations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Missing values</a:t>
            </a:r>
            <a:endParaRPr lang="en-US" sz="20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Redundancy-Duplicate values in the datasets</a:t>
            </a:r>
            <a:endParaRPr lang="en-US" sz="2000" b="0" dirty="0">
              <a:effectLst/>
              <a:latin typeface="Proxima Nova"/>
            </a:endParaRPr>
          </a:p>
          <a:p>
            <a:br>
              <a:rPr lang="en-US" sz="2000" dirty="0">
                <a:latin typeface="Proxima Nova"/>
              </a:rPr>
            </a:br>
            <a:endParaRPr lang="en-US" sz="2000" dirty="0">
              <a:latin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8C5E-0785-4301-B671-41A5BF1D6EF6}"/>
              </a:ext>
            </a:extLst>
          </p:cNvPr>
          <p:cNvSpPr txBox="1"/>
          <p:nvPr/>
        </p:nvSpPr>
        <p:spPr>
          <a:xfrm>
            <a:off x="1209208" y="1069286"/>
            <a:ext cx="488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"/>
              </a:rPr>
              <a:t>CONCLUSION </a:t>
            </a:r>
            <a:endParaRPr lang="en-US" sz="2400" kern="1200" dirty="0">
              <a:solidFill>
                <a:schemeClr val="tx1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788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45BD5-0B9B-CA19-1002-CC561DF1A977}"/>
              </a:ext>
            </a:extLst>
          </p:cNvPr>
          <p:cNvSpPr txBox="1"/>
          <p:nvPr/>
        </p:nvSpPr>
        <p:spPr>
          <a:xfrm>
            <a:off x="3164541" y="349623"/>
            <a:ext cx="563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Limitations of Study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FEBD0-B28D-908C-5EDE-CADC9368308C}"/>
              </a:ext>
            </a:extLst>
          </p:cNvPr>
          <p:cNvSpPr txBox="1"/>
          <p:nvPr/>
        </p:nvSpPr>
        <p:spPr>
          <a:xfrm>
            <a:off x="1972235" y="2519082"/>
            <a:ext cx="9502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many other factors that may </a:t>
            </a:r>
            <a:r>
              <a:rPr lang="en-US" sz="2800" dirty="0" err="1"/>
              <a:t>favour</a:t>
            </a:r>
            <a:r>
              <a:rPr lang="en-US" sz="2800" dirty="0"/>
              <a:t> video production not discussed in this analysis.</a:t>
            </a:r>
          </a:p>
          <a:p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11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F1DCA8-677E-E384-0F90-25ED6C3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A3E9-6C03-C4BD-9922-36B8DAE9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pPr lvl="1"/>
            <a:r>
              <a:rPr lang="en-US" dirty="0"/>
              <a:t>RACHAEL OSORO</a:t>
            </a:r>
          </a:p>
          <a:p>
            <a:pPr lvl="1"/>
            <a:r>
              <a:rPr lang="en-US" dirty="0">
                <a:hlinkClick r:id="rId2"/>
              </a:rPr>
              <a:t>rachael.osoro@students.moringaschool.com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Rachael-</a:t>
            </a:r>
            <a:r>
              <a:rPr lang="en-US" dirty="0" err="1"/>
              <a:t>Osoro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2B6F1-B727-7431-4894-A16501E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4" y="224853"/>
            <a:ext cx="9203961" cy="58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0708-7A8C-092B-D6A9-DB0D7732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9448"/>
            <a:ext cx="9144000" cy="154815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0A66-8F4B-528D-B8E0-40E7270F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0108"/>
            <a:ext cx="8716588" cy="175972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This is a data analysis report on movies, their performance at the box office and factors that influence the success of movies .</a:t>
            </a:r>
            <a:endParaRPr lang="en-US" sz="2400" b="0" cap="none" dirty="0">
              <a:effectLst/>
            </a:endParaRPr>
          </a:p>
          <a:p>
            <a:br>
              <a:rPr lang="en-US" sz="2400" cap="none" dirty="0"/>
            </a:b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472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7530-7635-E216-CB5F-1276DE14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901" y="719527"/>
            <a:ext cx="9144000" cy="186104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27E1-F1D5-A022-E962-B9E035234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Business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Methods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Results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74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9084-551D-F396-25CE-87C17383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680"/>
            <a:ext cx="9144000" cy="1410975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C9DDF-1E9B-1C1F-3087-98AF467F3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1771"/>
            <a:ext cx="9144000" cy="439528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Microsoft, has decided to create a new movie studio to tap into the Hollywood money.</a:t>
            </a:r>
            <a:endParaRPr lang="en-US" sz="2000" cap="none" dirty="0"/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 Which genre of movies offer higher returns?</a:t>
            </a:r>
            <a:endParaRPr lang="en-US" sz="2000" b="0" cap="none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What time of the year should movies be released?</a:t>
            </a:r>
            <a:endParaRPr lang="en-US" sz="2000" b="0" cap="none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 Identify out the cost of production.</a:t>
            </a:r>
            <a:endParaRPr lang="en-US" sz="2000" b="0" cap="none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Before Microsoft can embark on movie creation, this analysis provides insights on successful movie genres, financial risks to be incurred and the most </a:t>
            </a:r>
            <a:r>
              <a:rPr lang="en-US" sz="2000" b="0" i="0" u="none" strike="noStrike" cap="none" dirty="0" err="1">
                <a:solidFill>
                  <a:srgbClr val="616161"/>
                </a:solidFill>
                <a:effectLst/>
                <a:latin typeface="Proxima Nova"/>
              </a:rPr>
              <a:t>favourable</a:t>
            </a:r>
            <a:r>
              <a:rPr lang="en-US" sz="2000" b="0" i="0" u="none" strike="noStrike" cap="none" dirty="0">
                <a:solidFill>
                  <a:srgbClr val="616161"/>
                </a:solidFill>
                <a:effectLst/>
                <a:latin typeface="Proxima Nova"/>
              </a:rPr>
              <a:t> durations to release movies throughout the year.</a:t>
            </a:r>
            <a:endParaRPr lang="en-US" sz="2000" b="0" cap="none" dirty="0">
              <a:effectLst/>
            </a:endParaRPr>
          </a:p>
          <a:p>
            <a:br>
              <a:rPr lang="en-US" sz="2000" cap="none" dirty="0"/>
            </a:b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42702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02E3-D589-8F97-EEEE-905483CE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4B4C-7A30-A501-3A17-F201584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b="0" i="0" u="none" strike="noStrike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Data used in this analysis is available in these files: 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imdb.title.basics.csv.gz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rt.movie_info.csv.gz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tn.movie_budgets.csv.gz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imdb.title.ratings.csv.gz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and 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bom.movie_gross.csv.gz’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Each data set has different variables. Describing movie names, genres, ratings, production budget, time of year the movie was released.</a:t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4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B102-B3A2-CD56-68FE-7D9D071A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60CD-C1B6-652D-4A0B-86A1D312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i="0" u="none" strike="noStrike" dirty="0">
              <a:solidFill>
                <a:srgbClr val="616161"/>
              </a:solidFill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b="0" dirty="0">
              <a:solidFill>
                <a:srgbClr val="616161"/>
              </a:solidFill>
              <a:effectLst/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Datasets for this analysis were provided in .csv and/ or .</a:t>
            </a:r>
            <a:r>
              <a:rPr lang="en-US" sz="2400" b="0" i="0" u="none" strike="noStrike" dirty="0" err="1">
                <a:solidFill>
                  <a:srgbClr val="616161"/>
                </a:solidFill>
                <a:effectLst/>
                <a:latin typeface="Proxima Nova"/>
              </a:rPr>
              <a:t>tsv</a:t>
            </a: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format. 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Data was cleaned, descriptive analysis and visualization done using python.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4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C12C-C50E-710E-CDAD-29B721A8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473F-7587-7E6A-A034-FF20FF85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1409075"/>
            <a:ext cx="10515600" cy="593493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The five most popular genres include: Documentary, Drama, Comedy Thriller, Action.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42054-0624-3F67-A058-72920B0B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21" y="1978702"/>
            <a:ext cx="6449751" cy="383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3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10E7-46C3-2BA8-ECC3-D331E09D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948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0D4D-A964-1826-B5BA-6032B843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26" y="1813810"/>
            <a:ext cx="4254271" cy="4061525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The best months to release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 movies include the summer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months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 of (May, June, July) and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holiday season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(November and December)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6F011-6D1E-02FF-DB49-15BCA203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4" y="1708879"/>
            <a:ext cx="5555017" cy="43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3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400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Proxima Nova</vt:lpstr>
      <vt:lpstr>Roboto</vt:lpstr>
      <vt:lpstr>Gallery</vt:lpstr>
      <vt:lpstr>ANALYSIS OF MOVIES FOR MICROSOFT </vt:lpstr>
      <vt:lpstr>PowerPoint Presentation</vt:lpstr>
      <vt:lpstr>SUMMARY</vt:lpstr>
      <vt:lpstr>OUTLINE</vt:lpstr>
      <vt:lpstr>BUSINESS PROBLEM</vt:lpstr>
      <vt:lpstr>DATA</vt:lpstr>
      <vt:lpstr>METHODS</vt:lpstr>
      <vt:lpstr>RESULTS</vt:lpstr>
      <vt:lpstr>RESULTS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https://docs.google.com/presentation/d/1WWo_hSEMoohlojqyl8JTSR56OjmNp3V8eCu_WJEPxds/edit?usp=sharing</dc:title>
  <dc:creator>user</dc:creator>
  <cp:lastModifiedBy>user</cp:lastModifiedBy>
  <cp:revision>5</cp:revision>
  <dcterms:created xsi:type="dcterms:W3CDTF">2022-05-23T07:16:32Z</dcterms:created>
  <dcterms:modified xsi:type="dcterms:W3CDTF">2022-05-23T11:32:01Z</dcterms:modified>
</cp:coreProperties>
</file>