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91" r:id="rId6"/>
    <p:sldId id="292" r:id="rId7"/>
    <p:sldId id="257" r:id="rId8"/>
    <p:sldId id="261" r:id="rId9"/>
    <p:sldId id="262" r:id="rId10"/>
    <p:sldId id="283" r:id="rId11"/>
    <p:sldId id="284" r:id="rId12"/>
    <p:sldId id="263" r:id="rId13"/>
    <p:sldId id="264" r:id="rId14"/>
    <p:sldId id="285" r:id="rId15"/>
    <p:sldId id="265" r:id="rId16"/>
    <p:sldId id="293" r:id="rId17"/>
    <p:sldId id="267" r:id="rId18"/>
    <p:sldId id="266" r:id="rId19"/>
    <p:sldId id="271" r:id="rId20"/>
    <p:sldId id="272" r:id="rId21"/>
    <p:sldId id="286" r:id="rId22"/>
    <p:sldId id="273" r:id="rId23"/>
    <p:sldId id="275" r:id="rId24"/>
    <p:sldId id="276" r:id="rId25"/>
    <p:sldId id="287" r:id="rId26"/>
    <p:sldId id="289" r:id="rId27"/>
    <p:sldId id="288" r:id="rId28"/>
    <p:sldId id="290" r:id="rId29"/>
    <p:sldId id="277" r:id="rId30"/>
    <p:sldId id="278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7"/>
    <p:restoredTop sz="94714"/>
  </p:normalViewPr>
  <p:slideViewPr>
    <p:cSldViewPr snapToGrid="0" snapToObjects="1">
      <p:cViewPr varScale="1">
        <p:scale>
          <a:sx n="110" d="100"/>
          <a:sy n="110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88AE-1897-1A49-9A06-CAC5DD8AA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79628-95B3-304E-8D2E-297614956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8C992-9A4C-6047-9DD9-B4A40898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D952-D3F5-A64D-B71F-1DAA368926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255D7-9FA2-554F-A3FD-A312BC5D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E745B-57B9-9449-A86F-C15D5CD8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24BA-0195-6249-87EA-653916D2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8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8A49-396B-0744-9B4E-E254EA2E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9AA6D-47B3-A14B-8607-F315C87BD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3F4A8-7C2C-0E49-9D48-0180DB4A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D952-D3F5-A64D-B71F-1DAA368926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F02A-EADB-0A4D-9A2A-1051AAF8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CFBD-171F-054D-A944-6FBAA210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24BA-0195-6249-87EA-653916D2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0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4DB3F-E8EA-4C43-B7F2-76C94785C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3B170-63DB-1041-A2D3-F12D5B67F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26EE8-1CB1-6341-A660-A8829CD9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D952-D3F5-A64D-B71F-1DAA368926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EDA3-2EAF-474A-B7EB-51F018CE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4AD5C-4D71-7940-990C-45DE4133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24BA-0195-6249-87EA-653916D2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0767-13BA-2D49-BAFE-FE17A98D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40AB-BF2A-3542-B1B4-30EB1D248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659E-007A-7244-904A-444AAB10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D952-D3F5-A64D-B71F-1DAA368926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42CB5-EE32-FB4E-9443-196111EB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646C3-0C64-9640-BA79-215EA8C9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24BA-0195-6249-87EA-653916D2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6324-B9CC-C241-90A5-60EDD2BA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D897F-8757-974C-AE63-1A70874C6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69B01-FA81-A14B-A81C-AC2A56CD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D952-D3F5-A64D-B71F-1DAA368926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9F3D5-6AD9-9E43-9DA9-7D20443A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B2106-C1E0-564F-AD73-62341DED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24BA-0195-6249-87EA-653916D2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EFA7-BA08-0343-8A78-B995FF2D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8DEAB-6E16-5547-809C-59EA9BBD5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DF084-DC2F-674C-9405-FF7FF8074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228AC-F329-0D4C-A170-4C99DFE3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D952-D3F5-A64D-B71F-1DAA368926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05982-DFB5-F84E-A626-D336431F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3FFBF-9892-5840-B91D-E253F4F3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24BA-0195-6249-87EA-653916D2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9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63BB-3A52-D340-BC6E-48B59646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CB2B2-061D-604B-89BE-61A843849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82B37-9105-4348-8CF9-0D0F62426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FDDFB-1D6E-0843-BB10-7420C2D28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A392F-4E42-0A42-83D8-A96F389AF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DEF95-49E7-3C44-8B7D-3E9A8EF1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D952-D3F5-A64D-B71F-1DAA368926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270BC-350F-E342-B826-5AA13892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98237-2902-4049-BDD6-E49D86CE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24BA-0195-6249-87EA-653916D2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6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B16F-C7DE-9047-B0EA-B93F527C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3F956-31F7-2843-8999-7DEC1B6B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D952-D3F5-A64D-B71F-1DAA368926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77771-CF96-E142-9396-4DAB728E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1A594-668B-754B-98CD-8AD29A0E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24BA-0195-6249-87EA-653916D2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0B4C9-97D9-C54D-B08B-F5698E32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D952-D3F5-A64D-B71F-1DAA368926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81C04-A382-A04E-B20F-B62F082D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BCE79-098C-CD4A-BAAD-F2D23D24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24BA-0195-6249-87EA-653916D2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9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1CAD-70FB-DB4F-85A4-E21FC454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F85A-CDD2-6440-AC47-9E05AA41A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C14D-3AAB-574D-B19B-84EEA724B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885A6-64D6-124F-8E23-7D55D3B8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D952-D3F5-A64D-B71F-1DAA368926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8084C-2859-664D-8D8F-26858BE5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D4FD6-5284-F149-AD89-D55FEE36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24BA-0195-6249-87EA-653916D2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3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91B9-8FC1-0942-99F8-B62258FA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D6D67-5D6E-8B4C-82E0-8561B4FA7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F8D1C-E1FD-914A-A3E6-29A57C061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28353-9189-C14B-B68B-8F9953DA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D952-D3F5-A64D-B71F-1DAA368926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87631-CEAB-A54D-AA70-AB302B8B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1EFFF-D417-E246-B96D-FB3DDA94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24BA-0195-6249-87EA-653916D2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7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CA876-B882-DC42-99C4-0270D7EE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DE3A7-65B8-7F4B-9347-549AB3213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AD32-583A-6841-A415-E3244DDE6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0D952-D3F5-A64D-B71F-1DAA368926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2393-4E07-0848-BF68-6C2737E8E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715C-3D70-0546-9BB7-D778554CE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124BA-0195-6249-87EA-653916D2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5F5E-D465-8D42-B4AC-9592D8876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545" y="1723390"/>
            <a:ext cx="9566910" cy="1531620"/>
          </a:xfrm>
        </p:spPr>
        <p:txBody>
          <a:bodyPr/>
          <a:lstStyle/>
          <a:p>
            <a:r>
              <a:rPr lang="en-US" dirty="0"/>
              <a:t>Reusable Code in R Markdown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428F8-14ED-8E44-B2B1-C498552F0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182594" cy="1655762"/>
          </a:xfrm>
        </p:spPr>
        <p:txBody>
          <a:bodyPr/>
          <a:lstStyle/>
          <a:p>
            <a:r>
              <a:rPr lang="en-US" sz="3200" dirty="0"/>
              <a:t>Ron Blum @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01843-5129-DD42-907D-680F0D500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2006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38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CEF7-96D2-134F-965D-CA5EAB26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 now it’s time to connect to the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6EB4F-4CA2-6242-AC45-71CCD3F64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750" y="2222971"/>
            <a:ext cx="6540500" cy="1473200"/>
          </a:xfrm>
        </p:spPr>
      </p:pic>
    </p:spTree>
    <p:extLst>
      <p:ext uri="{BB962C8B-B14F-4D97-AF65-F5344CB8AC3E}">
        <p14:creationId xmlns:p14="http://schemas.microsoft.com/office/powerpoint/2010/main" val="171501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37916-8920-E947-B750-15CDB4B4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Let’s start straightforwardly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by hard-coding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3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07CB-A6C4-404B-B711-376B3D4B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Hard-coded tests for reading and writing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8B491D-BE9E-1A46-B594-01CA77F53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086" y="1690688"/>
            <a:ext cx="7503423" cy="4582485"/>
          </a:xfrm>
        </p:spPr>
      </p:pic>
    </p:spTree>
    <p:extLst>
      <p:ext uri="{BB962C8B-B14F-4D97-AF65-F5344CB8AC3E}">
        <p14:creationId xmlns:p14="http://schemas.microsoft.com/office/powerpoint/2010/main" val="67841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A681-6B83-1345-8224-19973E93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actual tests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13828-B1CB-E942-A042-159E53399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650" y="2235352"/>
            <a:ext cx="6362700" cy="1193800"/>
          </a:xfrm>
        </p:spPr>
      </p:pic>
    </p:spTree>
    <p:extLst>
      <p:ext uri="{BB962C8B-B14F-4D97-AF65-F5344CB8AC3E}">
        <p14:creationId xmlns:p14="http://schemas.microsoft.com/office/powerpoint/2010/main" val="166338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9370-6CB7-784F-BA88-217F99E5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 the test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9F5B40-FC41-9F48-BAF8-FD7F66687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949" y="1825625"/>
            <a:ext cx="7410101" cy="4351338"/>
          </a:xfrm>
        </p:spPr>
      </p:pic>
    </p:spTree>
    <p:extLst>
      <p:ext uri="{BB962C8B-B14F-4D97-AF65-F5344CB8AC3E}">
        <p14:creationId xmlns:p14="http://schemas.microsoft.com/office/powerpoint/2010/main" val="26892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BF79-F7E5-4C45-8C5F-9A1929ED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It’s always polite to clean up after ourselves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3C6FBB-0B92-B34C-B3C4-D3714E675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100" y="2341774"/>
            <a:ext cx="6273800" cy="1143000"/>
          </a:xfrm>
        </p:spPr>
      </p:pic>
    </p:spTree>
    <p:extLst>
      <p:ext uri="{BB962C8B-B14F-4D97-AF65-F5344CB8AC3E}">
        <p14:creationId xmlns:p14="http://schemas.microsoft.com/office/powerpoint/2010/main" val="312986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37916-8920-E947-B750-15CDB4B4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Now let’s try this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with reusable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32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BB78-1C2C-1640-9192-A0C008D4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parent wants to do some testing</a:t>
            </a:r>
            <a:br>
              <a:rPr lang="en-US" dirty="0"/>
            </a:br>
            <a:r>
              <a:rPr lang="en-US" dirty="0"/>
              <a:t>without doing any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552461-BEEC-9E43-9742-B8BC761CC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550" y="1880394"/>
            <a:ext cx="5930900" cy="4241800"/>
          </a:xfrm>
        </p:spPr>
      </p:pic>
    </p:spTree>
    <p:extLst>
      <p:ext uri="{BB962C8B-B14F-4D97-AF65-F5344CB8AC3E}">
        <p14:creationId xmlns:p14="http://schemas.microsoft.com/office/powerpoint/2010/main" val="148669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D63E-65BC-4442-A65C-6125E834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we’ll read in the child file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9A6E0B-24BB-9A4B-895A-B0040CE1D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50" y="2027733"/>
            <a:ext cx="8039100" cy="3136900"/>
          </a:xfrm>
        </p:spPr>
      </p:pic>
    </p:spTree>
    <p:extLst>
      <p:ext uri="{BB962C8B-B14F-4D97-AF65-F5344CB8AC3E}">
        <p14:creationId xmlns:p14="http://schemas.microsoft.com/office/powerpoint/2010/main" val="1903375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718F-C270-8546-BE7F-52D5D42D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Parent asks child: Can you read and write?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9B115-6BB2-EB4A-AD44-E8B35DCDB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150" y="2016557"/>
            <a:ext cx="5727700" cy="1168400"/>
          </a:xfrm>
        </p:spPr>
      </p:pic>
    </p:spTree>
    <p:extLst>
      <p:ext uri="{BB962C8B-B14F-4D97-AF65-F5344CB8AC3E}">
        <p14:creationId xmlns:p14="http://schemas.microsoft.com/office/powerpoint/2010/main" val="313848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0C03-1F25-B049-8A4A-6A080EB8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R Markdown file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7C7FDBA-B461-414B-BF6B-9FE8EE804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119" y="1458410"/>
            <a:ext cx="6336751" cy="4718553"/>
          </a:xfrm>
        </p:spPr>
      </p:pic>
    </p:spTree>
    <p:extLst>
      <p:ext uri="{BB962C8B-B14F-4D97-AF65-F5344CB8AC3E}">
        <p14:creationId xmlns:p14="http://schemas.microsoft.com/office/powerpoint/2010/main" val="80358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BD4E-A3F8-F44C-87C2-5E61D3CB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Child says: I’ll 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5E5C12-B1F8-4C40-9721-FB15E9A04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552" y="1690688"/>
            <a:ext cx="6675633" cy="4629089"/>
          </a:xfrm>
        </p:spPr>
      </p:pic>
    </p:spTree>
    <p:extLst>
      <p:ext uri="{BB962C8B-B14F-4D97-AF65-F5344CB8AC3E}">
        <p14:creationId xmlns:p14="http://schemas.microsoft.com/office/powerpoint/2010/main" val="478029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1C0E-D62A-604B-8EF9-50FC9DE4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 the child comes to</a:t>
            </a:r>
            <a:br>
              <a:rPr lang="en-US" dirty="0"/>
            </a:br>
            <a:r>
              <a:rPr lang="en-US" dirty="0"/>
              <a:t>the same conclusion as the parent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0280D-D63B-DC4E-B355-461D10AA7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765" y="1825625"/>
            <a:ext cx="7138469" cy="4351338"/>
          </a:xfrm>
        </p:spPr>
      </p:pic>
    </p:spTree>
    <p:extLst>
      <p:ext uri="{BB962C8B-B14F-4D97-AF65-F5344CB8AC3E}">
        <p14:creationId xmlns:p14="http://schemas.microsoft.com/office/powerpoint/2010/main" val="1691714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F681-815C-414B-AB96-C7F27469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Parent asks child: Can you take a look at</a:t>
            </a:r>
            <a:br>
              <a:rPr lang="en-US" dirty="0"/>
            </a:br>
            <a:r>
              <a:rPr lang="en-US" dirty="0"/>
              <a:t>different data types correctly?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1E3071-FF6A-4A44-BCC9-8E42A7135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600" y="2399647"/>
            <a:ext cx="5384800" cy="1143000"/>
          </a:xfrm>
        </p:spPr>
      </p:pic>
    </p:spTree>
    <p:extLst>
      <p:ext uri="{BB962C8B-B14F-4D97-AF65-F5344CB8AC3E}">
        <p14:creationId xmlns:p14="http://schemas.microsoft.com/office/powerpoint/2010/main" val="2495731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14E6-4228-2245-A05C-C57A0751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Child says: Yes, but I’m going to repeat myself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0161B-F8E6-7049-9760-A1CBD35A9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250" y="1690688"/>
            <a:ext cx="10248062" cy="4291806"/>
          </a:xfrm>
        </p:spPr>
      </p:pic>
    </p:spTree>
    <p:extLst>
      <p:ext uri="{BB962C8B-B14F-4D97-AF65-F5344CB8AC3E}">
        <p14:creationId xmlns:p14="http://schemas.microsoft.com/office/powerpoint/2010/main" val="1344340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D027-7390-6645-8A90-F39E805A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Child says: This is what I’ll do every 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0228AB-4BCC-314D-A7CB-DD3C74859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209" y="1562582"/>
            <a:ext cx="5145537" cy="4757195"/>
          </a:xfrm>
        </p:spPr>
      </p:pic>
    </p:spTree>
    <p:extLst>
      <p:ext uri="{BB962C8B-B14F-4D97-AF65-F5344CB8AC3E}">
        <p14:creationId xmlns:p14="http://schemas.microsoft.com/office/powerpoint/2010/main" val="100897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6925-356D-DF4B-B69B-5269ED9C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Child says: Here are the test details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1019B3-C46E-BB45-B055-2CC307994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3818" y="1558053"/>
            <a:ext cx="4284900" cy="4819598"/>
          </a:xfrm>
        </p:spPr>
      </p:pic>
    </p:spTree>
    <p:extLst>
      <p:ext uri="{BB962C8B-B14F-4D97-AF65-F5344CB8AC3E}">
        <p14:creationId xmlns:p14="http://schemas.microsoft.com/office/powerpoint/2010/main" val="3406375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6925-356D-DF4B-B69B-5269ED9C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Child says: Numeric data works!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53956C-B7C1-ED42-AF20-E8E5AF36F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0810" y="1587093"/>
            <a:ext cx="4470380" cy="4520422"/>
          </a:xfrm>
        </p:spPr>
      </p:pic>
    </p:spTree>
    <p:extLst>
      <p:ext uri="{BB962C8B-B14F-4D97-AF65-F5344CB8AC3E}">
        <p14:creationId xmlns:p14="http://schemas.microsoft.com/office/powerpoint/2010/main" val="273930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8D4D-B043-0D4B-B25D-68515053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Child says: I can show my 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E8BD3B-066C-A04D-AB6C-5363B4D00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948" y="1597306"/>
            <a:ext cx="5470103" cy="4591231"/>
          </a:xfrm>
        </p:spPr>
      </p:pic>
    </p:spTree>
    <p:extLst>
      <p:ext uri="{BB962C8B-B14F-4D97-AF65-F5344CB8AC3E}">
        <p14:creationId xmlns:p14="http://schemas.microsoft.com/office/powerpoint/2010/main" val="4108972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8D4D-B043-0D4B-B25D-68515053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Child says: Even special characters work!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3CF160-7E58-6B47-AD9A-7D4F67571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6613" y="1690688"/>
            <a:ext cx="5178773" cy="4591231"/>
          </a:xfrm>
        </p:spPr>
      </p:pic>
    </p:spTree>
    <p:extLst>
      <p:ext uri="{BB962C8B-B14F-4D97-AF65-F5344CB8AC3E}">
        <p14:creationId xmlns:p14="http://schemas.microsoft.com/office/powerpoint/2010/main" val="2530785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89D8-27C9-DA45-8859-08A8E683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Parent says: Good job. Let’s get ice cream.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35D21-AF2E-A74F-AB34-E8CE865E5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700" y="1922030"/>
            <a:ext cx="4546600" cy="1473200"/>
          </a:xfrm>
        </p:spPr>
      </p:pic>
    </p:spTree>
    <p:extLst>
      <p:ext uri="{BB962C8B-B14F-4D97-AF65-F5344CB8AC3E}">
        <p14:creationId xmlns:p14="http://schemas.microsoft.com/office/powerpoint/2010/main" val="171041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9A53-B3C8-024C-9F6E-FB4CD9A7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R Markdown pane presents its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080A8-D9CF-8A4C-983F-3C483ABC1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362" y="1678412"/>
            <a:ext cx="5192998" cy="4498551"/>
          </a:xfrm>
        </p:spPr>
      </p:pic>
    </p:spTree>
    <p:extLst>
      <p:ext uri="{BB962C8B-B14F-4D97-AF65-F5344CB8AC3E}">
        <p14:creationId xmlns:p14="http://schemas.microsoft.com/office/powerpoint/2010/main" val="4112397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A1B8-5CF9-AB47-9EF6-95730BBF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This kid deserves a lot of ice cream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7B526-2D4C-9C40-8410-33862C3D2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5854" y="1690688"/>
            <a:ext cx="5260292" cy="39375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77CCB-7CCC-564A-AE49-F21FCCE3B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853" y="5889473"/>
            <a:ext cx="5341571" cy="31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29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9BAC-A9AF-264C-9A43-B82A0B53B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020"/>
            <a:ext cx="10515600" cy="50889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Thank you from </a:t>
            </a:r>
          </a:p>
          <a:p>
            <a:pPr marL="0" indent="0" algn="ctr">
              <a:buNone/>
            </a:pPr>
            <a:r>
              <a:rPr lang="en-US" sz="4800" dirty="0"/>
              <a:t>the child, </a:t>
            </a:r>
          </a:p>
          <a:p>
            <a:pPr marL="0" indent="0" algn="ctr">
              <a:buNone/>
            </a:pPr>
            <a:r>
              <a:rPr lang="en-US" sz="4800" dirty="0"/>
              <a:t>the parent, </a:t>
            </a:r>
          </a:p>
          <a:p>
            <a:pPr marL="0" indent="0" algn="ctr">
              <a:buNone/>
            </a:pPr>
            <a:r>
              <a:rPr lang="en-US" sz="4800" dirty="0"/>
              <a:t>and me!</a:t>
            </a:r>
          </a:p>
        </p:txBody>
      </p:sp>
    </p:spTree>
    <p:extLst>
      <p:ext uri="{BB962C8B-B14F-4D97-AF65-F5344CB8AC3E}">
        <p14:creationId xmlns:p14="http://schemas.microsoft.com/office/powerpoint/2010/main" val="69142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383E-E78A-BE4B-81AF-D95957A4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Results! In HTML, PDF, Word, etc.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2A16A-D6D9-3D4D-8A94-62A5D093B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828" y="1562989"/>
            <a:ext cx="4472021" cy="4814661"/>
          </a:xfrm>
        </p:spPr>
      </p:pic>
    </p:spTree>
    <p:extLst>
      <p:ext uri="{BB962C8B-B14F-4D97-AF65-F5344CB8AC3E}">
        <p14:creationId xmlns:p14="http://schemas.microsoft.com/office/powerpoint/2010/main" val="184747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383E-E78A-BE4B-81AF-D95957A4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Just the facts, ma’am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74BC98-7FA2-AF47-B0B8-223153D10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0" y="2304146"/>
            <a:ext cx="7213600" cy="2717800"/>
          </a:xfrm>
        </p:spPr>
      </p:pic>
    </p:spTree>
    <p:extLst>
      <p:ext uri="{BB962C8B-B14F-4D97-AF65-F5344CB8AC3E}">
        <p14:creationId xmlns:p14="http://schemas.microsoft.com/office/powerpoint/2010/main" val="161110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383E-E78A-BE4B-81AF-D95957A4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65125"/>
            <a:ext cx="11038113" cy="1325563"/>
          </a:xfrm>
        </p:spPr>
        <p:txBody>
          <a:bodyPr/>
          <a:lstStyle/>
          <a:p>
            <a:pPr algn="ctr"/>
            <a:r>
              <a:rPr lang="en-US" dirty="0"/>
              <a:t>Pay no attention to that man behind the curtain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73B2FC-F7F3-7E4D-A7DC-3D8B9DF03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456" y="1621238"/>
            <a:ext cx="7188200" cy="3314700"/>
          </a:xfrm>
        </p:spPr>
      </p:pic>
    </p:spTree>
    <p:extLst>
      <p:ext uri="{BB962C8B-B14F-4D97-AF65-F5344CB8AC3E}">
        <p14:creationId xmlns:p14="http://schemas.microsoft.com/office/powerpoint/2010/main" val="71559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46CD-1D5A-3E4E-9139-DF03354C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Goal: Run database tests and see if they pass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8ADB6F-4878-F347-86BE-99B21EC34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845" y="1825625"/>
            <a:ext cx="4378309" cy="4351338"/>
          </a:xfrm>
        </p:spPr>
      </p:pic>
    </p:spTree>
    <p:extLst>
      <p:ext uri="{BB962C8B-B14F-4D97-AF65-F5344CB8AC3E}">
        <p14:creationId xmlns:p14="http://schemas.microsoft.com/office/powerpoint/2010/main" val="316370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2369-78D6-7147-B3B9-4B55F23B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standard setup at the top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971AA5-E884-E346-81B2-3500817B5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450" y="1690688"/>
            <a:ext cx="9055100" cy="3898900"/>
          </a:xfrm>
        </p:spPr>
      </p:pic>
    </p:spTree>
    <p:extLst>
      <p:ext uri="{BB962C8B-B14F-4D97-AF65-F5344CB8AC3E}">
        <p14:creationId xmlns:p14="http://schemas.microsoft.com/office/powerpoint/2010/main" val="50829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4E83-7210-9E49-9342-83266C38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 load some much-needed packages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BE6931-A3C8-4641-8DE1-DD2499E64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900" y="2138092"/>
            <a:ext cx="4394200" cy="2082800"/>
          </a:xfrm>
        </p:spPr>
      </p:pic>
    </p:spTree>
    <p:extLst>
      <p:ext uri="{BB962C8B-B14F-4D97-AF65-F5344CB8AC3E}">
        <p14:creationId xmlns:p14="http://schemas.microsoft.com/office/powerpoint/2010/main" val="330117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235</Words>
  <Application>Microsoft Macintosh PowerPoint</Application>
  <PresentationFormat>Widescreen</PresentationFormat>
  <Paragraphs>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Reusable Code in R Markdown</vt:lpstr>
      <vt:lpstr>Sample R Markdown file</vt:lpstr>
      <vt:lpstr>The R Markdown pane presents its status</vt:lpstr>
      <vt:lpstr>Results! In HTML, PDF, Word, etc.</vt:lpstr>
      <vt:lpstr>Just the facts, ma’am</vt:lpstr>
      <vt:lpstr>Pay no attention to that man behind the curtain</vt:lpstr>
      <vt:lpstr>Goal: Run database tests and see if they pass</vt:lpstr>
      <vt:lpstr>Some standard setup at the top</vt:lpstr>
      <vt:lpstr>We load some much-needed packages</vt:lpstr>
      <vt:lpstr>And now it’s time to connect to the database</vt:lpstr>
      <vt:lpstr>PowerPoint Presentation</vt:lpstr>
      <vt:lpstr>Hard-coded tests for reading and writing data</vt:lpstr>
      <vt:lpstr>The actual tests</vt:lpstr>
      <vt:lpstr>And the test results</vt:lpstr>
      <vt:lpstr>It’s always polite to clean up after ourselves</vt:lpstr>
      <vt:lpstr>PowerPoint Presentation</vt:lpstr>
      <vt:lpstr>The parent wants to do some testing without doing any work</vt:lpstr>
      <vt:lpstr>First we’ll read in the child file</vt:lpstr>
      <vt:lpstr>Parent asks child: Can you read and write?</vt:lpstr>
      <vt:lpstr>Child says: I’ll try</vt:lpstr>
      <vt:lpstr>And the child comes to the same conclusion as the parent</vt:lpstr>
      <vt:lpstr>Parent asks child: Can you take a look at different data types correctly?</vt:lpstr>
      <vt:lpstr>Child says: Yes, but I’m going to repeat myself</vt:lpstr>
      <vt:lpstr>Child says: This is what I’ll do every time</vt:lpstr>
      <vt:lpstr>Child says: Here are the test details</vt:lpstr>
      <vt:lpstr>Child says: Numeric data works!</vt:lpstr>
      <vt:lpstr>Child says: I can show my work</vt:lpstr>
      <vt:lpstr>Child says: Even special characters work!</vt:lpstr>
      <vt:lpstr>Parent says: Good job. Let’s get ice cream.</vt:lpstr>
      <vt:lpstr>This kid deserves a lot of ice cream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Reusable Code in R Markdown</dc:title>
  <dc:creator>Ron Blum</dc:creator>
  <cp:lastModifiedBy>Ron Blum</cp:lastModifiedBy>
  <cp:revision>33</cp:revision>
  <dcterms:created xsi:type="dcterms:W3CDTF">2019-02-25T19:19:14Z</dcterms:created>
  <dcterms:modified xsi:type="dcterms:W3CDTF">2019-02-26T22:44:39Z</dcterms:modified>
</cp:coreProperties>
</file>