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BDA6-6D08-5793-0F3C-4FC8B9E78A9F}" v="743" dt="2021-03-26T15:52:3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891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strea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Math, StringBuilder, </a:t>
            </a:r>
            <a:r>
              <a:rPr lang="en-US" dirty="0" err="1">
                <a:latin typeface="Arial"/>
                <a:cs typeface="Arial"/>
              </a:rPr>
              <a:t>StringBuffer</a:t>
            </a:r>
            <a:r>
              <a:rPr lang="en-US" dirty="0">
                <a:latin typeface="Arial"/>
                <a:cs typeface="Arial"/>
              </a:rPr>
              <a:t>, Input/Output,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Class containing useful static methods for common mathematical operations.</a:t>
            </a:r>
          </a:p>
          <a:p>
            <a:r>
              <a:rPr lang="en-US" dirty="0">
                <a:latin typeface="Arial"/>
                <a:cs typeface="Arial"/>
              </a:rPr>
              <a:t>abs()</a:t>
            </a:r>
          </a:p>
          <a:p>
            <a:r>
              <a:rPr lang="en-US" dirty="0">
                <a:latin typeface="Arial"/>
                <a:cs typeface="Arial"/>
              </a:rPr>
              <a:t>floor()</a:t>
            </a:r>
          </a:p>
          <a:p>
            <a:r>
              <a:rPr lang="en-US" dirty="0">
                <a:latin typeface="Arial"/>
                <a:cs typeface="Arial"/>
              </a:rPr>
              <a:t>max()</a:t>
            </a:r>
          </a:p>
          <a:p>
            <a:r>
              <a:rPr lang="en-US" dirty="0">
                <a:latin typeface="Arial"/>
                <a:cs typeface="Arial"/>
              </a:rPr>
              <a:t>min()</a:t>
            </a:r>
          </a:p>
          <a:p>
            <a:r>
              <a:rPr lang="en-US" dirty="0">
                <a:latin typeface="Arial"/>
                <a:cs typeface="Arial"/>
              </a:rPr>
              <a:t>sqrt()</a:t>
            </a:r>
          </a:p>
          <a:p>
            <a:r>
              <a:rPr lang="en-US" dirty="0">
                <a:latin typeface="Arial"/>
                <a:cs typeface="Arial"/>
              </a:rPr>
              <a:t>random()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a mutable String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charAt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StringBuffer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thread safe StringBuilder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charAt</a:t>
            </a:r>
            <a:r>
              <a:rPr lang="en-US">
                <a:latin typeface="Arial"/>
                <a:cs typeface="Arial"/>
              </a:rPr>
              <a:t>(index)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9D3E-1FE5-4678-993E-95113D97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Input/Output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1CBF-747F-4EA5-8A47-C2C98FC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https://docs.oracle.com/javase/tutorial/essential/io/streams.html</a:t>
            </a:r>
            <a:endParaRPr lang="en-US"/>
          </a:p>
          <a:p>
            <a:r>
              <a:rPr lang="en-US" dirty="0" err="1">
                <a:latin typeface="Arial"/>
                <a:cs typeface="Arial"/>
              </a:rPr>
              <a:t>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OutputStream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FileInputStream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FileOutputStream</a:t>
            </a:r>
          </a:p>
          <a:p>
            <a:r>
              <a:rPr lang="en-US" dirty="0" err="1">
                <a:latin typeface="Arial"/>
                <a:cs typeface="Arial"/>
              </a:rPr>
              <a:t>FileReader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FileWriter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System.in, </a:t>
            </a:r>
            <a:r>
              <a:rPr lang="en-US" dirty="0" err="1">
                <a:latin typeface="Arial"/>
                <a:cs typeface="Arial"/>
              </a:rPr>
              <a:t>System.out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System.err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A4CA-248D-4CB0-BE65-3D91E170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8E1-548E-43CA-B8C0-453A7FC1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28D3-86BF-41BD-8209-D0D6D1C1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Reads from an input stream</a:t>
            </a:r>
          </a:p>
          <a:p>
            <a:r>
              <a:rPr lang="en-US" dirty="0">
                <a:latin typeface="Arial"/>
                <a:cs typeface="Arial"/>
              </a:rPr>
              <a:t>Import from </a:t>
            </a:r>
            <a:r>
              <a:rPr lang="en-US" dirty="0" err="1">
                <a:latin typeface="Arial"/>
                <a:cs typeface="Arial"/>
              </a:rPr>
              <a:t>java.util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hasNext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next();</a:t>
            </a:r>
          </a:p>
          <a:p>
            <a:r>
              <a:rPr lang="en-US" dirty="0" err="1">
                <a:latin typeface="Arial"/>
                <a:cs typeface="Arial"/>
              </a:rPr>
              <a:t>nextLine</a:t>
            </a:r>
            <a:r>
              <a:rPr lang="en-US" dirty="0">
                <a:latin typeface="Arial"/>
                <a:cs typeface="Arial"/>
              </a:rPr>
              <a:t>(); 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nextInt</a:t>
            </a:r>
            <a:r>
              <a:rPr lang="en-US" dirty="0">
                <a:latin typeface="Arial"/>
                <a:cs typeface="Arial"/>
              </a:rPr>
              <a:t>(); </a:t>
            </a:r>
          </a:p>
          <a:p>
            <a:r>
              <a:rPr lang="en-US" dirty="0" err="1">
                <a:latin typeface="Arial"/>
                <a:cs typeface="Arial"/>
              </a:rPr>
              <a:t>nextDouble</a:t>
            </a:r>
            <a:r>
              <a:rPr lang="en-US" dirty="0">
                <a:latin typeface="Arial"/>
                <a:cs typeface="Arial"/>
              </a:rPr>
              <a:t>();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close();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C917-7FDA-4390-A180-FBFDFDB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0</TotalTime>
  <Words>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2_Custom Design</vt:lpstr>
      <vt:lpstr>Math, StringBuilder, StringBuffer, Input/Output, Scanner</vt:lpstr>
      <vt:lpstr>Math</vt:lpstr>
      <vt:lpstr>StringBuilder</vt:lpstr>
      <vt:lpstr>StringBuffer</vt:lpstr>
      <vt:lpstr>Input/Output Streams</vt:lpstr>
      <vt:lpstr>Scanner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Office Revature E</cp:lastModifiedBy>
  <cp:revision>90</cp:revision>
  <cp:lastPrinted>2016-06-20T20:58:50Z</cp:lastPrinted>
  <dcterms:created xsi:type="dcterms:W3CDTF">2016-11-09T18:19:08Z</dcterms:created>
  <dcterms:modified xsi:type="dcterms:W3CDTF">2021-03-29T00:56:20Z</dcterms:modified>
</cp:coreProperties>
</file>