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355" r:id="rId2"/>
  </p:sldIdLst>
  <p:sldSz cx="12188825" cy="6858000"/>
  <p:notesSz cx="6858000" cy="9144000"/>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744">
          <p15:clr>
            <a:srgbClr val="A4A3A4"/>
          </p15:clr>
        </p15:guide>
        <p15:guide id="3" orient="horz" pos="960">
          <p15:clr>
            <a:srgbClr val="A4A3A4"/>
          </p15:clr>
        </p15:guide>
        <p15:guide id="4" orient="horz" pos="1248">
          <p15:clr>
            <a:srgbClr val="A4A3A4"/>
          </p15:clr>
        </p15:guide>
        <p15:guide id="5" pos="3839">
          <p15:clr>
            <a:srgbClr val="A4A3A4"/>
          </p15:clr>
        </p15:guide>
        <p15:guide id="6" pos="7343">
          <p15:clr>
            <a:srgbClr val="A4A3A4"/>
          </p15:clr>
        </p15:guide>
        <p15:guide id="7" pos="335">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46575E"/>
    <a:srgbClr val="B0C3C8"/>
    <a:srgbClr val="8DA6B1"/>
    <a:srgbClr val="41555E"/>
    <a:srgbClr val="61808E"/>
    <a:srgbClr val="BBCAD0"/>
    <a:srgbClr val="D1DBE0"/>
    <a:srgbClr val="E8EDEF"/>
    <a:srgbClr val="232C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82" autoAdjust="0"/>
    <p:restoredTop sz="90834" autoAdjust="0"/>
  </p:normalViewPr>
  <p:slideViewPr>
    <p:cSldViewPr snapToGrid="0">
      <p:cViewPr varScale="1">
        <p:scale>
          <a:sx n="83" d="100"/>
          <a:sy n="83" d="100"/>
        </p:scale>
        <p:origin x="90" y="438"/>
      </p:cViewPr>
      <p:guideLst>
        <p:guide orient="horz" pos="2160"/>
        <p:guide orient="horz" pos="3744"/>
        <p:guide orient="horz" pos="960"/>
        <p:guide orient="horz" pos="1248"/>
        <p:guide pos="3839"/>
        <p:guide pos="7343"/>
        <p:guide pos="335"/>
      </p:guideLst>
    </p:cSldViewPr>
  </p:slideViewPr>
  <p:outlineViewPr>
    <p:cViewPr>
      <p:scale>
        <a:sx n="33" d="100"/>
        <a:sy n="33" d="100"/>
      </p:scale>
      <p:origin x="0" y="19746"/>
    </p:cViewPr>
  </p:outlineViewPr>
  <p:notesTextViewPr>
    <p:cViewPr>
      <p:scale>
        <a:sx n="1" d="1"/>
        <a:sy n="1" d="1"/>
      </p:scale>
      <p:origin x="0" y="0"/>
    </p:cViewPr>
  </p:notesTextViewPr>
  <p:sorterViewPr>
    <p:cViewPr>
      <p:scale>
        <a:sx n="75" d="100"/>
        <a:sy n="75" d="100"/>
      </p:scale>
      <p:origin x="0" y="0"/>
    </p:cViewPr>
  </p:sorterViewPr>
  <p:notesViewPr>
    <p:cSldViewPr snapToGrid="0">
      <p:cViewPr varScale="1">
        <p:scale>
          <a:sx n="83" d="100"/>
          <a:sy n="83"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821AA6-70BE-4FDE-A8DC-DB381A688FD8}" type="datetimeFigureOut">
              <a:rPr lang="en-US"/>
              <a:pPr/>
              <a:t>12/3/2019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7E47EA-D299-42CE-88BF-4E1035596DA5}" type="slidenum">
              <a:rPr/>
              <a:pPr/>
              <a:t>‹#›</a:t>
            </a:fld>
            <a:endParaRPr dirty="0"/>
          </a:p>
        </p:txBody>
      </p:sp>
    </p:spTree>
    <p:extLst>
      <p:ext uri="{BB962C8B-B14F-4D97-AF65-F5344CB8AC3E}">
        <p14:creationId xmlns:p14="http://schemas.microsoft.com/office/powerpoint/2010/main" val="19668118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2588" y="381000"/>
            <a:ext cx="4572000" cy="257309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9144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10600"/>
            <a:ext cx="4648200" cy="22701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5715000" y="8610600"/>
            <a:ext cx="762000" cy="227013"/>
          </a:xfrm>
          <a:prstGeom prst="rect">
            <a:avLst/>
          </a:prstGeom>
        </p:spPr>
        <p:txBody>
          <a:bodyPr vert="horz" lIns="91440" tIns="45720" rIns="91440" bIns="45720" rtlCol="0" anchor="b"/>
          <a:lstStyle>
            <a:lvl1pPr algn="r">
              <a:defRPr sz="1200"/>
            </a:lvl1pPr>
          </a:lstStyle>
          <a:p>
            <a:fld id="{8C72D9AE-7182-4680-8F79-479C4181FF08}" type="slidenum">
              <a:rPr/>
              <a:pPr/>
              <a:t>‹#›</a:t>
            </a:fld>
            <a:endParaRPr dirty="0"/>
          </a:p>
        </p:txBody>
      </p:sp>
    </p:spTree>
    <p:extLst>
      <p:ext uri="{BB962C8B-B14F-4D97-AF65-F5344CB8AC3E}">
        <p14:creationId xmlns:p14="http://schemas.microsoft.com/office/powerpoint/2010/main" val="973114905"/>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600"/>
      </a:spcBef>
      <a:defRPr sz="1100" kern="1200">
        <a:solidFill>
          <a:schemeClr val="tx1"/>
        </a:solidFill>
        <a:latin typeface="+mn-lt"/>
        <a:ea typeface="+mn-ea"/>
        <a:cs typeface="+mn-cs"/>
      </a:defRPr>
    </a:lvl1pPr>
    <a:lvl2pPr marL="228600" indent="-11430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40005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3pPr>
    <a:lvl4pPr marL="571500" indent="-114300"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42950" indent="-114300"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3" y="3429451"/>
            <a:ext cx="11125199"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0" name="Picture 9"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6" name="Date Placeholder 5"/>
          <p:cNvSpPr>
            <a:spLocks noGrp="1"/>
          </p:cNvSpPr>
          <p:nvPr>
            <p:ph type="dt" sz="half" idx="14"/>
          </p:nvPr>
        </p:nvSpPr>
        <p:spPr/>
        <p:txBody>
          <a:bodyPr/>
          <a:lstStyle>
            <a:lvl1pPr>
              <a:defRPr>
                <a:solidFill>
                  <a:srgbClr val="5F5F5F"/>
                </a:solidFill>
              </a:defRPr>
            </a:lvl1pPr>
          </a:lstStyle>
          <a:p>
            <a:fld id="{F58637A1-2757-41E8-AD98-43E9D0558D9A}" type="datetime1">
              <a:rPr lang="en-US" smtClean="0"/>
              <a:pPr/>
              <a:t>12/3/2019</a:t>
            </a:fld>
            <a:endParaRPr lang="en-US" dirty="0"/>
          </a:p>
        </p:txBody>
      </p:sp>
      <p:sp>
        <p:nvSpPr>
          <p:cNvPr id="8" name="Footer Placeholder 7"/>
          <p:cNvSpPr>
            <a:spLocks noGrp="1"/>
          </p:cNvSpPr>
          <p:nvPr>
            <p:ph type="ftr" sz="quarter" idx="15"/>
          </p:nvPr>
        </p:nvSpPr>
        <p:spPr/>
        <p:txBody>
          <a:bodyPr/>
          <a:lstStyle>
            <a:lvl1pPr>
              <a:defRPr>
                <a:solidFill>
                  <a:srgbClr val="5F5F5F"/>
                </a:solidFill>
              </a:defRPr>
            </a:lvl1pPr>
          </a:lstStyle>
          <a:p>
            <a:r>
              <a:rPr lang="en-US" smtClean="0"/>
              <a:t>Oracle Confidential – Internal/Restricted/Highly Restricted</a:t>
            </a:r>
            <a:endParaRPr lang="en-US" dirty="0"/>
          </a:p>
        </p:txBody>
      </p:sp>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2014</a:t>
            </a:r>
            <a:r>
              <a:rPr lang="en-US" sz="850" dirty="0" smtClean="0">
                <a:solidFill>
                  <a:srgbClr val="5F5F5F"/>
                </a:solidFill>
              </a:rPr>
              <a:t>,</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spTree>
    <p:extLst>
      <p:ext uri="{BB962C8B-B14F-4D97-AF65-F5344CB8AC3E}">
        <p14:creationId xmlns:p14="http://schemas.microsoft.com/office/powerpoint/2010/main" val="399320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Rectangle 17" descr="Full bleed 4-color photo can be inserted here"/>
          <p:cNvSpPr/>
          <p:nvPr userDrawn="1"/>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7" name="Group 6"/>
          <p:cNvGrpSpPr/>
          <p:nvPr/>
        </p:nvGrpSpPr>
        <p:grpSpPr bwMode="gray">
          <a:xfrm>
            <a:off x="-287" y="0"/>
            <a:ext cx="12189399"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dirty="0"/>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rgbClr val="5F5F5F"/>
                </a:solidFill>
              </a:defRPr>
            </a:lvl1pPr>
          </a:lstStyle>
          <a:p>
            <a:fld id="{28D98802-C4BE-44EF-A775-109B41689843}" type="datetime1">
              <a:rPr lang="en-US" smtClean="0"/>
              <a:pPr/>
              <a:t>12/3/2019</a:t>
            </a:fld>
            <a:endParaRPr lang="en-US" dirty="0"/>
          </a:p>
        </p:txBody>
      </p:sp>
      <p:sp>
        <p:nvSpPr>
          <p:cNvPr id="5" name="Footer Placeholder 4"/>
          <p:cNvSpPr>
            <a:spLocks noGrp="1"/>
          </p:cNvSpPr>
          <p:nvPr>
            <p:ph type="ftr" sz="quarter" idx="11"/>
          </p:nvPr>
        </p:nvSpPr>
        <p:spPr/>
        <p:txBody>
          <a:bodyPr/>
          <a:lstStyle>
            <a:lvl1pPr>
              <a:defRPr>
                <a:solidFill>
                  <a:srgbClr val="5F5F5F"/>
                </a:solidFill>
              </a:defRPr>
            </a:lvl1pPr>
          </a:lstStyle>
          <a:p>
            <a:r>
              <a:rPr lang="en-US" smtClean="0"/>
              <a:t>Oracle Confidential – Internal/Restricted/Highly Restricted</a:t>
            </a:r>
            <a:endParaRPr lang="en-US" dirty="0"/>
          </a:p>
        </p:txBody>
      </p:sp>
      <p:sp>
        <p:nvSpPr>
          <p:cNvPr id="6" name="Slide Number Placeholder 5"/>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pic>
        <p:nvPicPr>
          <p:cNvPr id="15" name="Picture 14"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2014</a:t>
            </a:r>
            <a:r>
              <a:rPr lang="en-US" sz="850" dirty="0" smtClean="0">
                <a:solidFill>
                  <a:srgbClr val="5F5F5F"/>
                </a:solidFill>
              </a:rPr>
              <a:t>,</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spTree>
    <p:extLst>
      <p:ext uri="{BB962C8B-B14F-4D97-AF65-F5344CB8AC3E}">
        <p14:creationId xmlns:p14="http://schemas.microsoft.com/office/powerpoint/2010/main" val="1117667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812" y="1905000"/>
            <a:ext cx="4800600" cy="1645920"/>
          </a:xfrm>
        </p:spPr>
        <p:txBody>
          <a:bodyPr anchor="b"/>
          <a:lstStyle>
            <a:lvl1pPr algn="l">
              <a:lnSpc>
                <a:spcPct val="80000"/>
              </a:lnSpc>
              <a:defRPr sz="4800" b="0"/>
            </a:lvl1pPr>
          </a:lstStyle>
          <a:p>
            <a:r>
              <a:rPr lang="en-US" smtClean="0"/>
              <a:t>Click to edit Master title style</a:t>
            </a:r>
            <a:endParaRPr dirty="0"/>
          </a:p>
        </p:txBody>
      </p:sp>
      <p:sp>
        <p:nvSpPr>
          <p:cNvPr id="3" name="Picture Placeholder 2"/>
          <p:cNvSpPr>
            <a:spLocks noGrp="1"/>
          </p:cNvSpPr>
          <p:nvPr>
            <p:ph type="pic" idx="1"/>
          </p:nvPr>
        </p:nvSpPr>
        <p:spPr>
          <a:xfrm>
            <a:off x="5588456" y="533400"/>
            <a:ext cx="6068558" cy="5410200"/>
          </a:xfrm>
          <a:no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2" y="3657600"/>
            <a:ext cx="480059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4B324B-18FF-4147-BA18-D36160E9F106}" type="datetime1">
              <a:rPr lang="en-US" smtClean="0"/>
              <a:pPr/>
              <a:t>12/3/2019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67037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mote Speaker Pictur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C8D6732-15F2-4802-8009-37AC693C551A}" type="datetime1">
              <a:rPr lang="en-US" smtClean="0"/>
              <a:pPr/>
              <a:t>12/3/2019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p:cNvSpPr>
          <p:nvPr>
            <p:ph type="pic" sz="quarter" idx="14" hasCustomPrompt="1"/>
          </p:nvPr>
        </p:nvSpPr>
        <p:spPr>
          <a:xfrm>
            <a:off x="2286000" y="1828800"/>
            <a:ext cx="3474720" cy="3840480"/>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
        <p:nvSpPr>
          <p:cNvPr id="10" name="Text Placeholder 10"/>
          <p:cNvSpPr>
            <a:spLocks noGrp="1"/>
          </p:cNvSpPr>
          <p:nvPr>
            <p:ph type="body" sz="quarter" idx="15"/>
          </p:nvPr>
        </p:nvSpPr>
        <p:spPr>
          <a:xfrm>
            <a:off x="6035040" y="1828799"/>
            <a:ext cx="5621972" cy="3840480"/>
          </a:xfrm>
        </p:spPr>
        <p:txBody>
          <a:bodyPr anchor="ctr" anchorCtr="0"/>
          <a:lstStyle>
            <a:lvl1pPr>
              <a:spcBef>
                <a:spcPts val="0"/>
              </a:spcBef>
              <a:spcAft>
                <a:spcPts val="800"/>
              </a:spcAft>
              <a:buClr>
                <a:schemeClr val="bg1"/>
              </a:buClr>
              <a:defRPr b="1"/>
            </a:lvl1pPr>
            <a:lvl2pPr marL="228600">
              <a:spcBef>
                <a:spcPts val="0"/>
              </a:spcBef>
              <a:buClr>
                <a:schemeClr val="bg1"/>
              </a:buClr>
              <a:defRPr/>
            </a:lvl2pPr>
          </a:lstStyle>
          <a:p>
            <a:pPr lvl="0"/>
            <a:r>
              <a:rPr lang="en-US" smtClean="0"/>
              <a:t>Click to edit Master text styles</a:t>
            </a:r>
          </a:p>
          <a:p>
            <a:pPr lvl="1"/>
            <a:r>
              <a:rPr lang="en-US" smtClean="0"/>
              <a:t>Second level</a:t>
            </a:r>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9077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5B7D2015-66F5-48BA-96D8-17D36F2E0AA3}" type="datetime1">
              <a:rPr lang="en-US" smtClean="0"/>
              <a:pPr/>
              <a:t>12/3/2019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945098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8812" y="1905000"/>
            <a:ext cx="8456613"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3611" y="4191000"/>
            <a:ext cx="8151813"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5" name="Date Placeholder 4"/>
          <p:cNvSpPr>
            <a:spLocks noGrp="1"/>
          </p:cNvSpPr>
          <p:nvPr>
            <p:ph type="dt" sz="half" idx="10"/>
          </p:nvPr>
        </p:nvSpPr>
        <p:spPr/>
        <p:txBody>
          <a:bodyPr/>
          <a:lstStyle/>
          <a:p>
            <a:fld id="{B4BFE1CA-6658-4197-8E4E-2C35AF1F1E72}" type="datetime1">
              <a:rPr lang="en-US" smtClean="0"/>
              <a:pPr/>
              <a:t>12/3/2019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Picture Placeholder 15"/>
          <p:cNvSpPr>
            <a:spLocks noGrp="1" noChangeAspect="1"/>
          </p:cNvSpPr>
          <p:nvPr>
            <p:ph type="pic" sz="quarter" idx="14" hasCustomPrompt="1"/>
          </p:nvPr>
        </p:nvSpPr>
        <p:spPr>
          <a:xfrm>
            <a:off x="531812" y="1905000"/>
            <a:ext cx="2194560" cy="3072384"/>
          </a:xfrm>
          <a:solidFill>
            <a:schemeClr val="bg2"/>
          </a:solidFill>
        </p:spPr>
        <p:txBody>
          <a:bodyPr tIns="91440">
            <a:noAutofit/>
          </a:bodyPr>
          <a:lstStyle>
            <a:lvl1pPr marL="0" indent="0" algn="ctr">
              <a:spcBef>
                <a:spcPts val="0"/>
              </a:spcBef>
              <a:buNone/>
              <a:defRPr sz="1800" baseline="0">
                <a:solidFill>
                  <a:schemeClr val="tx1"/>
                </a:solidFill>
              </a:defRPr>
            </a:lvl1pPr>
          </a:lstStyle>
          <a:p>
            <a:r>
              <a:rPr dirty="0"/>
              <a:t>Click icon to insert picture</a:t>
            </a:r>
          </a:p>
        </p:txBody>
      </p:sp>
    </p:spTree>
    <p:extLst>
      <p:ext uri="{BB962C8B-B14F-4D97-AF65-F5344CB8AC3E}">
        <p14:creationId xmlns:p14="http://schemas.microsoft.com/office/powerpoint/2010/main" val="102776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cxnSp>
        <p:nvCxnSpPr>
          <p:cNvPr id="9" name="Straight Connector 8"/>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3" y="1524001"/>
            <a:ext cx="5410199"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6FBED1B2-9BE1-4BB3-AF93-47A294133177}" type="datetime1">
              <a:rPr lang="en-US" smtClean="0"/>
              <a:pPr/>
              <a:t>12/3/2019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20166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814"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435705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BE9BFC2-4754-4D3F-B8B7-155C41C1ECF0}" type="datetime1">
              <a:rPr lang="en-US" smtClean="0"/>
              <a:pPr/>
              <a:t>12/3/2019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3"/>
          <p:cNvSpPr>
            <a:spLocks noGrp="1"/>
          </p:cNvSpPr>
          <p:nvPr>
            <p:ph sz="half" idx="13"/>
          </p:nvPr>
        </p:nvSpPr>
        <p:spPr>
          <a:xfrm>
            <a:off x="8182292" y="1524001"/>
            <a:ext cx="3474720" cy="4419600"/>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5337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813" y="1524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Content Placeholder 3"/>
          <p:cNvSpPr>
            <a:spLocks noGrp="1"/>
          </p:cNvSpPr>
          <p:nvPr>
            <p:ph sz="half" idx="2"/>
          </p:nvPr>
        </p:nvSpPr>
        <p:spPr>
          <a:xfrm>
            <a:off x="6246814" y="1524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947832B4-CFEF-4C48-9F00-42AED7DD8CEE}" type="datetime1">
              <a:rPr lang="en-US" smtClean="0"/>
              <a:pPr/>
              <a:t>12/3/2019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Content Placeholder 2"/>
          <p:cNvSpPr>
            <a:spLocks noGrp="1"/>
          </p:cNvSpPr>
          <p:nvPr>
            <p:ph sz="half" idx="13"/>
          </p:nvPr>
        </p:nvSpPr>
        <p:spPr>
          <a:xfrm>
            <a:off x="531813" y="3810001"/>
            <a:ext cx="5410199"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9" name="Content Placeholder 3"/>
          <p:cNvSpPr>
            <a:spLocks noGrp="1"/>
          </p:cNvSpPr>
          <p:nvPr>
            <p:ph sz="half" idx="14"/>
          </p:nvPr>
        </p:nvSpPr>
        <p:spPr>
          <a:xfrm>
            <a:off x="6246814" y="3810001"/>
            <a:ext cx="541019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12263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C6703CB-F5F4-4371-82F0-CC855CC16EF3}" type="datetime1">
              <a:rPr lang="en-US" smtClean="0"/>
              <a:pPr/>
              <a:t>12/3/2019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6811"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cxnSp>
        <p:nvCxnSpPr>
          <p:cNvPr id="13" name="Straight Connector 12"/>
          <p:cNvCxnSpPr/>
          <p:nvPr/>
        </p:nvCxnSpPr>
        <p:spPr bwMode="ltGray">
          <a:xfrm flipH="1">
            <a:off x="531813" y="3733800"/>
            <a:ext cx="11125201"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1812" y="1524001"/>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7" name="Text Placeholder 11"/>
          <p:cNvSpPr>
            <a:spLocks noGrp="1"/>
          </p:cNvSpPr>
          <p:nvPr>
            <p:ph type="body" sz="quarter" idx="17"/>
          </p:nvPr>
        </p:nvSpPr>
        <p:spPr>
          <a:xfrm>
            <a:off x="2436811"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18" name="Text Placeholder 11"/>
          <p:cNvSpPr>
            <a:spLocks noGrp="1"/>
          </p:cNvSpPr>
          <p:nvPr>
            <p:ph type="body" sz="quarter" idx="18"/>
          </p:nvPr>
        </p:nvSpPr>
        <p:spPr>
          <a:xfrm>
            <a:off x="8151812" y="3931920"/>
            <a:ext cx="3505201"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428125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6213" y="1524000"/>
            <a:ext cx="548640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34887D-8006-4942-961D-3944DDB3075E}" type="datetime1">
              <a:rPr lang="en-US" smtClean="0"/>
              <a:pPr/>
              <a:t>12/3/2019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hasCustomPrompt="1"/>
          </p:nvPr>
        </p:nvSpPr>
        <p:spPr>
          <a:xfrm>
            <a:off x="760412" y="1524000"/>
            <a:ext cx="4076700" cy="2743200"/>
          </a:xfrm>
        </p:spPr>
        <p:txBody>
          <a:bodyPr anchor="ctr"/>
          <a:lstStyle>
            <a:lvl1pPr algn="r">
              <a:defRPr sz="16600" b="1">
                <a:solidFill>
                  <a:schemeClr val="accent5"/>
                </a:solidFill>
              </a:defRPr>
            </a:lvl1pPr>
          </a:lstStyle>
          <a:p>
            <a:r>
              <a:rPr lang="en-US" dirty="0" smtClean="0"/>
              <a:t>XX</a:t>
            </a:r>
            <a:endParaRPr lang="en-US" dirty="0"/>
          </a:p>
        </p:txBody>
      </p:sp>
    </p:spTree>
    <p:extLst>
      <p:ext uri="{BB962C8B-B14F-4D97-AF65-F5344CB8AC3E}">
        <p14:creationId xmlns:p14="http://schemas.microsoft.com/office/powerpoint/2010/main" val="3739386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1813" y="739775"/>
            <a:ext cx="11125199"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3" y="2286000"/>
            <a:ext cx="11126648"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pic>
        <p:nvPicPr>
          <p:cNvPr id="9" name="Picture 8" descr="Oracle logo in white on red staging background"/>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7" name="Date Placeholder 6"/>
          <p:cNvSpPr>
            <a:spLocks noGrp="1"/>
          </p:cNvSpPr>
          <p:nvPr>
            <p:ph type="dt" sz="half" idx="10"/>
          </p:nvPr>
        </p:nvSpPr>
        <p:spPr/>
        <p:txBody>
          <a:bodyPr/>
          <a:lstStyle>
            <a:lvl1pPr>
              <a:defRPr>
                <a:solidFill>
                  <a:srgbClr val="5F5F5F"/>
                </a:solidFill>
              </a:defRPr>
            </a:lvl1pPr>
          </a:lstStyle>
          <a:p>
            <a:fld id="{8DA0FC38-0FA5-4886-ABB4-D52548B1A4EE}" type="datetime1">
              <a:rPr lang="en-US" smtClean="0"/>
              <a:pPr/>
              <a:t>12/3/2019</a:t>
            </a:fld>
            <a:endParaRPr lang="en-US" dirty="0"/>
          </a:p>
        </p:txBody>
      </p:sp>
      <p:sp>
        <p:nvSpPr>
          <p:cNvPr id="8" name="Footer Placeholder 7"/>
          <p:cNvSpPr>
            <a:spLocks noGrp="1"/>
          </p:cNvSpPr>
          <p:nvPr>
            <p:ph type="ftr" sz="quarter" idx="11"/>
          </p:nvPr>
        </p:nvSpPr>
        <p:spPr/>
        <p:txBody>
          <a:bodyPr/>
          <a:lstStyle>
            <a:lvl1pPr>
              <a:defRPr>
                <a:solidFill>
                  <a:srgbClr val="5F5F5F"/>
                </a:solidFill>
              </a:defRPr>
            </a:lvl1pPr>
          </a:lstStyle>
          <a:p>
            <a:r>
              <a:rPr lang="en-US" smtClean="0"/>
              <a:t>Oracle Confidential – Internal/Restricted/Highly Restricted</a:t>
            </a:r>
            <a:endParaRPr lang="en-US" dirty="0"/>
          </a:p>
        </p:txBody>
      </p:sp>
      <p:sp>
        <p:nvSpPr>
          <p:cNvPr id="15" name="TextBox 14"/>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2014</a:t>
            </a:r>
            <a:r>
              <a:rPr lang="en-US" sz="850" dirty="0" smtClean="0">
                <a:solidFill>
                  <a:srgbClr val="5F5F5F"/>
                </a:solidFill>
              </a:rPr>
              <a:t>,</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spTree>
    <p:extLst>
      <p:ext uri="{BB962C8B-B14F-4D97-AF65-F5344CB8AC3E}">
        <p14:creationId xmlns:p14="http://schemas.microsoft.com/office/powerpoint/2010/main" val="2404157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812"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812"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Text Placeholder 4"/>
          <p:cNvSpPr>
            <a:spLocks noGrp="1"/>
          </p:cNvSpPr>
          <p:nvPr>
            <p:ph type="body" sz="quarter" idx="3"/>
          </p:nvPr>
        </p:nvSpPr>
        <p:spPr>
          <a:xfrm>
            <a:off x="6243764" y="1524000"/>
            <a:ext cx="541324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3764" y="2362200"/>
            <a:ext cx="5413248" cy="35814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Date Placeholder 6"/>
          <p:cNvSpPr>
            <a:spLocks noGrp="1"/>
          </p:cNvSpPr>
          <p:nvPr>
            <p:ph type="dt" sz="half" idx="10"/>
          </p:nvPr>
        </p:nvSpPr>
        <p:spPr/>
        <p:txBody>
          <a:bodyPr/>
          <a:lstStyle/>
          <a:p>
            <a:fld id="{D9227421-3F85-42F8-BDFD-0A6C36E3C2FA}" type="datetime1">
              <a:rPr lang="en-US" smtClean="0"/>
              <a:pPr/>
              <a:t>12/3/2019</a:t>
            </a:fld>
            <a:endParaRPr dirty="0"/>
          </a:p>
        </p:txBody>
      </p:sp>
      <p:sp>
        <p:nvSpPr>
          <p:cNvPr id="8" name="Footer Placeholder 7"/>
          <p:cNvSpPr>
            <a:spLocks noGrp="1"/>
          </p:cNvSpPr>
          <p:nvPr>
            <p:ph type="ftr" sz="quarter" idx="11"/>
          </p:nvPr>
        </p:nvSpPr>
        <p:spPr/>
        <p:txBody>
          <a:bodyPr/>
          <a:lstStyle/>
          <a:p>
            <a:r>
              <a:rPr dirty="0"/>
              <a:t>Oracle Confidential – Internal/Restricted/Highly Restricted</a:t>
            </a:r>
          </a:p>
        </p:txBody>
      </p:sp>
      <p:sp>
        <p:nvSpPr>
          <p:cNvPr id="9" name="Slide Number Placeholder 8"/>
          <p:cNvSpPr>
            <a:spLocks noGrp="1"/>
          </p:cNvSpPr>
          <p:nvPr>
            <p:ph type="sldNum" sz="quarter" idx="12"/>
          </p:nvPr>
        </p:nvSpPr>
        <p:spPr/>
        <p:txBody>
          <a:bodyPr/>
          <a:lstStyle/>
          <a:p>
            <a:fld id="{C51EAA63-D034-42AE-91FA-B13B9518C7BE}" type="slidenum">
              <a:rPr/>
              <a:pPr/>
              <a:t>‹#›</a:t>
            </a:fld>
            <a:endParaRPr dirty="0"/>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787001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8A1F17C-4AFE-4B02-9BD6-67CB04075FF1}" type="datetime1">
              <a:rPr lang="en-US" smtClean="0"/>
              <a:pPr/>
              <a:t>12/3/2019</a:t>
            </a:fld>
            <a:endParaRPr dirty="0"/>
          </a:p>
        </p:txBody>
      </p:sp>
      <p:sp>
        <p:nvSpPr>
          <p:cNvPr id="4" name="Footer Placeholder 3"/>
          <p:cNvSpPr>
            <a:spLocks noGrp="1"/>
          </p:cNvSpPr>
          <p:nvPr>
            <p:ph type="ftr" sz="quarter" idx="11"/>
          </p:nvPr>
        </p:nvSpPr>
        <p:spPr/>
        <p:txBody>
          <a:bodyPr/>
          <a:lstStyle/>
          <a:p>
            <a:r>
              <a:rPr dirty="0"/>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376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10010B8-11AC-4175-BF29-EB4A3C61102F}" type="datetime1">
              <a:rPr lang="en-US" smtClean="0"/>
              <a:pPr/>
              <a:t>12/3/2019</a:t>
            </a:fld>
            <a:endParaRPr dirty="0"/>
          </a:p>
        </p:txBody>
      </p:sp>
      <p:sp>
        <p:nvSpPr>
          <p:cNvPr id="4" name="Footer Placeholder 3"/>
          <p:cNvSpPr>
            <a:spLocks noGrp="1"/>
          </p:cNvSpPr>
          <p:nvPr>
            <p:ph type="ftr" sz="quarter" idx="11"/>
          </p:nvPr>
        </p:nvSpPr>
        <p:spPr/>
        <p:txBody>
          <a:bodyPr/>
          <a:lstStyle/>
          <a:p>
            <a:r>
              <a:rPr dirty="0"/>
              <a:t>Oracle Confidential – Internal/Restricted/Highly Restricted</a:t>
            </a:r>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6" name="Text Placeholder 12"/>
          <p:cNvSpPr>
            <a:spLocks noGrp="1"/>
          </p:cNvSpPr>
          <p:nvPr>
            <p:ph type="body" sz="quarter" idx="13" hasCustomPrompt="1"/>
          </p:nvPr>
        </p:nvSpPr>
        <p:spPr>
          <a:xfrm>
            <a:off x="531814" y="1373741"/>
            <a:ext cx="11125198"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41636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58637A1-2757-41E8-AD98-43E9D0558D9A}" type="datetime1">
              <a:rPr lang="en-US" smtClean="0"/>
              <a:pPr/>
              <a:t>12/3/2019</a:t>
            </a:fld>
            <a:endParaRPr lang="en-US" dirty="0"/>
          </a:p>
        </p:txBody>
      </p:sp>
      <p:sp>
        <p:nvSpPr>
          <p:cNvPr id="6" name="Slide Number Placeholder 5"/>
          <p:cNvSpPr>
            <a:spLocks noGrp="1"/>
          </p:cNvSpPr>
          <p:nvPr>
            <p:ph type="sldNum" sz="quarter" idx="11"/>
          </p:nvPr>
        </p:nvSpPr>
        <p:spPr/>
        <p:txBody>
          <a:bodyPr/>
          <a:lstStyle/>
          <a:p>
            <a:fld id="{C51EAA63-D034-42AE-91FA-B13B9518C7BE}" type="slidenum">
              <a:rPr lang="en-US" smtClean="0"/>
              <a:pPr/>
              <a:t>‹#›</a:t>
            </a:fld>
            <a:endParaRPr lang="en-US" dirty="0"/>
          </a:p>
        </p:txBody>
      </p:sp>
      <p:sp>
        <p:nvSpPr>
          <p:cNvPr id="7" name="Footer Placeholder 6"/>
          <p:cNvSpPr>
            <a:spLocks noGrp="1"/>
          </p:cNvSpPr>
          <p:nvPr>
            <p:ph type="ftr" sz="quarter" idx="12"/>
          </p:nvPr>
        </p:nvSpPr>
        <p:spPr/>
        <p:txBody>
          <a:bodyPr/>
          <a:lstStyle/>
          <a:p>
            <a:r>
              <a:rPr lang="en-US" smtClean="0"/>
              <a:t>Oracle Confidential – Internal/Restricted/Highly Restricted</a:t>
            </a:r>
            <a:endParaRPr lang="en-US" dirty="0"/>
          </a:p>
        </p:txBody>
      </p:sp>
    </p:spTree>
    <p:extLst>
      <p:ext uri="{BB962C8B-B14F-4D97-AF65-F5344CB8AC3E}">
        <p14:creationId xmlns:p14="http://schemas.microsoft.com/office/powerpoint/2010/main" val="3608229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662" y="1524000"/>
            <a:ext cx="7772550" cy="4419600"/>
          </a:xfrm>
        </p:spPr>
        <p:txBody>
          <a:bodyPr>
            <a:no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Text Placeholder 3"/>
          <p:cNvSpPr>
            <a:spLocks noGrp="1"/>
          </p:cNvSpPr>
          <p:nvPr>
            <p:ph type="body" sz="half" idx="2"/>
          </p:nvPr>
        </p:nvSpPr>
        <p:spPr>
          <a:xfrm>
            <a:off x="8777288" y="1524001"/>
            <a:ext cx="2971800"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86C7CE-9D23-4A42-845E-2EB696664727}" type="datetime1">
              <a:rPr lang="en-US" smtClean="0"/>
              <a:pPr/>
              <a:t>12/3/2019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457850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813" y="1524000"/>
            <a:ext cx="6095999" cy="4416725"/>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7008812" y="1524000"/>
            <a:ext cx="4648201"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BA32AB-378C-44A6-BBCB-4C90F374D0FC}" type="datetime1">
              <a:rPr lang="en-US" smtClean="0"/>
              <a:pPr/>
              <a:t>12/3/2019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058274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441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2"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87AD43-539D-4156-9FD6-437CAE9F93FE}" type="datetime1">
              <a:rPr lang="en-US" smtClean="0"/>
              <a:pPr/>
              <a:t>12/3/2019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246812" y="1524000"/>
            <a:ext cx="5413248" cy="347472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6246811" y="5105400"/>
            <a:ext cx="5410200"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908982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8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7999412"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813"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53181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494F0A-3A42-4B5D-A4C2-90E38C5A7947}" type="datetime1">
              <a:rPr lang="en-US" smtClean="0"/>
              <a:pPr/>
              <a:t>12/3/2019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35705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0" name="Text Placeholder 3"/>
          <p:cNvSpPr>
            <a:spLocks noGrp="1"/>
          </p:cNvSpPr>
          <p:nvPr>
            <p:ph type="body" sz="half" idx="14"/>
          </p:nvPr>
        </p:nvSpPr>
        <p:spPr>
          <a:xfrm>
            <a:off x="435705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Picture Placeholder 2"/>
          <p:cNvSpPr>
            <a:spLocks noGrp="1"/>
          </p:cNvSpPr>
          <p:nvPr>
            <p:ph type="pic" idx="15"/>
          </p:nvPr>
        </p:nvSpPr>
        <p:spPr bwMode="gray">
          <a:xfrm>
            <a:off x="8182292" y="1524000"/>
            <a:ext cx="3474720" cy="3048000"/>
          </a:xfrm>
          <a:solidFill>
            <a:schemeClr val="bg2"/>
          </a:solidFill>
        </p:spPr>
        <p:txBody>
          <a:bodyPr tIns="182880">
            <a:no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14" name="Text Placeholder 3"/>
          <p:cNvSpPr>
            <a:spLocks noGrp="1"/>
          </p:cNvSpPr>
          <p:nvPr>
            <p:ph type="body" sz="half" idx="16"/>
          </p:nvPr>
        </p:nvSpPr>
        <p:spPr>
          <a:xfrm>
            <a:off x="8182292" y="4701396"/>
            <a:ext cx="3474720"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27908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OS Smartphone and Tablet: Horizontal">
    <p:spTree>
      <p:nvGrpSpPr>
        <p:cNvPr id="1" name=""/>
        <p:cNvGrpSpPr/>
        <p:nvPr/>
      </p:nvGrpSpPr>
      <p:grpSpPr>
        <a:xfrm>
          <a:off x="0" y="0"/>
          <a:ext cx="0" cy="0"/>
          <a:chOff x="0" y="0"/>
          <a:chExt cx="0" cy="0"/>
        </a:xfrm>
      </p:grpSpPr>
      <p:pic>
        <p:nvPicPr>
          <p:cNvPr id="2" name="Picture 1" descr="Photos, screen captures, graphics can be inserted in a white mobile phone and tab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6717" y="1522826"/>
            <a:ext cx="6495366"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494" y="1827861"/>
            <a:ext cx="1840875" cy="3887139"/>
          </a:xfrm>
          <a:prstGeom prst="rect">
            <a:avLst/>
          </a:prstGeom>
        </p:spPr>
      </p:pic>
      <p:sp>
        <p:nvSpPr>
          <p:cNvPr id="3" name="Picture Placeholder 2"/>
          <p:cNvSpPr>
            <a:spLocks noGrp="1"/>
          </p:cNvSpPr>
          <p:nvPr>
            <p:ph type="pic" idx="1"/>
          </p:nvPr>
        </p:nvSpPr>
        <p:spPr bwMode="gray">
          <a:xfrm>
            <a:off x="1889122" y="2364583"/>
            <a:ext cx="161848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1BA0AC74-C01C-456F-BD5D-BCFFCE23EE8E}" type="datetime1">
              <a:rPr lang="en-US" smtClean="0"/>
              <a:pPr/>
              <a:t>12/3/2019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2312" y="1850231"/>
            <a:ext cx="5246688"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74544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OS 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48377" y="1113567"/>
            <a:ext cx="6007047" cy="4567423"/>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C447B5AF-1809-4D52-BE60-78F570C83F44}" type="datetime1">
              <a:rPr lang="en-US" smtClean="0"/>
              <a:pPr/>
              <a:t>12/3/2019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6747673" y="1013144"/>
            <a:ext cx="396213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13" name="Picture 12" descr="Photos, screen captures, graphics can be inserted in a white mobile phone and table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0812" y="1905000"/>
            <a:ext cx="1840875" cy="3887139"/>
          </a:xfrm>
          <a:prstGeom prst="rect">
            <a:avLst/>
          </a:prstGeom>
        </p:spPr>
      </p:pic>
      <p:sp>
        <p:nvSpPr>
          <p:cNvPr id="14" name="Picture Placeholder 2"/>
          <p:cNvSpPr>
            <a:spLocks noGrp="1"/>
          </p:cNvSpPr>
          <p:nvPr>
            <p:ph type="pic" idx="1"/>
          </p:nvPr>
        </p:nvSpPr>
        <p:spPr bwMode="gray">
          <a:xfrm>
            <a:off x="4079443" y="2448864"/>
            <a:ext cx="1618488"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Tree>
    <p:extLst>
      <p:ext uri="{BB962C8B-B14F-4D97-AF65-F5344CB8AC3E}">
        <p14:creationId xmlns:p14="http://schemas.microsoft.com/office/powerpoint/2010/main" val="272063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Rectangle 9" descr="Full slide 4-color photo can be insert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601200" cy="1470025"/>
          </a:xfrm>
        </p:spPr>
        <p:txBody>
          <a:bodyPr/>
          <a:lstStyle>
            <a:lvl1pPr>
              <a:lnSpc>
                <a:spcPct val="80000"/>
              </a:lnSpc>
              <a:defRPr sz="4800"/>
            </a:lvl1pPr>
          </a:lstStyle>
          <a:p>
            <a:r>
              <a:rPr lang="en-US" smtClean="0"/>
              <a:t>Click to edit Master title style</a:t>
            </a:r>
            <a:endParaRPr dirty="0"/>
          </a:p>
        </p:txBody>
      </p:sp>
      <p:sp>
        <p:nvSpPr>
          <p:cNvPr id="3" name="Subtitle 2"/>
          <p:cNvSpPr>
            <a:spLocks noGrp="1"/>
          </p:cNvSpPr>
          <p:nvPr>
            <p:ph type="subTitle" idx="1"/>
          </p:nvPr>
        </p:nvSpPr>
        <p:spPr>
          <a:xfrm>
            <a:off x="531762" y="2286000"/>
            <a:ext cx="96012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Text Placeholder 12"/>
          <p:cNvSpPr>
            <a:spLocks noGrp="1"/>
          </p:cNvSpPr>
          <p:nvPr>
            <p:ph type="body" sz="quarter" idx="13" hasCustomPrompt="1"/>
          </p:nvPr>
        </p:nvSpPr>
        <p:spPr>
          <a:xfrm>
            <a:off x="531814" y="3429451"/>
            <a:ext cx="96012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2" name="Picture 11"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7" name="Date Placeholder 6"/>
          <p:cNvSpPr>
            <a:spLocks noGrp="1"/>
          </p:cNvSpPr>
          <p:nvPr>
            <p:ph type="dt" sz="half" idx="14"/>
          </p:nvPr>
        </p:nvSpPr>
        <p:spPr/>
        <p:txBody>
          <a:bodyPr/>
          <a:lstStyle>
            <a:lvl1pPr>
              <a:defRPr>
                <a:solidFill>
                  <a:schemeClr val="tx1"/>
                </a:solidFill>
              </a:defRPr>
            </a:lvl1pPr>
          </a:lstStyle>
          <a:p>
            <a:fld id="{4C505D5A-B256-44E1-AC96-C2C7474C5D8D}" type="datetime1">
              <a:rPr lang="en-US" smtClean="0"/>
              <a:pPr/>
              <a:t>12/3/2019</a:t>
            </a:fld>
            <a:endParaRPr lang="en-US" dirty="0"/>
          </a:p>
        </p:txBody>
      </p:sp>
      <p:sp>
        <p:nvSpPr>
          <p:cNvPr id="8" name="Footer Placeholder 7"/>
          <p:cNvSpPr>
            <a:spLocks noGrp="1"/>
          </p:cNvSpPr>
          <p:nvPr>
            <p:ph type="ftr" sz="quarter" idx="15"/>
          </p:nvPr>
        </p:nvSpPr>
        <p:spPr/>
        <p:txBody>
          <a:bodyPr/>
          <a:lstStyle>
            <a:lvl1pPr>
              <a:defRPr>
                <a:solidFill>
                  <a:schemeClr val="tx1"/>
                </a:solidFill>
              </a:defRPr>
            </a:lvl1pPr>
          </a:lstStyle>
          <a:p>
            <a:r>
              <a:rPr lang="en-US" smtClean="0"/>
              <a:t>Oracle Confidential – Internal/Restricted/Highly Restricted</a:t>
            </a:r>
            <a:endParaRPr lang="en-US" dirty="0"/>
          </a:p>
        </p:txBody>
      </p:sp>
      <p:sp>
        <p:nvSpPr>
          <p:cNvPr id="14" name="TextBox 13"/>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2014</a:t>
            </a:r>
            <a:r>
              <a:rPr lang="en-US" sz="850" dirty="0" smtClean="0">
                <a:solidFill>
                  <a:schemeClr val="tx1"/>
                </a:solidFill>
              </a:rPr>
              <a:t>,</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spTree>
    <p:extLst>
      <p:ext uri="{BB962C8B-B14F-4D97-AF65-F5344CB8AC3E}">
        <p14:creationId xmlns:p14="http://schemas.microsoft.com/office/powerpoint/2010/main" val="26878214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ndroid Smartphone and Tablet: Horizontal">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86728" y="2011145"/>
            <a:ext cx="1819656" cy="3522853"/>
          </a:xfrm>
          <a:prstGeom prst="rect">
            <a:avLst/>
          </a:prstGeom>
        </p:spPr>
      </p:pic>
      <p:pic>
        <p:nvPicPr>
          <p:cNvPr id="11" name="Picture 10"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41990" y="1585322"/>
            <a:ext cx="5829300" cy="4107283"/>
          </a:xfrm>
          <a:prstGeom prst="rect">
            <a:avLst/>
          </a:prstGeom>
        </p:spPr>
      </p:pic>
      <p:sp>
        <p:nvSpPr>
          <p:cNvPr id="3" name="Picture Placeholder 2"/>
          <p:cNvSpPr>
            <a:spLocks noGrp="1"/>
          </p:cNvSpPr>
          <p:nvPr>
            <p:ph type="pic" idx="1"/>
          </p:nvPr>
        </p:nvSpPr>
        <p:spPr bwMode="gray">
          <a:xfrm>
            <a:off x="1910171" y="2364583"/>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5" name="Date Placeholder 4"/>
          <p:cNvSpPr>
            <a:spLocks noGrp="1"/>
          </p:cNvSpPr>
          <p:nvPr>
            <p:ph type="dt" sz="half" idx="10"/>
          </p:nvPr>
        </p:nvSpPr>
        <p:spPr/>
        <p:txBody>
          <a:bodyPr/>
          <a:lstStyle/>
          <a:p>
            <a:fld id="{1A2474AE-A74B-49A7-B5B1-A400C0D62D32}" type="datetime1">
              <a:rPr lang="en-US" smtClean="0"/>
              <a:pPr/>
              <a:t>12/3/2019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4532312" y="1975104"/>
            <a:ext cx="5248656" cy="3328416"/>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itle 3"/>
          <p:cNvSpPr>
            <a:spLocks noGrp="1"/>
          </p:cNvSpPr>
          <p:nvPr>
            <p:ph type="title"/>
          </p:nvPr>
        </p:nvSpPr>
        <p:spPr/>
        <p:txBody>
          <a:bodyPr/>
          <a:lstStyle/>
          <a:p>
            <a:r>
              <a:rPr lang="en-US" smtClean="0"/>
              <a:t>Click to edit Master title style</a:t>
            </a:r>
            <a:endParaRPr dirty="0"/>
          </a:p>
        </p:txBody>
      </p:sp>
    </p:spTree>
    <p:extLst>
      <p:ext uri="{BB962C8B-B14F-4D97-AF65-F5344CB8AC3E}">
        <p14:creationId xmlns:p14="http://schemas.microsoft.com/office/powerpoint/2010/main" val="362906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droid Smartphone and Tablet: Vertical">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2901"/>
          <a:stretch/>
        </p:blipFill>
        <p:spPr>
          <a:xfrm rot="5400000">
            <a:off x="5891726" y="1502667"/>
            <a:ext cx="5674025" cy="4117325"/>
          </a:xfrm>
          <a:prstGeom prst="rect">
            <a:avLst/>
          </a:prstGeom>
        </p:spPr>
      </p:pic>
      <p:sp>
        <p:nvSpPr>
          <p:cNvPr id="2" name="Title 1"/>
          <p:cNvSpPr>
            <a:spLocks noGrp="1"/>
          </p:cNvSpPr>
          <p:nvPr>
            <p:ph type="title"/>
          </p:nvPr>
        </p:nvSpPr>
        <p:spPr>
          <a:xfrm>
            <a:off x="531811" y="406400"/>
            <a:ext cx="5943600" cy="889000"/>
          </a:xfrm>
        </p:spPr>
        <p:txBody>
          <a:bodyPr anchor="b"/>
          <a:lstStyle>
            <a:lvl1pPr algn="l">
              <a:defRPr sz="3600" b="0"/>
            </a:lvl1pPr>
          </a:lstStyle>
          <a:p>
            <a:r>
              <a:rPr lang="en-US" smtClean="0"/>
              <a:t>Click to edit Master title style</a:t>
            </a:r>
            <a:endParaRPr dirty="0"/>
          </a:p>
        </p:txBody>
      </p:sp>
      <p:sp>
        <p:nvSpPr>
          <p:cNvPr id="5" name="Date Placeholder 4"/>
          <p:cNvSpPr>
            <a:spLocks noGrp="1"/>
          </p:cNvSpPr>
          <p:nvPr>
            <p:ph type="dt" sz="half" idx="10"/>
          </p:nvPr>
        </p:nvSpPr>
        <p:spPr/>
        <p:txBody>
          <a:bodyPr/>
          <a:lstStyle/>
          <a:p>
            <a:fld id="{4B767A9A-D0AC-47FB-851D-810FC45BAB35}" type="datetime1">
              <a:rPr lang="en-US" smtClean="0"/>
              <a:pPr/>
              <a:t>12/3/2019</a:t>
            </a:fld>
            <a:endParaRPr dirty="0"/>
          </a:p>
        </p:txBody>
      </p:sp>
      <p:sp>
        <p:nvSpPr>
          <p:cNvPr id="6" name="Footer Placeholder 5"/>
          <p:cNvSpPr>
            <a:spLocks noGrp="1"/>
          </p:cNvSpPr>
          <p:nvPr>
            <p:ph type="ftr" sz="quarter" idx="11"/>
          </p:nvPr>
        </p:nvSpPr>
        <p:spPr/>
        <p:txBody>
          <a:bodyPr/>
          <a:lstStyle/>
          <a:p>
            <a:r>
              <a:rPr dirty="0"/>
              <a:t>Oracle Confidential – Internal/Restricted/Highly Restricted</a:t>
            </a:r>
          </a:p>
        </p:txBody>
      </p:sp>
      <p:sp>
        <p:nvSpPr>
          <p:cNvPr id="7" name="Slide Number Placeholder 6"/>
          <p:cNvSpPr>
            <a:spLocks noGrp="1"/>
          </p:cNvSpPr>
          <p:nvPr>
            <p:ph type="sldNum" sz="quarter" idx="12"/>
          </p:nvPr>
        </p:nvSpPr>
        <p:spPr/>
        <p:txBody>
          <a:bodyPr/>
          <a:lstStyle/>
          <a:p>
            <a:fld id="{C51EAA63-D034-42AE-91FA-B13B9518C7BE}" type="slidenum">
              <a:rPr/>
              <a:pPr/>
              <a:t>‹#›</a:t>
            </a:fld>
            <a:endParaRPr dirty="0"/>
          </a:p>
        </p:txBody>
      </p:sp>
      <p:sp>
        <p:nvSpPr>
          <p:cNvPr id="9" name="Picture Placeholder 2"/>
          <p:cNvSpPr>
            <a:spLocks noGrp="1"/>
          </p:cNvSpPr>
          <p:nvPr>
            <p:ph type="pic" idx="13"/>
          </p:nvPr>
        </p:nvSpPr>
        <p:spPr bwMode="gray">
          <a:xfrm>
            <a:off x="7061703" y="1013144"/>
            <a:ext cx="3313567"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pic>
        <p:nvPicPr>
          <p:cNvPr id="19" name="Picture 18" descr="Photos, screen captures, graphics can be inserted in a white mobile phone and tablet"/>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969956" y="2096382"/>
            <a:ext cx="1819656" cy="3522853"/>
          </a:xfrm>
          <a:prstGeom prst="rect">
            <a:avLst/>
          </a:prstGeom>
        </p:spPr>
      </p:pic>
      <p:sp>
        <p:nvSpPr>
          <p:cNvPr id="20" name="Picture Placeholder 2"/>
          <p:cNvSpPr>
            <a:spLocks noGrp="1"/>
          </p:cNvSpPr>
          <p:nvPr>
            <p:ph type="pic" idx="1"/>
          </p:nvPr>
        </p:nvSpPr>
        <p:spPr bwMode="gray">
          <a:xfrm>
            <a:off x="4093399" y="2449820"/>
            <a:ext cx="1572768"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Tree>
    <p:extLst>
      <p:ext uri="{BB962C8B-B14F-4D97-AF65-F5344CB8AC3E}">
        <p14:creationId xmlns:p14="http://schemas.microsoft.com/office/powerpoint/2010/main" val="3964592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descr="A large metric, brief statement, and 4-color photo can be included here"/>
          <p:cNvSpPr/>
          <p:nvPr/>
        </p:nvSpPr>
        <p:spPr bwMode="hidden">
          <a:xfrm>
            <a:off x="0" y="0"/>
            <a:ext cx="12188825"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2" name="Group 1"/>
          <p:cNvGrpSpPr/>
          <p:nvPr/>
        </p:nvGrpSpPr>
        <p:grpSpPr>
          <a:xfrm>
            <a:off x="0" y="0"/>
            <a:ext cx="12189399"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5" name="Date Placeholder 4"/>
          <p:cNvSpPr>
            <a:spLocks noGrp="1"/>
          </p:cNvSpPr>
          <p:nvPr>
            <p:ph type="dt" sz="half" idx="10"/>
          </p:nvPr>
        </p:nvSpPr>
        <p:spPr/>
        <p:txBody>
          <a:bodyPr/>
          <a:lstStyle>
            <a:lvl1pPr>
              <a:defRPr>
                <a:solidFill>
                  <a:srgbClr val="5F5F5F"/>
                </a:solidFill>
              </a:defRPr>
            </a:lvl1pPr>
          </a:lstStyle>
          <a:p>
            <a:fld id="{4ADD7E43-24FB-40CC-971F-1AFB4F96D58C}" type="datetime1">
              <a:rPr lang="en-US" smtClean="0"/>
              <a:pPr/>
              <a:t>12/3/2019</a:t>
            </a:fld>
            <a:endParaRPr lang="en-US" dirty="0"/>
          </a:p>
        </p:txBody>
      </p:sp>
      <p:sp>
        <p:nvSpPr>
          <p:cNvPr id="6" name="Footer Placeholder 5"/>
          <p:cNvSpPr>
            <a:spLocks noGrp="1"/>
          </p:cNvSpPr>
          <p:nvPr>
            <p:ph type="ftr" sz="quarter" idx="11"/>
          </p:nvPr>
        </p:nvSpPr>
        <p:spPr/>
        <p:txBody>
          <a:bodyPr/>
          <a:lstStyle>
            <a:lvl1pPr>
              <a:defRPr>
                <a:solidFill>
                  <a:srgbClr val="5F5F5F"/>
                </a:solidFill>
              </a:defRPr>
            </a:lvl1pPr>
          </a:lstStyle>
          <a:p>
            <a:r>
              <a:rPr lang="en-US" smtClean="0"/>
              <a:t>Oracle Confidential – Internal/Restricted/Highly Restricted</a:t>
            </a:r>
            <a:endParaRPr lang="en-US" dirty="0"/>
          </a:p>
        </p:txBody>
      </p:sp>
      <p:sp>
        <p:nvSpPr>
          <p:cNvPr id="7" name="Slide Number Placeholder 6"/>
          <p:cNvSpPr>
            <a:spLocks noGrp="1"/>
          </p:cNvSpPr>
          <p:nvPr>
            <p:ph type="sldNum" sz="quarter" idx="12"/>
          </p:nvPr>
        </p:nvSpPr>
        <p:spPr/>
        <p:txBody>
          <a:bodyPr/>
          <a:lstStyle>
            <a:lvl1pPr>
              <a:defRPr>
                <a:solidFill>
                  <a:srgbClr val="5F5F5F"/>
                </a:solidFill>
              </a:defRPr>
            </a:lvl1pPr>
          </a:lstStyle>
          <a:p>
            <a:fld id="{C51EAA63-D034-42AE-91FA-B13B9518C7BE}" type="slidenum">
              <a:rPr lang="en-US" smtClean="0"/>
              <a:pPr/>
              <a:t>‹#›</a:t>
            </a:fld>
            <a:endParaRPr lang="en-US" dirty="0"/>
          </a:p>
        </p:txBody>
      </p:sp>
      <p:sp>
        <p:nvSpPr>
          <p:cNvPr id="22" name="Text Placeholder 12"/>
          <p:cNvSpPr>
            <a:spLocks noGrp="1"/>
          </p:cNvSpPr>
          <p:nvPr>
            <p:ph type="body" sz="quarter" idx="13" hasCustomPrompt="1"/>
          </p:nvPr>
        </p:nvSpPr>
        <p:spPr>
          <a:xfrm>
            <a:off x="760412" y="2666999"/>
            <a:ext cx="5029200"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sp>
        <p:nvSpPr>
          <p:cNvPr id="3" name="Title 2"/>
          <p:cNvSpPr>
            <a:spLocks noGrp="1"/>
          </p:cNvSpPr>
          <p:nvPr>
            <p:ph type="title" hasCustomPrompt="1"/>
          </p:nvPr>
        </p:nvSpPr>
        <p:spPr>
          <a:xfrm>
            <a:off x="760412" y="609600"/>
            <a:ext cx="5029200" cy="2044700"/>
          </a:xfrm>
        </p:spPr>
        <p:txBody>
          <a:bodyPr/>
          <a:lstStyle>
            <a:lvl1pPr>
              <a:defRPr sz="13800" b="1"/>
            </a:lvl1pPr>
          </a:lstStyle>
          <a:p>
            <a:r>
              <a:rPr lang="en-US" dirty="0" smtClean="0"/>
              <a:t>XX</a:t>
            </a:r>
            <a:endParaRPr lang="en-US" dirty="0"/>
          </a:p>
        </p:txBody>
      </p:sp>
      <p:pic>
        <p:nvPicPr>
          <p:cNvPr id="15" name="Picture 14"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9" name="TextBox 18"/>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rgbClr val="5F5F5F"/>
                </a:solidFill>
              </a:rPr>
              <a:t>Copyright © </a:t>
            </a:r>
            <a:r>
              <a:rPr sz="850" dirty="0" smtClean="0">
                <a:solidFill>
                  <a:srgbClr val="5F5F5F"/>
                </a:solidFill>
              </a:rPr>
              <a:t>2014</a:t>
            </a:r>
            <a:r>
              <a:rPr lang="en-US" sz="850" dirty="0" smtClean="0">
                <a:solidFill>
                  <a:srgbClr val="5F5F5F"/>
                </a:solidFill>
              </a:rPr>
              <a:t>,</a:t>
            </a:r>
            <a:r>
              <a:rPr sz="850" dirty="0" smtClean="0">
                <a:solidFill>
                  <a:srgbClr val="5F5F5F"/>
                </a:solidFill>
              </a:rPr>
              <a:t> </a:t>
            </a:r>
            <a:r>
              <a:rPr sz="850" dirty="0">
                <a:solidFill>
                  <a:srgbClr val="5F5F5F"/>
                </a:solidFill>
              </a:rPr>
              <a:t>Oracle and/or its affiliates. All rights reserved.  </a:t>
            </a:r>
            <a:r>
              <a:rPr sz="850" dirty="0" smtClean="0">
                <a:solidFill>
                  <a:srgbClr val="5F5F5F"/>
                </a:solidFill>
              </a:rPr>
              <a:t>|</a:t>
            </a:r>
            <a:endParaRPr sz="850" dirty="0">
              <a:solidFill>
                <a:srgbClr val="5F5F5F"/>
              </a:solidFill>
            </a:endParaRPr>
          </a:p>
        </p:txBody>
      </p:sp>
    </p:spTree>
    <p:extLst>
      <p:ext uri="{BB962C8B-B14F-4D97-AF65-F5344CB8AC3E}">
        <p14:creationId xmlns:p14="http://schemas.microsoft.com/office/powerpoint/2010/main" val="13818175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CD4C6-5F02-4E1D-8860-E571DA6DFE1F}" type="datetime1">
              <a:rPr lang="en-US" smtClean="0"/>
              <a:pPr/>
              <a:t>12/3/2019</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59788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134E1-025A-423B-B455-DC3D3A91EDB9}" type="datetime1">
              <a:rPr lang="en-US" smtClean="0"/>
              <a:pPr/>
              <a:t>12/3/2019</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sp>
        <p:nvSpPr>
          <p:cNvPr id="5" name="TextBox 4"/>
          <p:cNvSpPr txBox="1"/>
          <p:nvPr/>
        </p:nvSpPr>
        <p:spPr>
          <a:xfrm>
            <a:off x="531812" y="1371600"/>
            <a:ext cx="11125200" cy="889000"/>
          </a:xfrm>
          <a:prstGeom prst="rect">
            <a:avLst/>
          </a:prstGeom>
          <a:noFill/>
        </p:spPr>
        <p:txBody>
          <a:bodyPr wrap="none" lIns="0" tIns="0" rIns="0" bIns="0" rtlCol="0" anchor="b">
            <a:noAutofit/>
          </a:bodyPr>
          <a:lstStyle/>
          <a:p>
            <a:pPr>
              <a:lnSpc>
                <a:spcPct val="90000"/>
              </a:lnSpc>
            </a:pPr>
            <a:r>
              <a:rPr sz="3200" dirty="0">
                <a:latin typeface="+mj-lt"/>
              </a:rPr>
              <a:t>Safe Harbor</a:t>
            </a:r>
            <a:r>
              <a:rPr sz="3200" baseline="0" dirty="0">
                <a:latin typeface="+mj-lt"/>
              </a:rPr>
              <a:t> Statement</a:t>
            </a:r>
            <a:endParaRPr sz="3200" dirty="0">
              <a:latin typeface="+mj-lt"/>
            </a:endParaRPr>
          </a:p>
        </p:txBody>
      </p:sp>
      <p:sp>
        <p:nvSpPr>
          <p:cNvPr id="6" name="TextBox 5"/>
          <p:cNvSpPr txBox="1"/>
          <p:nvPr/>
        </p:nvSpPr>
        <p:spPr>
          <a:xfrm>
            <a:off x="531812" y="2514600"/>
            <a:ext cx="11125200" cy="2286000"/>
          </a:xfrm>
          <a:prstGeom prst="rect">
            <a:avLst/>
          </a:prstGeom>
          <a:noFill/>
        </p:spPr>
        <p:txBody>
          <a:bodyPr wrap="square" lIns="0" tIns="0" rIns="0" bIns="0" rtlCol="0" anchor="t">
            <a:noAutofit/>
          </a:bodyPr>
          <a:lstStyle/>
          <a:p>
            <a:pPr>
              <a:lnSpc>
                <a:spcPct val="90000"/>
              </a:lnSpc>
            </a:pPr>
            <a:r>
              <a:rPr sz="2400" dirty="0">
                <a:latin typeface="+mn-lt"/>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5887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14A5B-588F-4C90-9D20-DD3B4D6AC865}" type="datetime1">
              <a:rPr lang="en-US" smtClean="0"/>
              <a:pPr/>
              <a:t>12/3/2019</a:t>
            </a:fld>
            <a:endParaRPr dirty="0"/>
          </a:p>
        </p:txBody>
      </p:sp>
      <p:sp>
        <p:nvSpPr>
          <p:cNvPr id="3" name="Footer Placeholder 2"/>
          <p:cNvSpPr>
            <a:spLocks noGrp="1"/>
          </p:cNvSpPr>
          <p:nvPr>
            <p:ph type="ftr" sz="quarter" idx="11"/>
          </p:nvPr>
        </p:nvSpPr>
        <p:spPr/>
        <p:txBody>
          <a:bodyPr/>
          <a:lstStyle/>
          <a:p>
            <a:r>
              <a:rPr dirty="0"/>
              <a:t>Oracle Confidential – Internal/Restricted/Highly Restricted</a:t>
            </a:r>
          </a:p>
        </p:txBody>
      </p:sp>
      <p:sp>
        <p:nvSpPr>
          <p:cNvPr id="4" name="Slide Number Placeholder 3"/>
          <p:cNvSpPr>
            <a:spLocks noGrp="1"/>
          </p:cNvSpPr>
          <p:nvPr>
            <p:ph type="sldNum" sz="quarter" idx="12"/>
          </p:nvPr>
        </p:nvSpPr>
        <p:spPr/>
        <p:txBody>
          <a:bodyPr/>
          <a:lstStyle/>
          <a:p>
            <a:fld id="{C51EAA63-D034-42AE-91FA-B13B9518C7BE}" type="slidenum">
              <a:rPr/>
              <a:pPr/>
              <a:t>‹#›</a:t>
            </a:fld>
            <a:endParaRPr dirty="0"/>
          </a:p>
        </p:txBody>
      </p:sp>
      <p:grpSp>
        <p:nvGrpSpPr>
          <p:cNvPr id="3093" name="Group 3092" descr="&quot;Hardware and Software Engineered to work together&quot; tagline in red and black"/>
          <p:cNvGrpSpPr/>
          <p:nvPr userDrawn="1"/>
        </p:nvGrpSpPr>
        <p:grpSpPr bwMode="gray">
          <a:xfrm>
            <a:off x="3263901" y="2743200"/>
            <a:ext cx="5668962"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dirty="0"/>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dirty="0"/>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dirty="0"/>
            </a:p>
          </p:txBody>
        </p:sp>
      </p:grpSp>
    </p:spTree>
    <p:extLst>
      <p:ext uri="{BB962C8B-B14F-4D97-AF65-F5344CB8AC3E}">
        <p14:creationId xmlns:p14="http://schemas.microsoft.com/office/powerpoint/2010/main" val="3709137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descr="Oracle logo in white on red staging background. Light blue frame around perime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23" y="129398"/>
            <a:ext cx="11912778" cy="6547450"/>
          </a:xfrm>
          <a:prstGeom prst="rect">
            <a:avLst/>
          </a:prstGeom>
          <a:noFill/>
          <a:ln>
            <a:noFill/>
          </a:ln>
        </p:spPr>
      </p:pic>
      <p:pic>
        <p:nvPicPr>
          <p:cNvPr id="12" name="Pictur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black">
          <a:xfrm>
            <a:off x="3822128" y="2843826"/>
            <a:ext cx="4544568" cy="569547"/>
          </a:xfrm>
          <a:prstGeom prst="rect">
            <a:avLst/>
          </a:prstGeom>
        </p:spPr>
      </p:pic>
      <p:sp>
        <p:nvSpPr>
          <p:cNvPr id="6" name="Rectangle 5"/>
          <p:cNvSpPr/>
          <p:nvPr/>
        </p:nvSpPr>
        <p:spPr bwMode="gray">
          <a:xfrm>
            <a:off x="-287" y="0"/>
            <a:ext cx="193962"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Rectangle 6"/>
          <p:cNvSpPr/>
          <p:nvPr/>
        </p:nvSpPr>
        <p:spPr bwMode="gray">
          <a:xfrm>
            <a:off x="11995151" y="5854"/>
            <a:ext cx="193960"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8" name="Rectangle 7"/>
          <p:cNvSpPr/>
          <p:nvPr/>
        </p:nvSpPr>
        <p:spPr bwMode="gray">
          <a:xfrm>
            <a:off x="-286"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286"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106575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1151" y="1524001"/>
            <a:ext cx="11126522" cy="441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AD8BE6-AA7C-4328-9B9F-94628525022E}" type="datetime1">
              <a:rPr lang="en-US" smtClean="0"/>
              <a:pPr/>
              <a:t>12/3/2019</a:t>
            </a:fld>
            <a:endParaRPr lang="en-US"/>
          </a:p>
        </p:txBody>
      </p:sp>
      <p:sp>
        <p:nvSpPr>
          <p:cNvPr id="5" name="Footer Placeholder 4"/>
          <p:cNvSpPr>
            <a:spLocks noGrp="1"/>
          </p:cNvSpPr>
          <p:nvPr>
            <p:ph type="ftr" sz="quarter" idx="11"/>
          </p:nvPr>
        </p:nvSpPr>
        <p:spPr/>
        <p:txBody>
          <a:bodyPr/>
          <a:lstStyle/>
          <a:p>
            <a:r>
              <a:rPr lang="en-US" smtClean="0"/>
              <a:t>Oracle Confidential – Internal/Restricted/Highly Restricted</a:t>
            </a:r>
            <a:endParaRPr lang="en-US"/>
          </a:p>
        </p:txBody>
      </p:sp>
      <p:sp>
        <p:nvSpPr>
          <p:cNvPr id="6" name="Slide Number Placeholder 5"/>
          <p:cNvSpPr>
            <a:spLocks noGrp="1"/>
          </p:cNvSpPr>
          <p:nvPr>
            <p:ph type="sldNum" sz="quarter" idx="12"/>
          </p:nvPr>
        </p:nvSpPr>
        <p:spPr/>
        <p:txBody>
          <a:bodyPr/>
          <a:lstStyle/>
          <a:p>
            <a:fld id="{D4EAF17A-378C-49D5-A479-C71FF9D7F1E7}" type="slidenum">
              <a:rPr lang="en-US" smtClean="0"/>
              <a:pPr/>
              <a:t>‹#›</a:t>
            </a:fld>
            <a:endParaRPr lang="en-US"/>
          </a:p>
        </p:txBody>
      </p:sp>
    </p:spTree>
    <p:extLst>
      <p:ext uri="{BB962C8B-B14F-4D97-AF65-F5344CB8AC3E}">
        <p14:creationId xmlns:p14="http://schemas.microsoft.com/office/powerpoint/2010/main" val="3862187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5413" y="533400"/>
            <a:ext cx="1371600" cy="5410200"/>
          </a:xfrm>
        </p:spPr>
        <p:txBody>
          <a:bodyPr vert="eaVert"/>
          <a:lstStyle>
            <a:lvl1pPr>
              <a:defRPr/>
            </a:lvl1pPr>
          </a:lstStyle>
          <a:p>
            <a:r>
              <a:rPr lang="en-US" smtClean="0"/>
              <a:t>Click to edit Master title style</a:t>
            </a:r>
            <a:endParaRPr dirty="0"/>
          </a:p>
        </p:txBody>
      </p:sp>
      <p:sp>
        <p:nvSpPr>
          <p:cNvPr id="3" name="Vertical Text Placeholder 2"/>
          <p:cNvSpPr>
            <a:spLocks noGrp="1"/>
          </p:cNvSpPr>
          <p:nvPr>
            <p:ph type="body" orient="vert" idx="1"/>
          </p:nvPr>
        </p:nvSpPr>
        <p:spPr>
          <a:xfrm>
            <a:off x="531813" y="533400"/>
            <a:ext cx="9524999"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B8E2682-7303-4393-9F25-7F1900A10367}" type="datetime1">
              <a:rPr lang="en-US" smtClean="0"/>
              <a:pPr/>
              <a:t>12/3/2019</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173454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DB3EEE87-DDB3-4675-99CC-7EF64D192D2F}" type="datetime1">
              <a:rPr lang="en-US" smtClean="0"/>
              <a:pPr/>
              <a:t>12/3/2019</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Oracle Confidential – Internal/Restricted/Highly Restricted</a:t>
            </a:r>
            <a:endParaRPr lang="en-US" dirty="0"/>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pic>
        <p:nvPicPr>
          <p:cNvPr id="14" name="Picture 13"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6" name="TextBox 15"/>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2014</a:t>
            </a:r>
            <a:r>
              <a:rPr lang="en-US" sz="850" dirty="0" smtClean="0">
                <a:solidFill>
                  <a:schemeClr val="tx1"/>
                </a:solidFill>
              </a:rPr>
              <a:t>,</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spTree>
    <p:extLst>
      <p:ext uri="{BB962C8B-B14F-4D97-AF65-F5344CB8AC3E}">
        <p14:creationId xmlns:p14="http://schemas.microsoft.com/office/powerpoint/2010/main" val="25589805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 with Picture and 2 Logos">
    <p:bg>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sp>
        <p:nvSpPr>
          <p:cNvPr id="22" name="Rectangle 21" descr="Full slide 4-color photo can be inserted here. Customer/Partner and secondary logo can be included"/>
          <p:cNvSpPr/>
          <p:nvPr/>
        </p:nvSpPr>
        <p:spPr bwMode="hidden">
          <a:xfrm>
            <a:off x="0" y="0"/>
            <a:ext cx="12188825"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531814" y="739775"/>
            <a:ext cx="9144000" cy="1470025"/>
          </a:xfrm>
        </p:spPr>
        <p:txBody>
          <a:bodyPr/>
          <a:lstStyle>
            <a:lvl1pPr>
              <a:lnSpc>
                <a:spcPct val="80000"/>
              </a:lnSpc>
              <a:defRPr sz="4800"/>
            </a:lvl1pPr>
          </a:lstStyle>
          <a:p>
            <a:r>
              <a:rPr lang="en-US" smtClean="0"/>
              <a:t>Click to edit Master title style</a:t>
            </a:r>
            <a:endParaRPr/>
          </a:p>
        </p:txBody>
      </p:sp>
      <p:sp>
        <p:nvSpPr>
          <p:cNvPr id="3" name="Subtitle 2"/>
          <p:cNvSpPr>
            <a:spLocks noGrp="1"/>
          </p:cNvSpPr>
          <p:nvPr>
            <p:ph type="subTitle" idx="1"/>
          </p:nvPr>
        </p:nvSpPr>
        <p:spPr>
          <a:xfrm>
            <a:off x="531762" y="2286000"/>
            <a:ext cx="9144000"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lvl1pPr>
              <a:defRPr>
                <a:solidFill>
                  <a:schemeClr val="tx1"/>
                </a:solidFill>
              </a:defRPr>
            </a:lvl1pPr>
          </a:lstStyle>
          <a:p>
            <a:fld id="{D73022D7-D716-4AF5-B755-D22F080AC54D}" type="datetime1">
              <a:rPr lang="en-US" smtClean="0"/>
              <a:pPr/>
              <a:t>12/3/2019</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smtClean="0"/>
              <a:t>Oracle Confidential – Internal/Restricted/Highly Restricted</a:t>
            </a:r>
            <a:endParaRPr lang="en-US" dirty="0"/>
          </a:p>
        </p:txBody>
      </p:sp>
      <p:sp>
        <p:nvSpPr>
          <p:cNvPr id="13" name="Text Placeholder 12"/>
          <p:cNvSpPr>
            <a:spLocks noGrp="1"/>
          </p:cNvSpPr>
          <p:nvPr>
            <p:ph type="body" sz="quarter" idx="13" hasCustomPrompt="1"/>
          </p:nvPr>
        </p:nvSpPr>
        <p:spPr>
          <a:xfrm>
            <a:off x="531814" y="3429451"/>
            <a:ext cx="9144000"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28212" y="0"/>
            <a:ext cx="1828800"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1" name="Text Placeholder 12"/>
          <p:cNvSpPr>
            <a:spLocks noGrp="1"/>
          </p:cNvSpPr>
          <p:nvPr>
            <p:ph type="body" sz="quarter" idx="15" hasCustomPrompt="1"/>
          </p:nvPr>
        </p:nvSpPr>
        <p:spPr>
          <a:xfrm>
            <a:off x="9904412" y="228600"/>
            <a:ext cx="1676400"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a:t>Click to add text</a:t>
            </a:r>
          </a:p>
        </p:txBody>
      </p:sp>
      <p:pic>
        <p:nvPicPr>
          <p:cNvPr id="14" name="Picture 13" descr="Oracle logo in white on red staging background"/>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
        <p:nvSpPr>
          <p:cNvPr id="15" name="Rectangle 14"/>
          <p:cNvSpPr/>
          <p:nvPr userDrawn="1"/>
        </p:nvSpPr>
        <p:spPr>
          <a:xfrm>
            <a:off x="9823443" y="5409983"/>
            <a:ext cx="1828800" cy="850392"/>
          </a:xfrm>
          <a:prstGeom prst="rect">
            <a:avLst/>
          </a:prstGeom>
          <a:solidFill>
            <a:schemeClr val="tx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en-US"/>
          </a:p>
        </p:txBody>
      </p:sp>
      <p:sp>
        <p:nvSpPr>
          <p:cNvPr id="17" name="TextBox 16"/>
          <p:cNvSpPr txBox="1"/>
          <p:nvPr userDrawn="1"/>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2014</a:t>
            </a:r>
            <a:r>
              <a:rPr lang="en-US" sz="850" dirty="0" smtClean="0">
                <a:solidFill>
                  <a:schemeClr val="tx1"/>
                </a:solidFill>
              </a:rPr>
              <a:t>,</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spTree>
    <p:extLst>
      <p:ext uri="{BB962C8B-B14F-4D97-AF65-F5344CB8AC3E}">
        <p14:creationId xmlns:p14="http://schemas.microsoft.com/office/powerpoint/2010/main" val="388520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524001"/>
            <a:ext cx="11126522"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F4B0713F-DA50-44B8-8328-CFEF845F6523}" type="datetime1">
              <a:rPr lang="en-US" smtClean="0"/>
              <a:pPr/>
              <a:t>12/3/2019</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207523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3" name="Content Placeholder 2"/>
          <p:cNvSpPr>
            <a:spLocks noGrp="1"/>
          </p:cNvSpPr>
          <p:nvPr>
            <p:ph idx="1"/>
          </p:nvPr>
        </p:nvSpPr>
        <p:spPr>
          <a:xfrm>
            <a:off x="531151" y="1981200"/>
            <a:ext cx="11126522"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7CD2E52-83C8-44FA-88AD-FB45DDFBF65F}" type="datetime1">
              <a:rPr lang="en-US" smtClean="0"/>
              <a:pPr/>
              <a:t>12/3/2019</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531813" y="1373741"/>
            <a:ext cx="11125199"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337176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dirty="0"/>
          </a:p>
        </p:txBody>
      </p:sp>
      <p:sp>
        <p:nvSpPr>
          <p:cNvPr id="4" name="Date Placeholder 3"/>
          <p:cNvSpPr>
            <a:spLocks noGrp="1"/>
          </p:cNvSpPr>
          <p:nvPr>
            <p:ph type="dt" sz="half" idx="10"/>
          </p:nvPr>
        </p:nvSpPr>
        <p:spPr/>
        <p:txBody>
          <a:bodyPr/>
          <a:lstStyle/>
          <a:p>
            <a:fld id="{CB2EC637-D865-4A1A-B82E-96829CE60973}" type="datetime1">
              <a:rPr lang="en-US" smtClean="0"/>
              <a:pPr/>
              <a:t>12/3/2019</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8" name="Text Placeholder 7"/>
          <p:cNvSpPr>
            <a:spLocks noGrp="1"/>
          </p:cNvSpPr>
          <p:nvPr>
            <p:ph type="body" sz="quarter" idx="13"/>
          </p:nvPr>
        </p:nvSpPr>
        <p:spPr>
          <a:xfrm>
            <a:off x="2795931" y="1981199"/>
            <a:ext cx="8861082"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681229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813" y="2600324"/>
            <a:ext cx="11125200" cy="1371600"/>
          </a:xfrm>
        </p:spPr>
        <p:txBody>
          <a:bodyPr anchor="b"/>
          <a:lstStyle>
            <a:lvl1pPr algn="l">
              <a:lnSpc>
                <a:spcPct val="80000"/>
              </a:lnSpc>
              <a:defRPr sz="4800" b="0" cap="none" baseline="0"/>
            </a:lvl1pPr>
          </a:lstStyle>
          <a:p>
            <a:r>
              <a:rPr lang="en-US" smtClean="0"/>
              <a:t>Click to edit Master title style</a:t>
            </a:r>
            <a:endParaRPr/>
          </a:p>
        </p:txBody>
      </p:sp>
      <p:sp>
        <p:nvSpPr>
          <p:cNvPr id="3" name="Text Placeholder 2"/>
          <p:cNvSpPr>
            <a:spLocks noGrp="1"/>
          </p:cNvSpPr>
          <p:nvPr>
            <p:ph type="body" idx="1"/>
          </p:nvPr>
        </p:nvSpPr>
        <p:spPr>
          <a:xfrm>
            <a:off x="531813" y="4038598"/>
            <a:ext cx="11125200"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C69AA-31D1-4BE3-A7F9-4499E9495C0A}" type="datetime1">
              <a:rPr lang="en-US" smtClean="0"/>
              <a:pPr/>
              <a:t>12/3/2019</a:t>
            </a:fld>
            <a:endParaRPr dirty="0"/>
          </a:p>
        </p:txBody>
      </p:sp>
      <p:sp>
        <p:nvSpPr>
          <p:cNvPr id="5" name="Footer Placeholder 4"/>
          <p:cNvSpPr>
            <a:spLocks noGrp="1"/>
          </p:cNvSpPr>
          <p:nvPr>
            <p:ph type="ftr" sz="quarter" idx="11"/>
          </p:nvPr>
        </p:nvSpPr>
        <p:spPr/>
        <p:txBody>
          <a:bodyPr/>
          <a:lstStyle/>
          <a:p>
            <a:r>
              <a:rPr dirty="0"/>
              <a:t>Oracle Confidential – Internal/Restricted/Highly Restricted</a:t>
            </a:r>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Tree>
    <p:extLst>
      <p:ext uri="{BB962C8B-B14F-4D97-AF65-F5344CB8AC3E}">
        <p14:creationId xmlns:p14="http://schemas.microsoft.com/office/powerpoint/2010/main" val="151385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9398" cy="6858000"/>
            <a:chOff x="0" y="0"/>
            <a:chExt cx="12189398" cy="6858000"/>
          </a:xfrm>
        </p:grpSpPr>
        <p:sp>
          <p:nvSpPr>
            <p:cNvPr id="8" name="Rectangle 7"/>
            <p:cNvSpPr/>
            <p:nvPr/>
          </p:nvSpPr>
          <p:spPr bwMode="gray">
            <a:xfrm>
              <a:off x="0" y="0"/>
              <a:ext cx="193962"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Rectangle 8"/>
            <p:cNvSpPr/>
            <p:nvPr/>
          </p:nvSpPr>
          <p:spPr bwMode="gray">
            <a:xfrm>
              <a:off x="11995151" y="0"/>
              <a:ext cx="19396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0" name="Rectangle 9"/>
            <p:cNvSpPr/>
            <p:nvPr/>
          </p:nvSpPr>
          <p:spPr bwMode="gray">
            <a:xfrm>
              <a:off x="0" y="6400800"/>
              <a:ext cx="12189396"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Rectangle 10"/>
            <p:cNvSpPr/>
            <p:nvPr/>
          </p:nvSpPr>
          <p:spPr bwMode="gray">
            <a:xfrm>
              <a:off x="0" y="0"/>
              <a:ext cx="12189398"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531812" y="406400"/>
            <a:ext cx="11125200" cy="889000"/>
          </a:xfrm>
          <a:prstGeom prst="rect">
            <a:avLst/>
          </a:prstGeom>
        </p:spPr>
        <p:txBody>
          <a:bodyPr vert="horz" lIns="0" tIns="0" rIns="0" bIns="0" rtlCol="0" anchor="b">
            <a:noAutofit/>
          </a:bodyPr>
          <a:lstStyle/>
          <a:p>
            <a:r>
              <a:rPr lang="en-US" smtClean="0"/>
              <a:t>Click to edit Master title style</a:t>
            </a:r>
            <a:endParaRPr dirty="0"/>
          </a:p>
        </p:txBody>
      </p:sp>
      <p:sp>
        <p:nvSpPr>
          <p:cNvPr id="3" name="Text Placeholder 2"/>
          <p:cNvSpPr>
            <a:spLocks noGrp="1"/>
          </p:cNvSpPr>
          <p:nvPr>
            <p:ph type="body" idx="1"/>
          </p:nvPr>
        </p:nvSpPr>
        <p:spPr>
          <a:xfrm>
            <a:off x="531151" y="1524001"/>
            <a:ext cx="11126522" cy="4419600"/>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4182130" y="6556248"/>
            <a:ext cx="1226398"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F58637A1-2757-41E8-AD98-43E9D0558D9A}" type="datetime1">
              <a:rPr lang="en-US" smtClean="0"/>
              <a:pPr/>
              <a:t>12/3/2019</a:t>
            </a:fld>
            <a:endParaRPr lang="en-US" dirty="0"/>
          </a:p>
        </p:txBody>
      </p:sp>
      <p:sp>
        <p:nvSpPr>
          <p:cNvPr id="5" name="Footer Placeholder 4"/>
          <p:cNvSpPr>
            <a:spLocks noGrp="1"/>
          </p:cNvSpPr>
          <p:nvPr>
            <p:ph type="ftr" sz="quarter" idx="3"/>
          </p:nvPr>
        </p:nvSpPr>
        <p:spPr>
          <a:xfrm>
            <a:off x="8621423" y="6556248"/>
            <a:ext cx="2743200" cy="182880"/>
          </a:xfrm>
          <a:prstGeom prst="rect">
            <a:avLst/>
          </a:prstGeom>
        </p:spPr>
        <p:txBody>
          <a:bodyPr vert="horz" wrap="none" lIns="0" tIns="0" rIns="0" bIns="0" rtlCol="0" anchor="ctr" anchorCtr="0">
            <a:noAutofit/>
          </a:bodyPr>
          <a:lstStyle>
            <a:lvl1pPr algn="l">
              <a:defRPr sz="850">
                <a:solidFill>
                  <a:schemeClr val="tx1"/>
                </a:solidFill>
              </a:defRPr>
            </a:lvl1pPr>
          </a:lstStyle>
          <a:p>
            <a:r>
              <a:rPr lang="en-US" smtClean="0"/>
              <a:t>Oracle Confidential – Internal/Restricted/Highly Restricted</a:t>
            </a:r>
            <a:endParaRPr lang="en-US" dirty="0"/>
          </a:p>
        </p:txBody>
      </p:sp>
      <p:sp>
        <p:nvSpPr>
          <p:cNvPr id="6" name="Slide Number Placeholder 5"/>
          <p:cNvSpPr>
            <a:spLocks noGrp="1"/>
          </p:cNvSpPr>
          <p:nvPr>
            <p:ph type="sldNum" sz="quarter" idx="4"/>
          </p:nvPr>
        </p:nvSpPr>
        <p:spPr>
          <a:xfrm>
            <a:off x="11276011" y="6556248"/>
            <a:ext cx="381661" cy="182880"/>
          </a:xfrm>
          <a:prstGeom prst="rect">
            <a:avLst/>
          </a:prstGeom>
        </p:spPr>
        <p:txBody>
          <a:bodyPr vert="horz" wrap="none" lIns="0" tIns="0" rIns="0" bIns="0" rtlCol="0" anchor="ctr" anchorCtr="0">
            <a:noAutofit/>
          </a:bodyPr>
          <a:lstStyle>
            <a:lvl1pPr algn="r">
              <a:defRPr sz="850">
                <a:solidFill>
                  <a:schemeClr val="tx1"/>
                </a:solidFill>
              </a:defRPr>
            </a:lvl1pPr>
          </a:lstStyle>
          <a:p>
            <a:fld id="{C51EAA63-D034-42AE-91FA-B13B9518C7BE}" type="slidenum">
              <a:rPr lang="en-US" smtClean="0"/>
              <a:pPr/>
              <a:t>‹#›</a:t>
            </a:fld>
            <a:endParaRPr lang="en-US" dirty="0"/>
          </a:p>
        </p:txBody>
      </p:sp>
      <p:sp>
        <p:nvSpPr>
          <p:cNvPr id="15" name="TextBox 14"/>
          <p:cNvSpPr txBox="1"/>
          <p:nvPr/>
        </p:nvSpPr>
        <p:spPr>
          <a:xfrm>
            <a:off x="5376672" y="6556248"/>
            <a:ext cx="3200400" cy="182880"/>
          </a:xfrm>
          <a:prstGeom prst="rect">
            <a:avLst/>
          </a:prstGeom>
          <a:noFill/>
        </p:spPr>
        <p:txBody>
          <a:bodyPr vert="horz" wrap="none" lIns="0" tIns="0" rIns="0" bIns="0" rtlCol="0" anchor="ctr" anchorCtr="0">
            <a:noAutofit/>
          </a:bodyPr>
          <a:lstStyle/>
          <a:p>
            <a:pPr algn="r"/>
            <a:r>
              <a:rPr sz="850" dirty="0">
                <a:solidFill>
                  <a:schemeClr val="tx1"/>
                </a:solidFill>
              </a:rPr>
              <a:t>Copyright © </a:t>
            </a:r>
            <a:r>
              <a:rPr sz="850" dirty="0" smtClean="0">
                <a:solidFill>
                  <a:schemeClr val="tx1"/>
                </a:solidFill>
              </a:rPr>
              <a:t>2014</a:t>
            </a:r>
            <a:r>
              <a:rPr lang="en-US" sz="850" dirty="0" smtClean="0">
                <a:solidFill>
                  <a:schemeClr val="tx1"/>
                </a:solidFill>
              </a:rPr>
              <a:t>,</a:t>
            </a:r>
            <a:r>
              <a:rPr sz="850" dirty="0" smtClean="0">
                <a:solidFill>
                  <a:schemeClr val="tx1"/>
                </a:solidFill>
              </a:rPr>
              <a:t> </a:t>
            </a:r>
            <a:r>
              <a:rPr sz="850" dirty="0">
                <a:solidFill>
                  <a:schemeClr val="tx1"/>
                </a:solidFill>
              </a:rPr>
              <a:t>Oracle and/or its affiliates. All rights reserved.  </a:t>
            </a:r>
            <a:r>
              <a:rPr sz="850" dirty="0" smtClean="0">
                <a:solidFill>
                  <a:schemeClr val="tx1"/>
                </a:solidFill>
              </a:rPr>
              <a:t>|</a:t>
            </a:r>
            <a:endParaRPr sz="850" dirty="0">
              <a:solidFill>
                <a:schemeClr val="tx1"/>
              </a:solidFill>
            </a:endParaRPr>
          </a:p>
        </p:txBody>
      </p:sp>
      <p:pic>
        <p:nvPicPr>
          <p:cNvPr id="19" name="Picture 18" descr="Oracle logo in white on red staging background"/>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bwMode="ltGray">
          <a:xfrm>
            <a:off x="531812" y="6263640"/>
            <a:ext cx="1622861" cy="594360"/>
          </a:xfrm>
          <a:prstGeom prst="rect">
            <a:avLst/>
          </a:prstGeom>
        </p:spPr>
      </p:pic>
    </p:spTree>
    <p:extLst>
      <p:ext uri="{BB962C8B-B14F-4D97-AF65-F5344CB8AC3E}">
        <p14:creationId xmlns:p14="http://schemas.microsoft.com/office/powerpoint/2010/main" val="3193062027"/>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2" r:id="rId3"/>
    <p:sldLayoutId id="2147483664" r:id="rId4"/>
    <p:sldLayoutId id="2147483689" r:id="rId5"/>
    <p:sldLayoutId id="2147483650" r:id="rId6"/>
    <p:sldLayoutId id="2147483663" r:id="rId7"/>
    <p:sldLayoutId id="2147483686" r:id="rId8"/>
    <p:sldLayoutId id="2147483651" r:id="rId9"/>
    <p:sldLayoutId id="2147483665" r:id="rId10"/>
    <p:sldLayoutId id="2147483669" r:id="rId11"/>
    <p:sldLayoutId id="2147483692" r:id="rId12"/>
    <p:sldLayoutId id="2147483683" r:id="rId13"/>
    <p:sldLayoutId id="2147483670" r:id="rId14"/>
    <p:sldLayoutId id="2147483652" r:id="rId15"/>
    <p:sldLayoutId id="2147483671" r:id="rId16"/>
    <p:sldLayoutId id="2147483672" r:id="rId17"/>
    <p:sldLayoutId id="2147483679" r:id="rId18"/>
    <p:sldLayoutId id="2147483685" r:id="rId19"/>
    <p:sldLayoutId id="2147483688" r:id="rId20"/>
    <p:sldLayoutId id="2147483654" r:id="rId21"/>
    <p:sldLayoutId id="2147483666" r:id="rId22"/>
    <p:sldLayoutId id="2147483655" r:id="rId23"/>
    <p:sldLayoutId id="2147483656" r:id="rId24"/>
    <p:sldLayoutId id="2147483657" r:id="rId25"/>
    <p:sldLayoutId id="2147483673" r:id="rId26"/>
    <p:sldLayoutId id="2147483674" r:id="rId27"/>
    <p:sldLayoutId id="2147483682" r:id="rId28"/>
    <p:sldLayoutId id="2147483684" r:id="rId29"/>
    <p:sldLayoutId id="2147483690" r:id="rId30"/>
    <p:sldLayoutId id="2147483691" r:id="rId31"/>
    <p:sldLayoutId id="2147483668" r:id="rId32"/>
    <p:sldLayoutId id="2147483675" r:id="rId33"/>
    <p:sldLayoutId id="2147483676" r:id="rId34"/>
    <p:sldLayoutId id="2147483667" r:id="rId35"/>
    <p:sldLayoutId id="2147483661" r:id="rId36"/>
    <p:sldLayoutId id="2147483687" r:id="rId37"/>
    <p:sldLayoutId id="2147483659" r:id="rId3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defTabSz="914400" rtl="0" eaLnBrk="1" latinLnBrk="0"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0"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0"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3"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1944160321"/>
              </p:ext>
            </p:extLst>
          </p:nvPr>
        </p:nvGraphicFramePr>
        <p:xfrm>
          <a:off x="2983650" y="1143000"/>
          <a:ext cx="7190497" cy="4033220"/>
        </p:xfrm>
        <a:graphic>
          <a:graphicData uri="http://schemas.openxmlformats.org/drawingml/2006/table">
            <a:tbl>
              <a:tblPr firstRow="1" bandRow="1">
                <a:tableStyleId>{5C22544A-7EE6-4342-B048-85BDC9FD1C3A}</a:tableStyleId>
              </a:tblPr>
              <a:tblGrid>
                <a:gridCol w="898812"/>
                <a:gridCol w="876620"/>
                <a:gridCol w="887716"/>
                <a:gridCol w="976487"/>
                <a:gridCol w="976487"/>
                <a:gridCol w="896592"/>
                <a:gridCol w="878838"/>
                <a:gridCol w="798945"/>
              </a:tblGrid>
              <a:tr h="365173">
                <a:tc>
                  <a:txBody>
                    <a:bodyPr/>
                    <a:lstStyle/>
                    <a:p>
                      <a:r>
                        <a:rPr lang="en-US" dirty="0" smtClean="0"/>
                        <a:t>30</a:t>
                      </a:r>
                      <a:endParaRPr lang="en-US" dirty="0"/>
                    </a:p>
                  </a:txBody>
                  <a:tcPr>
                    <a:solidFill>
                      <a:schemeClr val="accent5">
                        <a:lumMod val="75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r>
              <a:tr h="639051">
                <a:tc>
                  <a:txBody>
                    <a:bodyPr/>
                    <a:lstStyle/>
                    <a:p>
                      <a:r>
                        <a:rPr lang="en-US" dirty="0" smtClean="0"/>
                        <a:t>25</a:t>
                      </a:r>
                      <a:endParaRPr lang="en-US" dirty="0"/>
                    </a:p>
                  </a:txBody>
                  <a:tcPr>
                    <a:solidFill>
                      <a:schemeClr val="accent5">
                        <a:lumMod val="75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smtClean="0"/>
                    </a:p>
                    <a:p>
                      <a:endParaRPr lang="en-US" dirty="0"/>
                    </a:p>
                  </a:txBody>
                  <a:tcPr/>
                </a:tc>
                <a:tc>
                  <a:txBody>
                    <a:bodyPr/>
                    <a:lstStyle/>
                    <a:p>
                      <a:endParaRPr lang="en-US"/>
                    </a:p>
                  </a:txBody>
                  <a:tcPr/>
                </a:tc>
              </a:tr>
              <a:tr h="639051">
                <a:tc>
                  <a:txBody>
                    <a:bodyPr/>
                    <a:lstStyle/>
                    <a:p>
                      <a:r>
                        <a:rPr lang="en-US" dirty="0" smtClean="0"/>
                        <a:t>20</a:t>
                      </a:r>
                      <a:endParaRPr lang="en-US" dirty="0"/>
                    </a:p>
                  </a:txBody>
                  <a:tcPr>
                    <a:solidFill>
                      <a:schemeClr val="accent5">
                        <a:lumMod val="75000"/>
                      </a:schemeClr>
                    </a:solidFill>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smtClean="0"/>
                    </a:p>
                    <a:p>
                      <a:endParaRPr lang="en-US" dirty="0"/>
                    </a:p>
                  </a:txBody>
                  <a:tcPr/>
                </a:tc>
                <a:tc>
                  <a:txBody>
                    <a:bodyPr/>
                    <a:lstStyle/>
                    <a:p>
                      <a:endParaRPr lang="en-US"/>
                    </a:p>
                  </a:txBody>
                  <a:tcPr/>
                </a:tc>
              </a:tr>
              <a:tr h="639051">
                <a:tc>
                  <a:txBody>
                    <a:bodyPr/>
                    <a:lstStyle/>
                    <a:p>
                      <a:r>
                        <a:rPr lang="en-US" dirty="0" smtClean="0"/>
                        <a:t>15</a:t>
                      </a:r>
                      <a:endParaRPr lang="en-US" dirty="0"/>
                    </a:p>
                  </a:txBody>
                  <a:tcPr>
                    <a:solidFill>
                      <a:schemeClr val="accent5">
                        <a:lumMod val="75000"/>
                      </a:schemeClr>
                    </a:solidFill>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smtClean="0"/>
                    </a:p>
                    <a:p>
                      <a:endParaRPr lang="en-US" dirty="0"/>
                    </a:p>
                  </a:txBody>
                  <a:tcPr/>
                </a:tc>
                <a:tc>
                  <a:txBody>
                    <a:bodyPr/>
                    <a:lstStyle/>
                    <a:p>
                      <a:endParaRPr lang="en-US"/>
                    </a:p>
                  </a:txBody>
                  <a:tcPr/>
                </a:tc>
              </a:tr>
              <a:tr h="639051">
                <a:tc>
                  <a:txBody>
                    <a:bodyPr/>
                    <a:lstStyle/>
                    <a:p>
                      <a:r>
                        <a:rPr lang="en-US" dirty="0" smtClean="0"/>
                        <a:t>10</a:t>
                      </a:r>
                      <a:endParaRPr lang="en-US" dirty="0"/>
                    </a:p>
                  </a:txBody>
                  <a:tcPr>
                    <a:solidFill>
                      <a:schemeClr val="accent5">
                        <a:lumMod val="75000"/>
                      </a:schemeClr>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smtClean="0"/>
                    </a:p>
                    <a:p>
                      <a:endParaRPr lang="en-US" dirty="0"/>
                    </a:p>
                  </a:txBody>
                  <a:tcPr/>
                </a:tc>
                <a:tc>
                  <a:txBody>
                    <a:bodyPr/>
                    <a:lstStyle/>
                    <a:p>
                      <a:endParaRPr lang="en-US" dirty="0"/>
                    </a:p>
                  </a:txBody>
                  <a:tcPr/>
                </a:tc>
              </a:tr>
              <a:tr h="639051">
                <a:tc>
                  <a:txBody>
                    <a:bodyPr/>
                    <a:lstStyle/>
                    <a:p>
                      <a:r>
                        <a:rPr lang="en-US" dirty="0" smtClean="0"/>
                        <a:t>5</a:t>
                      </a:r>
                      <a:endParaRPr lang="en-US" dirty="0"/>
                    </a:p>
                  </a:txBody>
                  <a:tcPr>
                    <a:solidFill>
                      <a:schemeClr val="accent5">
                        <a:lumMod val="75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smtClean="0"/>
                    </a:p>
                    <a:p>
                      <a:endParaRPr lang="en-US" dirty="0"/>
                    </a:p>
                  </a:txBody>
                  <a:tcPr/>
                </a:tc>
                <a:tc>
                  <a:txBody>
                    <a:bodyPr/>
                    <a:lstStyle/>
                    <a:p>
                      <a:endParaRPr lang="en-US"/>
                    </a:p>
                  </a:txBody>
                  <a:tcPr/>
                </a:tc>
              </a:tr>
              <a:tr h="467060">
                <a:tc>
                  <a:txBody>
                    <a:bodyPr/>
                    <a:lstStyle/>
                    <a:p>
                      <a:r>
                        <a:rPr lang="en-US" dirty="0" smtClean="0"/>
                        <a:t>0</a:t>
                      </a:r>
                      <a:endParaRPr lang="en-US" dirty="0"/>
                    </a:p>
                  </a:txBody>
                  <a:tcPr>
                    <a:solidFill>
                      <a:schemeClr val="accent5">
                        <a:lumMod val="75000"/>
                      </a:schemeClr>
                    </a:solidFill>
                  </a:tcPr>
                </a:tc>
                <a:tc>
                  <a:txBody>
                    <a:bodyPr/>
                    <a:lstStyle/>
                    <a:p>
                      <a:r>
                        <a:rPr lang="en-US" sz="1100" dirty="0" smtClean="0"/>
                        <a:t>26-Nov-19</a:t>
                      </a:r>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27-Nov-19</a:t>
                      </a:r>
                      <a:endParaRPr lang="en-US" dirty="0"/>
                    </a:p>
                  </a:txBody>
                  <a:tcPr/>
                </a:tc>
                <a:tc>
                  <a:txBody>
                    <a:bodyPr/>
                    <a:lstStyle/>
                    <a:p>
                      <a:r>
                        <a:rPr lang="en-US" sz="1050" dirty="0" smtClean="0"/>
                        <a:t>28-Nov-19</a:t>
                      </a:r>
                      <a:endParaRPr lang="en-US" sz="1050" dirty="0"/>
                    </a:p>
                  </a:txBody>
                  <a:tcPr/>
                </a:tc>
                <a:tc>
                  <a:txBody>
                    <a:bodyPr/>
                    <a:lstStyle/>
                    <a:p>
                      <a:r>
                        <a:rPr lang="en-US" sz="1100" dirty="0" smtClean="0"/>
                        <a:t>29-Nov-19</a:t>
                      </a:r>
                      <a:endParaRPr lang="en-US" sz="1800" dirty="0"/>
                    </a:p>
                  </a:txBody>
                  <a:tcPr/>
                </a:tc>
                <a:tc>
                  <a:txBody>
                    <a:bodyPr/>
                    <a:lstStyle/>
                    <a:p>
                      <a:r>
                        <a:rPr lang="en-US" sz="1100" dirty="0" smtClean="0"/>
                        <a:t>30-Nov-19</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02-Dec-19</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smtClean="0"/>
                        <a:t>03-Dec-19</a:t>
                      </a:r>
                      <a:endParaRPr lang="en-US" sz="1100" dirty="0"/>
                    </a:p>
                  </a:txBody>
                  <a:tcPr/>
                </a:tc>
              </a:tr>
            </a:tbl>
          </a:graphicData>
        </a:graphic>
      </p:graphicFrame>
      <p:sp>
        <p:nvSpPr>
          <p:cNvPr id="21" name="TextBox 4"/>
          <p:cNvSpPr txBox="1">
            <a:spLocks noChangeArrowheads="1"/>
          </p:cNvSpPr>
          <p:nvPr/>
        </p:nvSpPr>
        <p:spPr bwMode="auto">
          <a:xfrm>
            <a:off x="1383450" y="2819400"/>
            <a:ext cx="1524000" cy="1077218"/>
          </a:xfrm>
          <a:prstGeom prst="rect">
            <a:avLst/>
          </a:prstGeom>
          <a:noFill/>
          <a:ln w="9525">
            <a:noFill/>
            <a:miter lim="800000"/>
            <a:headEnd/>
            <a:tailEnd/>
          </a:ln>
        </p:spPr>
        <p:txBody>
          <a:bodyPr>
            <a:spAutoFit/>
          </a:bodyPr>
          <a:lstStyle/>
          <a:p>
            <a:pPr algn="ctr">
              <a:lnSpc>
                <a:spcPct val="90000"/>
              </a:lnSpc>
              <a:spcBef>
                <a:spcPct val="50000"/>
              </a:spcBef>
              <a:buClr>
                <a:schemeClr val="accent1"/>
              </a:buClr>
            </a:pPr>
            <a:r>
              <a:rPr lang="en-US" sz="2000" b="1" dirty="0" smtClean="0"/>
              <a:t>Remaining</a:t>
            </a:r>
            <a:br>
              <a:rPr lang="en-US" sz="2000" b="1" dirty="0" smtClean="0"/>
            </a:br>
            <a:r>
              <a:rPr lang="en-US" sz="2000" b="1" dirty="0" smtClean="0"/>
              <a:t>Effort</a:t>
            </a:r>
            <a:endParaRPr lang="en-US" sz="2000" b="1" dirty="0"/>
          </a:p>
          <a:p>
            <a:pPr algn="ctr">
              <a:lnSpc>
                <a:spcPct val="90000"/>
              </a:lnSpc>
              <a:spcBef>
                <a:spcPct val="50000"/>
              </a:spcBef>
              <a:buClr>
                <a:schemeClr val="accent1"/>
              </a:buClr>
            </a:pPr>
            <a:r>
              <a:rPr lang="en-US" sz="2000" b="1" dirty="0"/>
              <a:t>(days)</a:t>
            </a:r>
          </a:p>
        </p:txBody>
      </p:sp>
      <p:sp>
        <p:nvSpPr>
          <p:cNvPr id="22" name="TextBox 12"/>
          <p:cNvSpPr txBox="1">
            <a:spLocks noChangeArrowheads="1"/>
          </p:cNvSpPr>
          <p:nvPr/>
        </p:nvSpPr>
        <p:spPr bwMode="auto">
          <a:xfrm>
            <a:off x="5574450" y="5257800"/>
            <a:ext cx="1162050" cy="369888"/>
          </a:xfrm>
          <a:prstGeom prst="rect">
            <a:avLst/>
          </a:prstGeom>
          <a:noFill/>
          <a:ln w="9525">
            <a:noFill/>
            <a:miter lim="800000"/>
            <a:headEnd/>
            <a:tailEnd/>
          </a:ln>
        </p:spPr>
        <p:txBody>
          <a:bodyPr>
            <a:spAutoFit/>
          </a:bodyPr>
          <a:lstStyle/>
          <a:p>
            <a:pPr algn="ctr">
              <a:lnSpc>
                <a:spcPct val="90000"/>
              </a:lnSpc>
              <a:spcBef>
                <a:spcPct val="50000"/>
              </a:spcBef>
              <a:buClr>
                <a:schemeClr val="accent1"/>
              </a:buClr>
            </a:pPr>
            <a:r>
              <a:rPr lang="en-US" dirty="0"/>
              <a:t> </a:t>
            </a:r>
            <a:r>
              <a:rPr lang="en-US" sz="2000" b="1" dirty="0"/>
              <a:t>Date</a:t>
            </a:r>
          </a:p>
        </p:txBody>
      </p:sp>
      <p:cxnSp>
        <p:nvCxnSpPr>
          <p:cNvPr id="23" name="Straight Arrow Connector 14"/>
          <p:cNvCxnSpPr>
            <a:cxnSpLocks noChangeShapeType="1"/>
          </p:cNvCxnSpPr>
          <p:nvPr/>
        </p:nvCxnSpPr>
        <p:spPr bwMode="auto">
          <a:xfrm>
            <a:off x="3821850" y="1524000"/>
            <a:ext cx="838200" cy="609600"/>
          </a:xfrm>
          <a:prstGeom prst="straightConnector1">
            <a:avLst/>
          </a:prstGeom>
          <a:noFill/>
          <a:ln w="28575" algn="ctr">
            <a:solidFill>
              <a:schemeClr val="tx2"/>
            </a:solidFill>
            <a:round/>
            <a:headEnd type="oval" w="med" len="med"/>
            <a:tailEnd type="oval" w="med" len="med"/>
          </a:ln>
        </p:spPr>
      </p:cxnSp>
      <p:sp>
        <p:nvSpPr>
          <p:cNvPr id="24" name="TextBox 20"/>
          <p:cNvSpPr txBox="1">
            <a:spLocks noChangeArrowheads="1"/>
          </p:cNvSpPr>
          <p:nvPr/>
        </p:nvSpPr>
        <p:spPr bwMode="auto">
          <a:xfrm>
            <a:off x="4268443" y="685800"/>
            <a:ext cx="2948564" cy="369332"/>
          </a:xfrm>
          <a:prstGeom prst="rect">
            <a:avLst/>
          </a:prstGeom>
          <a:noFill/>
          <a:ln w="9525">
            <a:noFill/>
            <a:miter lim="800000"/>
            <a:headEnd/>
            <a:tailEnd/>
          </a:ln>
        </p:spPr>
        <p:txBody>
          <a:bodyPr wrap="none">
            <a:spAutoFit/>
          </a:bodyPr>
          <a:lstStyle/>
          <a:p>
            <a:pPr algn="ctr">
              <a:lnSpc>
                <a:spcPct val="90000"/>
              </a:lnSpc>
              <a:spcBef>
                <a:spcPct val="50000"/>
              </a:spcBef>
              <a:buClr>
                <a:schemeClr val="accent1"/>
              </a:buClr>
            </a:pPr>
            <a:r>
              <a:rPr lang="en-US" sz="2000" b="1" dirty="0"/>
              <a:t>Sprint #1 Burndown Chart</a:t>
            </a:r>
          </a:p>
        </p:txBody>
      </p:sp>
      <p:cxnSp>
        <p:nvCxnSpPr>
          <p:cNvPr id="25" name="Straight Arrow Connector 23"/>
          <p:cNvCxnSpPr>
            <a:cxnSpLocks noChangeShapeType="1"/>
          </p:cNvCxnSpPr>
          <p:nvPr/>
        </p:nvCxnSpPr>
        <p:spPr bwMode="auto">
          <a:xfrm>
            <a:off x="4660050" y="2133600"/>
            <a:ext cx="914400" cy="304800"/>
          </a:xfrm>
          <a:prstGeom prst="straightConnector1">
            <a:avLst/>
          </a:prstGeom>
          <a:noFill/>
          <a:ln w="28575" algn="ctr">
            <a:solidFill>
              <a:schemeClr val="tx2"/>
            </a:solidFill>
            <a:round/>
            <a:headEnd type="oval" w="med" len="med"/>
            <a:tailEnd type="oval" w="med" len="med"/>
          </a:ln>
        </p:spPr>
      </p:cxnSp>
      <p:cxnSp>
        <p:nvCxnSpPr>
          <p:cNvPr id="26" name="Straight Connector 27"/>
          <p:cNvCxnSpPr>
            <a:cxnSpLocks noChangeShapeType="1"/>
          </p:cNvCxnSpPr>
          <p:nvPr/>
        </p:nvCxnSpPr>
        <p:spPr bwMode="auto">
          <a:xfrm>
            <a:off x="5574450" y="2438400"/>
            <a:ext cx="838200" cy="76200"/>
          </a:xfrm>
          <a:prstGeom prst="line">
            <a:avLst/>
          </a:prstGeom>
          <a:noFill/>
          <a:ln w="28575" algn="ctr">
            <a:solidFill>
              <a:schemeClr val="tx1"/>
            </a:solidFill>
            <a:round/>
            <a:headEnd type="oval" w="med" len="med"/>
            <a:tailEnd type="oval" w="med" len="med"/>
          </a:ln>
        </p:spPr>
      </p:cxnSp>
      <p:cxnSp>
        <p:nvCxnSpPr>
          <p:cNvPr id="27" name="Straight Connector 30"/>
          <p:cNvCxnSpPr>
            <a:cxnSpLocks noChangeShapeType="1"/>
          </p:cNvCxnSpPr>
          <p:nvPr/>
        </p:nvCxnSpPr>
        <p:spPr bwMode="auto">
          <a:xfrm>
            <a:off x="6412650" y="2514600"/>
            <a:ext cx="762000" cy="381000"/>
          </a:xfrm>
          <a:prstGeom prst="line">
            <a:avLst/>
          </a:prstGeom>
          <a:noFill/>
          <a:ln w="28575" algn="ctr">
            <a:solidFill>
              <a:schemeClr val="tx1"/>
            </a:solidFill>
            <a:round/>
            <a:headEnd type="oval" w="med" len="med"/>
            <a:tailEnd type="oval" w="med" len="med"/>
          </a:ln>
        </p:spPr>
      </p:cxnSp>
      <p:cxnSp>
        <p:nvCxnSpPr>
          <p:cNvPr id="28" name="Straight Connector 33"/>
          <p:cNvCxnSpPr>
            <a:cxnSpLocks noChangeShapeType="1"/>
          </p:cNvCxnSpPr>
          <p:nvPr/>
        </p:nvCxnSpPr>
        <p:spPr bwMode="auto">
          <a:xfrm>
            <a:off x="7174650" y="2895600"/>
            <a:ext cx="762000" cy="609600"/>
          </a:xfrm>
          <a:prstGeom prst="line">
            <a:avLst/>
          </a:prstGeom>
          <a:noFill/>
          <a:ln w="28575" algn="ctr">
            <a:solidFill>
              <a:schemeClr val="tx1"/>
            </a:solidFill>
            <a:round/>
            <a:headEnd type="oval" w="med" len="med"/>
            <a:tailEnd type="oval" w="med" len="med"/>
          </a:ln>
        </p:spPr>
      </p:cxnSp>
      <p:cxnSp>
        <p:nvCxnSpPr>
          <p:cNvPr id="29" name="Straight Arrow Connector 37"/>
          <p:cNvCxnSpPr>
            <a:cxnSpLocks noChangeShapeType="1"/>
          </p:cNvCxnSpPr>
          <p:nvPr/>
        </p:nvCxnSpPr>
        <p:spPr bwMode="auto">
          <a:xfrm>
            <a:off x="3821850" y="1524000"/>
            <a:ext cx="6019800" cy="3124200"/>
          </a:xfrm>
          <a:prstGeom prst="straightConnector1">
            <a:avLst/>
          </a:prstGeom>
          <a:noFill/>
          <a:ln w="19050" algn="ctr">
            <a:solidFill>
              <a:srgbClr val="FF0000"/>
            </a:solidFill>
            <a:round/>
            <a:headEnd type="none" w="sm" len="sm"/>
            <a:tailEnd type="arrow" w="med" len="med"/>
          </a:ln>
        </p:spPr>
      </p:cxnSp>
      <p:sp>
        <p:nvSpPr>
          <p:cNvPr id="30" name="TextBox 42"/>
          <p:cNvSpPr txBox="1">
            <a:spLocks noChangeArrowheads="1"/>
          </p:cNvSpPr>
          <p:nvPr/>
        </p:nvSpPr>
        <p:spPr bwMode="auto">
          <a:xfrm>
            <a:off x="3136050" y="5715000"/>
            <a:ext cx="6553200" cy="480131"/>
          </a:xfrm>
          <a:prstGeom prst="rect">
            <a:avLst/>
          </a:prstGeom>
          <a:noFill/>
          <a:ln w="9525">
            <a:noFill/>
            <a:miter lim="800000"/>
            <a:headEnd/>
            <a:tailEnd/>
          </a:ln>
        </p:spPr>
        <p:txBody>
          <a:bodyPr>
            <a:spAutoFit/>
          </a:bodyPr>
          <a:lstStyle/>
          <a:p>
            <a:pPr algn="ctr">
              <a:lnSpc>
                <a:spcPct val="90000"/>
              </a:lnSpc>
              <a:spcBef>
                <a:spcPct val="50000"/>
              </a:spcBef>
              <a:buClr>
                <a:schemeClr val="accent1"/>
              </a:buClr>
            </a:pPr>
            <a:r>
              <a:rPr lang="en-US" sz="1400" dirty="0"/>
              <a:t>The black line indicates the total of Work Remaining for all Sprint Backlog Items at a specific date within the Sprint.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1555E"/>
        </a:solidFill>
        <a:ln w="19050">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mtClean="0"/>
        </a:defPPr>
      </a:lstStyle>
    </a:txDef>
  </a:objectDefaults>
  <a:extraClrSchemeLst/>
  <a:extLst>
    <a:ext uri="{05A4C25C-085E-4340-85A3-A5531E510DB2}">
      <thm15:themeFamily xmlns:thm15="http://schemas.microsoft.com/office/thememl/2012/main" name="Oracle_16x9-2014-0714" id="{032D2387-665B-4DFB-BDAE-D66619AD7C3A}" vid="{BB0AD61B-F388-487D-A806-2F7277FE970B}"/>
    </a:ext>
  </a:extLst>
</a:theme>
</file>

<file path=ppt/theme/theme2.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13</TotalTime>
  <Words>44</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blank</vt:lpstr>
      <vt:lpstr>PowerPoint Presentation</vt:lpstr>
    </vt:vector>
  </TitlesOfParts>
  <Company>Oracle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 Burndown Chart</dc:title>
  <dc:creator>Global Methods</dc:creator>
  <cp:keywords>OUM</cp:keywords>
  <dc:description>© 2006, 2014 Oracle and/or its affiliates.  All rights reserved.</dc:description>
  <cp:lastModifiedBy>IG, hwdlab1D</cp:lastModifiedBy>
  <cp:revision>5</cp:revision>
  <cp:lastPrinted>2014-07-15T21:24:45Z</cp:lastPrinted>
  <dcterms:created xsi:type="dcterms:W3CDTF">2014-10-03T22:37:53Z</dcterms:created>
  <dcterms:modified xsi:type="dcterms:W3CDTF">2019-12-03T14:05:05Z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2343037</vt:lpwstr>
  </property>
  <property fmtid="{D5CDD505-2E9C-101B-9397-08002B2CF9AE}" pid="3" name="NXPowerLiteSettings">
    <vt:lpwstr>F98007B004F000</vt:lpwstr>
  </property>
  <property fmtid="{D5CDD505-2E9C-101B-9397-08002B2CF9AE}" pid="4" name="NXPowerLiteVersion">
    <vt:lpwstr>D5.0.2</vt:lpwstr>
  </property>
</Properties>
</file>