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34F08A9-6521-42A9-9A45-E40EEFBE4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E9E1935-C30E-4435-945C-62419904C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11/9/2023 12:48:53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">
            <a:extLst>
              <a:ext uri="{FF2B5EF4-FFF2-40B4-BE49-F238E27FC236}">
                <a16:creationId xmlns:a16="http://schemas.microsoft.com/office/drawing/2014/main" id="{D657CE21-F556-4132-86CB-6CE8A30D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">
            <a:extLst>
              <a:ext uri="{FF2B5EF4-FFF2-40B4-BE49-F238E27FC236}">
                <a16:creationId xmlns:a16="http://schemas.microsoft.com/office/drawing/2014/main" id="{201542F6-1F34-49E2-A0BE-846138B2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3">
            <a:extLst>
              <a:ext uri="{FF2B5EF4-FFF2-40B4-BE49-F238E27FC236}">
                <a16:creationId xmlns:a16="http://schemas.microsoft.com/office/drawing/2014/main" id="{84578B2B-D1BD-4A91-B810-6D696D62F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5">
            <a:extLst>
              <a:ext uri="{FF2B5EF4-FFF2-40B4-BE49-F238E27FC236}">
                <a16:creationId xmlns:a16="http://schemas.microsoft.com/office/drawing/2014/main" id="{B348975D-FC68-4BD2-9682-19FA5B0D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book2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Rachana Reddy</cp:lastModifiedBy>
  <cp:revision>1</cp:revision>
  <dcterms:created xsi:type="dcterms:W3CDTF">2023-11-09T07:18:58Z</dcterms:created>
  <dcterms:modified xsi:type="dcterms:W3CDTF">2023-11-09T07:20:30Z</dcterms:modified>
</cp:coreProperties>
</file>